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20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0A9A-2DD2-DB48-9314-C4FD2EE23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CD848-EAFF-7E44-8B8A-A8E2A7C1B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27C6-A625-A94A-8EC3-804DBC49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99579-D154-7F4D-8B73-9E3F10ED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C5F6-4D07-F840-A03E-839A689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4DD-93B2-E24F-8834-86F3BACB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787BF-CD7F-7B44-A2E0-45CB52E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A7BB-5D59-6F49-A150-3EDBD0E5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8CAC-8DE0-8F46-9D3D-7B0BA8C0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0E2F-B114-EE40-8AF5-68664A30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1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2B305-8BC8-9348-A708-63793CC57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C1B0D-6AFB-1A47-9491-3726339D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102F-027D-7745-8C5C-09E5461A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8950-24E6-CC40-917B-73B22A0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5A91-10CB-374E-8899-9C60C77F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B331-EFED-6746-812F-2C07EF37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F28D-DD2C-1F46-B162-70408FE1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F8FA-C8B2-E540-AFE7-93DC6E1F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0EF5-D170-8E4F-9029-914B6349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AD80-DCEA-3944-AA9A-B86248E6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756-E849-134C-A46A-181499C8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64971-C532-CD42-9321-EA372A40B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62C4-BB65-714E-95D8-F3C2B958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27D4-7ECA-654E-9319-61647A03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AD55E-7E12-634F-B305-CA7B6C63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3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36DD-80C9-AE48-AC20-7D0A5FAF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57F8-58D8-C141-9CD9-EB8A8963F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F57A7-AE56-EB4D-A112-88B60092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E0D06-D567-174B-8925-1C18E00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DAD2-D4F3-9C4A-901E-98147E64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CA61-4223-1944-B8D8-35034B4A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4450-E6B7-E64F-9C69-A2AC6F9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42588-E000-F24C-93FE-F8AE9975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EC1-872E-8F4B-BAA2-816245AD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BE8A6-B493-3142-B623-0BF85211C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57BB1-EF72-0144-937F-C1170855A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BB7EA-20AD-E447-9E01-D8773FC1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5EA10-1EC7-A84F-978A-D7A93609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C2A2A-4BCF-B548-A4C8-7789BCFD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7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AB69-718C-5F46-A6DA-3130444D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779EE-006C-064D-BE9D-E790094A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0D0AF-5C4F-0A48-AE7A-17502132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B87BF-500C-304D-81CA-0CC8B19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50379-73E1-D240-8510-17165B67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C5629-DEE2-4C47-86E2-E01A3B0D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2BEE3-F2B1-8C41-9A6E-D1957EF9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5AB1-CD49-D441-8790-6119F8DC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61AA-5EDB-FE47-8318-49160EDF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7B51-5FDC-7D4E-AC55-27B679D4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BC0EB-B14D-E045-83A2-F14C795E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B84B-23DE-CE4C-A313-5AF4625B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4C73A-5585-1A42-A0B0-F5DAA723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28CE-FEB8-AB44-9CEB-E4CB489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C1030-5B0C-D643-83F1-8C6F9ABF3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1B96E-1533-DB4E-890D-2FF13D11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6D385-9A56-8E42-8807-299B76F3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6F0C-7111-684D-B825-C0D91EA4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43C74-B4A5-3B49-A41C-B8C049F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6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97701-FC4C-9C47-B081-A28405AC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0062F-D916-D144-9852-AF641999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3BB1-33B2-8D47-A5F2-4E53C6DF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CD07-83E0-EE43-A118-262AA68CD7AF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2F9B-50A4-A54D-BB49-D9D0C58C8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B0E0-92A3-E544-84FA-1A5CFDBBF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6FD2-41FD-3B47-9D62-FC4B74DF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8BF3B4-3DFC-0B41-BEEB-8CD171561804}"/>
              </a:ext>
            </a:extLst>
          </p:cNvPr>
          <p:cNvSpPr txBox="1"/>
          <p:nvPr/>
        </p:nvSpPr>
        <p:spPr>
          <a:xfrm>
            <a:off x="119529" y="61507"/>
            <a:ext cx="13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 Set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BC035-68A9-8C44-B1D1-A752384603BB}"/>
              </a:ext>
            </a:extLst>
          </p:cNvPr>
          <p:cNvSpPr txBox="1"/>
          <p:nvPr/>
        </p:nvSpPr>
        <p:spPr>
          <a:xfrm>
            <a:off x="4663471" y="2174662"/>
            <a:ext cx="13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 Set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FACE8-7CDB-5B4A-BF8A-CA7D2D631AFE}"/>
              </a:ext>
            </a:extLst>
          </p:cNvPr>
          <p:cNvSpPr txBox="1"/>
          <p:nvPr/>
        </p:nvSpPr>
        <p:spPr>
          <a:xfrm>
            <a:off x="6587181" y="260738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Phantoms Set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147F-154D-BE43-B1C9-2B792BD42938}"/>
              </a:ext>
            </a:extLst>
          </p:cNvPr>
          <p:cNvSpPr txBox="1"/>
          <p:nvPr/>
        </p:nvSpPr>
        <p:spPr>
          <a:xfrm>
            <a:off x="6587181" y="3646025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Phantoms Set 2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4C68460F-5A3F-FE40-9A9F-9EC2CA0A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9" y="1687025"/>
            <a:ext cx="720000" cy="3917999"/>
          </a:xfrm>
          <a:prstGeom prst="rect">
            <a:avLst/>
          </a:prstGeom>
        </p:spPr>
      </p:pic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DD750E-25FC-8F4B-B54D-CCB0DB34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90" y="630070"/>
            <a:ext cx="4001999" cy="720000"/>
          </a:xfrm>
          <a:prstGeom prst="rect">
            <a:avLst/>
          </a:prstGeom>
        </p:spPr>
      </p:pic>
      <p:sp>
        <p:nvSpPr>
          <p:cNvPr id="22" name="L-Shape 21">
            <a:extLst>
              <a:ext uri="{FF2B5EF4-FFF2-40B4-BE49-F238E27FC236}">
                <a16:creationId xmlns:a16="http://schemas.microsoft.com/office/drawing/2014/main" id="{B9137693-FC44-A641-9611-9E80264FDA3C}"/>
              </a:ext>
            </a:extLst>
          </p:cNvPr>
          <p:cNvSpPr/>
          <p:nvPr/>
        </p:nvSpPr>
        <p:spPr>
          <a:xfrm rot="5400000">
            <a:off x="-109140" y="836602"/>
            <a:ext cx="5123804" cy="4568218"/>
          </a:xfrm>
          <a:prstGeom prst="corner">
            <a:avLst>
              <a:gd name="adj1" fmla="val 30744"/>
              <a:gd name="adj2" fmla="val 31504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9D2141-789E-D045-8D1F-88FBB851B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820" y="2826694"/>
            <a:ext cx="720000" cy="3906001"/>
          </a:xfrm>
          <a:prstGeom prst="rect">
            <a:avLst/>
          </a:prstGeom>
        </p:spPr>
      </p:pic>
      <p:pic>
        <p:nvPicPr>
          <p:cNvPr id="26" name="Picture 2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54B015E-4D9D-6543-A9E7-897A0195A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89" y="6012695"/>
            <a:ext cx="3990000" cy="720000"/>
          </a:xfrm>
          <a:prstGeom prst="rect">
            <a:avLst/>
          </a:prstGeom>
        </p:spPr>
      </p:pic>
      <p:sp>
        <p:nvSpPr>
          <p:cNvPr id="27" name="L-Shape 26">
            <a:extLst>
              <a:ext uri="{FF2B5EF4-FFF2-40B4-BE49-F238E27FC236}">
                <a16:creationId xmlns:a16="http://schemas.microsoft.com/office/drawing/2014/main" id="{1B91E13E-E3B0-A944-A5FC-9D6FC0D0E1BC}"/>
              </a:ext>
            </a:extLst>
          </p:cNvPr>
          <p:cNvSpPr/>
          <p:nvPr/>
        </p:nvSpPr>
        <p:spPr>
          <a:xfrm rot="16200000">
            <a:off x="817613" y="1805184"/>
            <a:ext cx="4217428" cy="5765189"/>
          </a:xfrm>
          <a:prstGeom prst="corner">
            <a:avLst>
              <a:gd name="adj1" fmla="val 30744"/>
              <a:gd name="adj2" fmla="val 25170"/>
            </a:avLst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chart&#10;&#10;Description automatically generated">
            <a:extLst>
              <a:ext uri="{FF2B5EF4-FFF2-40B4-BE49-F238E27FC236}">
                <a16:creationId xmlns:a16="http://schemas.microsoft.com/office/drawing/2014/main" id="{4A68989B-BE57-4142-8255-36FA10186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129" y="800100"/>
            <a:ext cx="1524000" cy="1866900"/>
          </a:xfrm>
          <a:prstGeom prst="rect">
            <a:avLst/>
          </a:prstGeom>
        </p:spPr>
      </p:pic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A3D963-47CB-0441-B7E8-B917158AB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3824" y="833556"/>
            <a:ext cx="1930400" cy="1524000"/>
          </a:xfrm>
          <a:prstGeom prst="rect">
            <a:avLst/>
          </a:prstGeom>
        </p:spPr>
      </p:pic>
      <p:pic>
        <p:nvPicPr>
          <p:cNvPr id="33" name="Picture 3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41C2D1-74BF-B649-9E48-7CF42E08F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2815" y="4493095"/>
            <a:ext cx="1524000" cy="1879600"/>
          </a:xfrm>
          <a:prstGeom prst="rect">
            <a:avLst/>
          </a:prstGeom>
        </p:spPr>
      </p:pic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100594A3-B378-3342-920B-A3F0C03BAE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7959" y="4493095"/>
            <a:ext cx="190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1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Ansgar Endress</dc:creator>
  <cp:lastModifiedBy>Ansgar Endress</cp:lastModifiedBy>
  <cp:revision>8</cp:revision>
  <dcterms:created xsi:type="dcterms:W3CDTF">2022-01-03T01:35:58Z</dcterms:created>
  <dcterms:modified xsi:type="dcterms:W3CDTF">2022-01-03T12:45:12Z</dcterms:modified>
</cp:coreProperties>
</file>