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327"/>
  </p:normalViewPr>
  <p:slideViewPr>
    <p:cSldViewPr snapToGrid="0">
      <p:cViewPr varScale="1">
        <p:scale>
          <a:sx n="99" d="100"/>
          <a:sy n="99" d="100"/>
        </p:scale>
        <p:origin x="20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3FC4-8AE7-C891-9BC9-FB2C69F9D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663B9-C0B6-B003-03F5-AD937E3C2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E60F-3972-178C-551F-85DF8FA2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B4FC-8082-26F0-F418-D281E82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05112-E0E6-8F4D-B960-A4D5F1EF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8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904-9B23-46D8-ACC6-84D03F5A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7D7D9-14E6-0781-B005-45164E21D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3497-874B-6286-C187-BA79D3B6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3F817-5702-A695-A49A-B98D33B5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E5417-1A87-C265-4837-FBD44AEC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5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C3302-1B9C-8E0D-47DF-3F94B0F7D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600DE-2EAD-CDA8-D54A-1A5525824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E9D5-B95C-387D-7C3E-90EE34F1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C497-9C77-AC50-6C24-7B6944EA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1D11-DE11-B831-C8DC-811A864E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5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5CA4-22F8-6942-DD28-044A394F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C679-B133-A27F-9ABA-C5E99287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4DCE2-E75F-0EB9-B670-49F3BCAD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45456-F4D5-C11E-5282-EF8FBA93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2953-2E70-006A-6EB4-38423EE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063F-42CA-12D7-1DD7-66350CEB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AA4D9-F24F-010E-B9B8-A64DFE02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47E84-B60F-1B3F-D1C9-7D518D86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632AC-1008-7048-25F5-C03E282B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75B4-DFB4-FC55-30BF-128A7DED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FCC3-8A37-F2BC-39C8-991D087C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E55CD-C5BC-157D-5E92-AC581CDC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A0906-02B9-0E04-28D3-9320FDA6B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A192F-5292-B587-A17C-7C3E0AC8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868D-0734-5F2E-AD36-2EF5B5CE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C3DF5-04DE-037F-5D30-7EDD4ABE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0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5603-EB3F-E487-0A73-C00C8321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F36C-9697-90EB-19AE-C20FB132D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3BAFB-AD56-C536-E347-FDFFED98C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2D32B-0E97-4781-AC31-40105D2C1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A1DE1-B820-52BA-2C19-4F70BF2C4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E351E-0847-F8C9-616E-9F84EF57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B1EF4-2615-073A-8603-84FAC852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1EC2C3-D160-F4FF-14AD-8ECE2B34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1CF2D-F377-B213-8992-46772F1E7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7DBB4-2700-6D38-9A17-93D18D743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15522-0A37-E4A2-5176-31B5D389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251B6-28FB-1E4A-E971-F634F751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2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70086-8B0A-6A76-AB3E-4118B4AC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73814-CA4A-8181-9F4B-FFED7D44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912F-F1FC-B468-A69E-8440E08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1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4A56-292F-2943-D41F-B9AEF1E6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6EAC-82FE-DA29-0775-C580C678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91B9F-02F8-8366-9B41-B399627A6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67AE5-E961-F840-F819-287DCDA2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90AC-F2E2-330B-460A-7817875B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5D01E-FEA6-3B9D-45DA-4020EFAA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7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3F74-DAB5-522A-A0CF-79BCB474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AFD03-6A98-CAB7-591C-824B761CD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9FDF9-9E9F-2881-0F5A-9AD39ABC7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C66CE-53DD-7303-9425-95596CCB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EDCB-E267-B910-31A6-B0ADB54B3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3E01-1406-E7D8-B860-4FEAF48A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6F71C-134D-A4AF-3536-C3B6811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D9564-201E-6948-3DBB-F3F55FF03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F9B9E-72F3-C19D-3150-34AAA7F0E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7C782-6C86-E449-A0F2-FAB9C9D04C8C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5B92E-305D-1521-6EFE-4F90C79B5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9F1EF-4C30-E1F2-ACD6-9FCA31F0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BAB3-4F35-2B4D-8E15-DFC4D361D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6B39265-B76D-4D43-5C5A-1503A4887EF1}"/>
              </a:ext>
            </a:extLst>
          </p:cNvPr>
          <p:cNvSpPr/>
          <p:nvPr/>
        </p:nvSpPr>
        <p:spPr>
          <a:xfrm>
            <a:off x="1338369" y="775253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B5E171-78A3-77EE-D061-CDC6227970A5}"/>
              </a:ext>
            </a:extLst>
          </p:cNvPr>
          <p:cNvSpPr/>
          <p:nvPr/>
        </p:nvSpPr>
        <p:spPr>
          <a:xfrm>
            <a:off x="2436693" y="77525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14B444-A378-65E2-0C9E-1AC2CA915098}"/>
              </a:ext>
            </a:extLst>
          </p:cNvPr>
          <p:cNvSpPr/>
          <p:nvPr/>
        </p:nvSpPr>
        <p:spPr>
          <a:xfrm>
            <a:off x="3535017" y="775253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B055204-0467-EA1D-3E7A-C06105371F1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2157531" y="226091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89E9F81-288A-5219-FE24-39D8982552F5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2706693" y="-323071"/>
            <a:ext cx="12700" cy="2196648"/>
          </a:xfrm>
          <a:prstGeom prst="curvedConnector3">
            <a:avLst>
              <a:gd name="adj1" fmla="val 3828173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F68616-5964-9089-7EED-DA8989F22051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3255855" y="226091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5B048F9-8892-9CE4-8569-C6BE92F7B2AB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2157531" y="766091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52772F9-63AA-37B9-941D-0E6880A4F871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16200000" flipH="1">
            <a:off x="3255855" y="766091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C15FCA8-3533-409A-B1C9-1FB5D53029C7}"/>
              </a:ext>
            </a:extLst>
          </p:cNvPr>
          <p:cNvCxnSpPr>
            <a:cxnSpLocks/>
            <a:stCxn id="5" idx="4"/>
            <a:endCxn id="7" idx="4"/>
          </p:cNvCxnSpPr>
          <p:nvPr/>
        </p:nvCxnSpPr>
        <p:spPr>
          <a:xfrm rot="16200000" flipH="1">
            <a:off x="2706693" y="216929"/>
            <a:ext cx="12700" cy="2196648"/>
          </a:xfrm>
          <a:prstGeom prst="curvedConnector3">
            <a:avLst>
              <a:gd name="adj1" fmla="val 4538031"/>
            </a:avLst>
          </a:prstGeom>
          <a:ln w="254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E5ADC96-6BFD-31E6-9B89-91045B2A7196}"/>
              </a:ext>
            </a:extLst>
          </p:cNvPr>
          <p:cNvSpPr/>
          <p:nvPr/>
        </p:nvSpPr>
        <p:spPr>
          <a:xfrm>
            <a:off x="1338369" y="2666301"/>
            <a:ext cx="540000" cy="54000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10BEE7-2A25-AB51-4AA7-354A662A462A}"/>
              </a:ext>
            </a:extLst>
          </p:cNvPr>
          <p:cNvSpPr/>
          <p:nvPr/>
        </p:nvSpPr>
        <p:spPr>
          <a:xfrm>
            <a:off x="2436693" y="2666301"/>
            <a:ext cx="540000" cy="54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48EA2-8ABD-1C0F-3E36-1BF6D848368E}"/>
              </a:ext>
            </a:extLst>
          </p:cNvPr>
          <p:cNvSpPr/>
          <p:nvPr/>
        </p:nvSpPr>
        <p:spPr>
          <a:xfrm>
            <a:off x="3535017" y="2666301"/>
            <a:ext cx="540000" cy="540000"/>
          </a:xfrm>
          <a:prstGeom prst="ellipse">
            <a:avLst/>
          </a:prstGeom>
          <a:solidFill>
            <a:srgbClr val="FF0000">
              <a:alpha val="7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11D9FC1-1323-1FC0-8AAB-BB63ABCA78CE}"/>
              </a:ext>
            </a:extLst>
          </p:cNvPr>
          <p:cNvCxnSpPr>
            <a:cxnSpLocks/>
            <a:stCxn id="35" idx="0"/>
            <a:endCxn id="36" idx="0"/>
          </p:cNvCxnSpPr>
          <p:nvPr/>
        </p:nvCxnSpPr>
        <p:spPr>
          <a:xfrm rot="5400000" flipH="1" flipV="1">
            <a:off x="2157531" y="2117139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7F602BB0-AC2B-FE65-781A-CE3BDFDD8AD9}"/>
              </a:ext>
            </a:extLst>
          </p:cNvPr>
          <p:cNvCxnSpPr>
            <a:cxnSpLocks/>
            <a:stCxn id="35" idx="0"/>
            <a:endCxn id="37" idx="0"/>
          </p:cNvCxnSpPr>
          <p:nvPr/>
        </p:nvCxnSpPr>
        <p:spPr>
          <a:xfrm rot="5400000" flipH="1" flipV="1">
            <a:off x="2706693" y="1567977"/>
            <a:ext cx="12700" cy="2196648"/>
          </a:xfrm>
          <a:prstGeom prst="curvedConnector3">
            <a:avLst>
              <a:gd name="adj1" fmla="val 3828173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C3CA435-8185-7337-4386-98B84F5CE191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3255855" y="2117139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625F2650-4350-256F-C864-05A9A9942FE6}"/>
              </a:ext>
            </a:extLst>
          </p:cNvPr>
          <p:cNvCxnSpPr>
            <a:cxnSpLocks/>
            <a:stCxn id="35" idx="4"/>
            <a:endCxn id="36" idx="4"/>
          </p:cNvCxnSpPr>
          <p:nvPr/>
        </p:nvCxnSpPr>
        <p:spPr>
          <a:xfrm rot="16200000" flipH="1">
            <a:off x="2157531" y="2657139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D943F569-D4A0-7A50-88FA-8BF93E3258BE}"/>
              </a:ext>
            </a:extLst>
          </p:cNvPr>
          <p:cNvCxnSpPr>
            <a:cxnSpLocks/>
            <a:stCxn id="36" idx="4"/>
            <a:endCxn id="37" idx="4"/>
          </p:cNvCxnSpPr>
          <p:nvPr/>
        </p:nvCxnSpPr>
        <p:spPr>
          <a:xfrm rot="16200000" flipH="1">
            <a:off x="3255855" y="2657139"/>
            <a:ext cx="12700" cy="1098324"/>
          </a:xfrm>
          <a:prstGeom prst="curvedConnector3">
            <a:avLst>
              <a:gd name="adj1" fmla="val 1800000"/>
            </a:avLst>
          </a:prstGeom>
          <a:ln w="254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8E6C4A1C-E18C-8FD3-BAC1-7F4410BEAB75}"/>
              </a:ext>
            </a:extLst>
          </p:cNvPr>
          <p:cNvCxnSpPr>
            <a:cxnSpLocks/>
            <a:stCxn id="35" idx="4"/>
            <a:endCxn id="37" idx="4"/>
          </p:cNvCxnSpPr>
          <p:nvPr/>
        </p:nvCxnSpPr>
        <p:spPr>
          <a:xfrm rot="16200000" flipH="1">
            <a:off x="2706693" y="2107977"/>
            <a:ext cx="12700" cy="2196648"/>
          </a:xfrm>
          <a:prstGeom prst="curvedConnector3">
            <a:avLst>
              <a:gd name="adj1" fmla="val 4538031"/>
            </a:avLst>
          </a:prstGeom>
          <a:ln w="25400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66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Endress, Ansgar</dc:creator>
  <cp:lastModifiedBy>Endress, Ansgar</cp:lastModifiedBy>
  <cp:revision>1</cp:revision>
  <dcterms:created xsi:type="dcterms:W3CDTF">2023-01-19T20:03:16Z</dcterms:created>
  <dcterms:modified xsi:type="dcterms:W3CDTF">2023-01-19T20:17:04Z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2023-01-19T20:17:04Z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18353a23-063d-4eae-8cf0-998c38746c8a</vt:lpwstr>
  </property>
  <property fmtid="{D5CDD505-2E9C-101B-9397-08002B2CF9AE}" pid="8" name="MSIP_Label_06c24981-b6df-48f8-949b-0896357b9b03_ContentBits">
    <vt:lpwstr>0</vt:lpwstr>
  </property>
</Properties>
</file>