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985000" cy="9271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DB39-EB27-406F-B676-BE6DA31BFB9B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7092-3738-49D7-A5CA-B901F4E79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0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DB39-EB27-406F-B676-BE6DA31BFB9B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7092-3738-49D7-A5CA-B901F4E79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30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DB39-EB27-406F-B676-BE6DA31BFB9B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7092-3738-49D7-A5CA-B901F4E79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9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DB39-EB27-406F-B676-BE6DA31BFB9B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7092-3738-49D7-A5CA-B901F4E79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28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DB39-EB27-406F-B676-BE6DA31BFB9B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7092-3738-49D7-A5CA-B901F4E79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993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DB39-EB27-406F-B676-BE6DA31BFB9B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7092-3738-49D7-A5CA-B901F4E79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65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DB39-EB27-406F-B676-BE6DA31BFB9B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7092-3738-49D7-A5CA-B901F4E79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026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DB39-EB27-406F-B676-BE6DA31BFB9B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7092-3738-49D7-A5CA-B901F4E79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60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DB39-EB27-406F-B676-BE6DA31BFB9B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7092-3738-49D7-A5CA-B901F4E79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731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DB39-EB27-406F-B676-BE6DA31BFB9B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7092-3738-49D7-A5CA-B901F4E79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3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DB39-EB27-406F-B676-BE6DA31BFB9B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7092-3738-49D7-A5CA-B901F4E79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99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9DB39-EB27-406F-B676-BE6DA31BFB9B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67092-3738-49D7-A5CA-B901F4E79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1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062" y="0"/>
            <a:ext cx="97323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720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The Boeing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Schultz, Todd M</dc:creator>
  <cp:lastModifiedBy>Schultz, Todd M</cp:lastModifiedBy>
  <cp:revision>2</cp:revision>
  <cp:lastPrinted>2018-08-02T19:06:47Z</cp:lastPrinted>
  <dcterms:created xsi:type="dcterms:W3CDTF">2018-08-02T19:05:18Z</dcterms:created>
  <dcterms:modified xsi:type="dcterms:W3CDTF">2018-08-02T19:09:35Z</dcterms:modified>
</cp:coreProperties>
</file>