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77" r:id="rId2"/>
    <p:sldId id="392" r:id="rId3"/>
  </p:sldIdLst>
  <p:sldSz cx="162004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2"/>
    <a:srgbClr val="5F56AE"/>
    <a:srgbClr val="CFD5EA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71563" autoAdjust="0"/>
  </p:normalViewPr>
  <p:slideViewPr>
    <p:cSldViewPr snapToGrid="0">
      <p:cViewPr varScale="1">
        <p:scale>
          <a:sx n="64" d="100"/>
          <a:sy n="64" d="100"/>
        </p:scale>
        <p:origin x="31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3A9C7-17C6-4D68-953C-D3202CFF267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1E9B-F909-4FC9-B1BE-B8A0DC79F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</a:t>
            </a:r>
            <a:r>
              <a:rPr lang="de-DE" baseline="0" dirty="0"/>
              <a:t> jedem der Zielkomplexe werde ich eine Studie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Psychische Erkrankungen sind die b</a:t>
            </a:r>
            <a:r>
              <a:rPr kumimoji="0" lang="de-D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edeutsamste</a:t>
            </a:r>
            <a:r>
              <a:rPr kumimoji="0" lang="de-DE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Krankheitsgruppe nach kardiovaskulären Erkrankungen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7994577"/>
          </a:xfrm>
        </p:spPr>
        <p:txBody>
          <a:bodyPr/>
          <a:lstStyle>
            <a:lvl1pPr marL="432000" indent="-432000">
              <a:defRPr/>
            </a:lvl1pPr>
            <a:lvl2pPr marL="432000" indent="-432000">
              <a:defRPr/>
            </a:lvl2pPr>
            <a:lvl3pPr marL="432000" indent="-432000">
              <a:defRPr/>
            </a:lvl3pPr>
            <a:lvl4pPr marL="432000" indent="-432000">
              <a:defRPr/>
            </a:lvl4pPr>
            <a:lvl5pPr marL="432000" indent="-43200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4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Zusammenhänge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6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184" y="681469"/>
            <a:ext cx="13972878" cy="83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algn="l" defTabSz="1620042" rtl="0" eaLnBrk="1" latinLnBrk="0" hangingPunct="1">
        <a:lnSpc>
          <a:spcPct val="90000"/>
        </a:lnSpc>
        <a:spcBef>
          <a:spcPct val="0"/>
        </a:spcBef>
        <a:buNone/>
        <a:defRPr lang="en-US" sz="6150" b="1" kern="1200" spc="-150" dirty="0">
          <a:solidFill>
            <a:srgbClr val="004492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en-US" sz="3950" kern="1200" spc="10" dirty="0">
          <a:solidFill>
            <a:schemeClr val="tx1"/>
          </a:solidFill>
          <a:latin typeface="+mj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9926318"/>
          </a:xfrm>
        </p:spPr>
        <p:txBody>
          <a:bodyPr>
            <a:normAutofit/>
          </a:bodyPr>
          <a:lstStyle/>
          <a:p>
            <a:r>
              <a:rPr lang="de-DE" dirty="0"/>
              <a:t>Thema 1: 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Thema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Wichtig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Noch wichtiger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98FDFB-1EBC-4666-8265-00A7890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Inhalt:</a:t>
            </a:r>
          </a:p>
        </p:txBody>
      </p:sp>
    </p:spTree>
    <p:extLst>
      <p:ext uri="{BB962C8B-B14F-4D97-AF65-F5344CB8AC3E}">
        <p14:creationId xmlns:p14="http://schemas.microsoft.com/office/powerpoint/2010/main" val="42814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 1: 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2</a:t>
            </a:r>
          </a:p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Thema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Wichtig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Noch wichtiger</a:t>
            </a:r>
          </a:p>
          <a:p>
            <a:endParaRPr lang="de-DE" sz="3200" dirty="0"/>
          </a:p>
          <a:p>
            <a:pPr marL="0" indent="0">
              <a:buNone/>
            </a:pPr>
            <a:endParaRPr kumimoji="0" lang="de-DE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98FDFB-1EBC-4666-8265-00A7890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Beispielfolie</a:t>
            </a:r>
          </a:p>
        </p:txBody>
      </p:sp>
    </p:spTree>
    <p:extLst>
      <p:ext uri="{BB962C8B-B14F-4D97-AF65-F5344CB8AC3E}">
        <p14:creationId xmlns:p14="http://schemas.microsoft.com/office/powerpoint/2010/main" val="39618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Benutzerdefiniert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Inhalt:</vt:lpstr>
      <vt:lpstr>Beispielfolie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Engels</dc:creator>
  <cp:lastModifiedBy>Alexander Engels</cp:lastModifiedBy>
  <cp:revision>47</cp:revision>
  <dcterms:created xsi:type="dcterms:W3CDTF">2022-02-06T06:25:05Z</dcterms:created>
  <dcterms:modified xsi:type="dcterms:W3CDTF">2022-05-30T06:50:33Z</dcterms:modified>
</cp:coreProperties>
</file>