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 xmlns:a="http://schemas.openxmlformats.org/drawingml/2006/main" xmlns:r="http://schemas.openxmlformats.org/officeDocument/2006/relationships" xmlns:p="http://schemas.openxmlformats.org/presentationml/2006/main">
    <p:sldId id="277" r:id="rId2"/>
    <p:sldId id="392" r:id="rId3"/>
    <p:sldId id="393" r:id="rId9"/>
    <p:sldId id="394" r:id="rId10"/>
  </p:sldIdLst>
  <p:sldSz cx="1620043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92"/>
    <a:srgbClr val="5F56AE"/>
    <a:srgbClr val="CFD5EA"/>
    <a:srgbClr val="E9EBF5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71563" autoAdjust="0"/>
  </p:normalViewPr>
  <p:slideViewPr>
    <p:cSldViewPr snapToGrid="0">
      <p:cViewPr varScale="1">
        <p:scale>
          <a:sx n="64" d="100"/>
          <a:sy n="64" d="100"/>
        </p:scale>
        <p:origin x="319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slide" Target="slides/slide2.xml"/>
<Relationship Id="rId7" Type="http://schemas.openxmlformats.org/officeDocument/2006/relationships/theme" Target="theme/theme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notesMaster" Target="notesMasters/notesMaster1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3A9C7-17C6-4D68-953C-D3202CFF2672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4625" y="1143000"/>
            <a:ext cx="3968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91E9B-F909-4FC9-B1BE-B8A0DC79F9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2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</a:t>
            </a:r>
            <a:r>
              <a:rPr lang="de-DE" baseline="0" dirty="0"/>
              <a:t> jedem der Zielkomplexe werde ich eine Studie vorstellen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040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Psychische Erkrankungen sind die b</a:t>
            </a:r>
            <a:r>
              <a:rPr kumimoji="0" lang="de-DE" strike="noStrike" kern="1200" cap="none" spc="0" normalizeH="0" noProof="0" dirty="0" err="1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edeutsamste</a:t>
            </a:r>
            <a:r>
              <a:rPr kumimoji="0" lang="de-DE" strike="noStrike" kern="1200" cap="none" spc="0" normalizeH="0" noProof="0" dirty="0">
                <a:ln>
                  <a:noFill/>
                </a:ln>
                <a:solidFill>
                  <a:schemeClr val="tx1">
                    <a:lumMod val="10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 Krankheitsgruppe nach kardiovaskulären Erkrankungen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591E9B-F909-4FC9-B1BE-B8A0DC79F96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14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062083"/>
            <a:ext cx="13770372" cy="438666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617911"/>
            <a:ext cx="12150329" cy="3042080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3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7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70833"/>
            <a:ext cx="3493219" cy="106779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70833"/>
            <a:ext cx="10277153" cy="106779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92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7994577"/>
          </a:xfrm>
        </p:spPr>
        <p:txBody>
          <a:bodyPr/>
          <a:lstStyle>
            <a:lvl1pPr marL="432000" indent="-432000">
              <a:defRPr/>
            </a:lvl1pPr>
            <a:lvl2pPr marL="432000" indent="-432000">
              <a:defRPr/>
            </a:lvl2pPr>
            <a:lvl3pPr marL="432000" indent="-432000">
              <a:defRPr/>
            </a:lvl3pPr>
            <a:lvl4pPr marL="432000" indent="-432000">
              <a:defRPr/>
            </a:lvl4pPr>
            <a:lvl5pPr marL="432000" indent="-43200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4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Zusammenhänge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2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141251"/>
            <a:ext cx="13972878" cy="524124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432079"/>
            <a:ext cx="13972878" cy="275624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05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354163"/>
            <a:ext cx="6885186" cy="79945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6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70836"/>
            <a:ext cx="13972878" cy="243541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088748"/>
            <a:ext cx="6853544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602496"/>
            <a:ext cx="6853544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088748"/>
            <a:ext cx="6887296" cy="151374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602496"/>
            <a:ext cx="6887296" cy="676957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10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3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3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14168"/>
            <a:ext cx="8201472" cy="895415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482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39999"/>
            <a:ext cx="5225063" cy="2939997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14168"/>
            <a:ext cx="8201472" cy="895415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779996"/>
            <a:ext cx="5225063" cy="7002911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11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6184" y="681469"/>
            <a:ext cx="13972878" cy="838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354163"/>
            <a:ext cx="13972878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B0B7-0880-4660-9F81-0C1AD4ADE658}" type="datetimeFigureOut">
              <a:rPr lang="de-DE" smtClean="0"/>
              <a:t>30.05.2022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678325"/>
            <a:ext cx="5467648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678325"/>
            <a:ext cx="364509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E7629-1432-4906-9957-BCC16C8839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508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marL="0" algn="l" defTabSz="1620042" rtl="0" eaLnBrk="1" latinLnBrk="0" hangingPunct="1">
        <a:lnSpc>
          <a:spcPct val="90000"/>
        </a:lnSpc>
        <a:spcBef>
          <a:spcPct val="0"/>
        </a:spcBef>
        <a:buNone/>
        <a:defRPr lang="en-US" sz="6150" b="1" kern="1200" spc="-150" dirty="0">
          <a:solidFill>
            <a:srgbClr val="004492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de-DE" sz="3950" kern="1200" spc="10" dirty="0">
          <a:solidFill>
            <a:schemeClr val="tx1"/>
          </a:solidFill>
          <a:latin typeface="+mj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3100"/>
        </a:spcBef>
        <a:buFont typeface="Arial" panose="020B0604020202020204" pitchFamily="34" charset="0"/>
        <a:buChar char="•"/>
        <a:defRPr lang="en-US" sz="3950" kern="1200" spc="10" dirty="0">
          <a:solidFill>
            <a:schemeClr val="tx1"/>
          </a:solidFill>
          <a:latin typeface="+mj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2" Type="http://schemas.openxmlformats.org/officeDocument/2006/relationships/notesSlide" Target="../notesSlides/notesSlide2.xml"/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17c58d0458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780" y="2673670"/>
            <a:ext cx="13972878" cy="9926318"/>
          </a:xfrm>
        </p:spPr>
        <p:txBody>
          <a:bodyPr>
            <a:normAutofit/>
          </a:bodyPr>
          <a:lstStyle/>
          <a:p>
            <a:r>
              <a:rPr lang="de-DE" dirty="0"/>
              <a:t>Thema 1: 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2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Thema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Wichtig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Noch wichtiger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98FDFB-1EBC-4666-8265-00A7890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Inhalt:</a:t>
            </a:r>
          </a:p>
        </p:txBody>
      </p:sp>
    </p:spTree>
    <p:extLst>
      <p:ext uri="{BB962C8B-B14F-4D97-AF65-F5344CB8AC3E}">
        <p14:creationId xmlns:p14="http://schemas.microsoft.com/office/powerpoint/2010/main" val="428143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8222FDC-32DD-4686-B383-20A1BC38E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 1: </a:t>
            </a: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1</a:t>
            </a:r>
            <a:endParaRPr lang="de-DE" dirty="0">
              <a:solidFill>
                <a:schemeClr val="tx1">
                  <a:lumMod val="100000"/>
                </a:schemeClr>
              </a:solidFill>
            </a:endParaRPr>
          </a:p>
          <a:p>
            <a:pPr marL="1440000" lvl="4" indent="-742950">
              <a:spcBef>
                <a:spcPts val="1200"/>
              </a:spcBef>
            </a:pPr>
            <a:r>
              <a:rPr lang="de-DE" dirty="0"/>
              <a:t>Unterthema 2</a:t>
            </a:r>
          </a:p>
          <a:p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Thema 2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Wichtig</a:t>
            </a:r>
          </a:p>
          <a:p>
            <a:pPr marL="1440000" lvl="4" indent="-742950">
              <a:spcBef>
                <a:spcPts val="1200"/>
              </a:spcBef>
              <a:buFont typeface="+mj-lt"/>
              <a:buAutoNum type="arabicPeriod"/>
            </a:pPr>
            <a:r>
              <a:rPr lang="de-DE" dirty="0">
                <a:solidFill>
                  <a:schemeClr val="tx1">
                    <a:lumMod val="100000"/>
                  </a:schemeClr>
                </a:solidFill>
              </a:rPr>
              <a:t>Noch wichtiger</a:t>
            </a:r>
          </a:p>
          <a:p>
            <a:endParaRPr lang="de-DE" sz="3200" dirty="0"/>
          </a:p>
          <a:p>
            <a:pPr marL="0" indent="0">
              <a:buNone/>
            </a:pPr>
            <a:endParaRPr kumimoji="0" lang="de-DE" strike="noStrike" kern="1200" cap="none" spc="0" normalizeH="0" noProof="0" dirty="0">
              <a:ln>
                <a:noFill/>
              </a:ln>
              <a:solidFill>
                <a:schemeClr val="tx1">
                  <a:lumMod val="10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98FDFB-1EBC-4666-8265-00A78909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Beispielfolie</a:t>
            </a:r>
          </a:p>
        </p:txBody>
      </p:sp>
    </p:spTree>
    <p:extLst>
      <p:ext uri="{BB962C8B-B14F-4D97-AF65-F5344CB8AC3E}">
        <p14:creationId xmlns:p14="http://schemas.microsoft.com/office/powerpoint/2010/main" val="396183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/>
          <a:p>
            <a:r>
              <a:rPr/>
              <a:t>Titel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1113780" y="2673670"/>
          <a:ext cx="13972878" cy="7994577"/>
        </p:xfrm>
        <a:graphic>
          <a:graphicData uri="http://schemas.openxmlformats.org/drawingml/2006/table">
            <a:tbl>
              <a:tblPr/>
              <a:tblGrid>
                <a:gridCol w="1393238"/>
                <a:gridCol w="1393238"/>
                <a:gridCol w="1393238"/>
                <a:gridCol w="1393238"/>
                <a:gridCol w="1393238"/>
                <a:gridCol w="1393238"/>
                <a:gridCol w="1393238"/>
                <a:gridCol w="1393238"/>
                <a:gridCol w="1393238"/>
                <a:gridCol w="1393238"/>
              </a:tblGrid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Carat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Clarity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Depth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Price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Z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Ideal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VS1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Premium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VS2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SI2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4.35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Very Good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VVS2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3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6184" y="628306"/>
            <a:ext cx="13972878" cy="1432079"/>
          </a:xfrm>
        </p:spPr>
        <p:txBody>
          <a:bodyPr/>
          <a:lstStyle/>
          <a:p>
            <a:r>
              <a:rPr/>
              <a:t>Titel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113780" y="2673670"/>
            <a:ext cx="13972878" cy="7994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</Words>
  <Application>Microsoft Office PowerPoint</Application>
  <PresentationFormat>Benutzerdefiniert</PresentationFormat>
  <Paragraphs>22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Inhalt:</vt:lpstr>
      <vt:lpstr>Beispielfolie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PowerPoint-Präsentation</dc:title>
  <dc:creator>Alexander Engels</dc:creator>
  <cp:lastModifiedBy/>
  <cp:revision>47</cp:revision>
  <dcterms:created xsi:type="dcterms:W3CDTF">2022-02-06T06:25:05Z</dcterms:created>
  <dcterms:modified xsi:type="dcterms:W3CDTF">2022-08-25T12:27:36Z</dcterms:modified>
</cp:coreProperties>
</file>