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78" r:id="rId2"/>
    <p:sldId id="277" r:id="rId3"/>
  </p:sldIdLst>
  <p:sldSz cx="1620043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92"/>
    <a:srgbClr val="5F56AE"/>
    <a:srgbClr val="CFD5EA"/>
    <a:srgbClr val="E9EBF5"/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71563" autoAdjust="0"/>
  </p:normalViewPr>
  <p:slideViewPr>
    <p:cSldViewPr snapToGrid="0">
      <p:cViewPr varScale="1">
        <p:scale>
          <a:sx n="43" d="100"/>
          <a:sy n="43" d="100"/>
        </p:scale>
        <p:origin x="255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slide" Target="slides/slide2.xml"/>
<Relationship Id="rId7" Type="http://schemas.openxmlformats.org/officeDocument/2006/relationships/theme" Target="theme/theme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notesMaster" Target="notesMasters/notesMaster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3A9C7-17C6-4D68-953C-D3202CFF2672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91E9B-F909-4FC9-B1BE-B8A0DC79F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82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.xml"/>
<Relationship Id="rId1" Type="http://schemas.openxmlformats.org/officeDocument/2006/relationships/notesMaster" Target="../notesMasters/notesMaster1.xml"/>
</Relationships>

</file>

<file path=ppt/notesSlides/_rels/notesSlide2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2.xml"/>
<Relationship Id="rId1" Type="http://schemas.openxmlformats.org/officeDocument/2006/relationships/notesMaster" Target="../notesMasters/notesMaster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</a:t>
            </a:r>
            <a:r>
              <a:rPr lang="de-DE" baseline="0" dirty="0"/>
              <a:t> jedem der Zielkomplexe werde ich eine Studie vorstellen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91E9B-F909-4FC9-B1BE-B8A0DC79F9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04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</a:t>
            </a:r>
            <a:r>
              <a:rPr lang="de-DE" baseline="0" dirty="0"/>
              <a:t> jedem der Zielkomplexe werde ich eine Studie vorstellen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91E9B-F909-4FC9-B1BE-B8A0DC79F9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04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062083"/>
            <a:ext cx="13770372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617911"/>
            <a:ext cx="12150329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33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7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70833"/>
            <a:ext cx="3493219" cy="1067790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70833"/>
            <a:ext cx="10277153" cy="106779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9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780" y="2673670"/>
            <a:ext cx="13972878" cy="7994577"/>
          </a:xfrm>
        </p:spPr>
        <p:txBody>
          <a:bodyPr/>
          <a:lstStyle>
            <a:lvl1pPr marL="432000" indent="-432000">
              <a:defRPr/>
            </a:lvl1pPr>
            <a:lvl2pPr marL="432000" indent="-432000">
              <a:defRPr/>
            </a:lvl2pPr>
            <a:lvl3pPr marL="432000" indent="-432000">
              <a:defRPr/>
            </a:lvl3pPr>
            <a:lvl4pPr marL="432000" indent="-432000">
              <a:defRPr/>
            </a:lvl4pPr>
            <a:lvl5pPr marL="432000" indent="-43200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4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6184" y="628306"/>
            <a:ext cx="13972878" cy="1432079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Zusammenhänge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28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141251"/>
            <a:ext cx="13972878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432079"/>
            <a:ext cx="13972878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05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354163"/>
            <a:ext cx="6885186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354163"/>
            <a:ext cx="6885186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68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70836"/>
            <a:ext cx="13972878" cy="243541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088748"/>
            <a:ext cx="6853544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602496"/>
            <a:ext cx="6853544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088748"/>
            <a:ext cx="6887296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602496"/>
            <a:ext cx="6887296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10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32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35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814168"/>
            <a:ext cx="8201472" cy="895415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8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814168"/>
            <a:ext cx="8201472" cy="895415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11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184" y="681469"/>
            <a:ext cx="13972878" cy="838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354163"/>
            <a:ext cx="13972878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678325"/>
            <a:ext cx="54676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0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0" algn="l" defTabSz="1620042" rtl="0" eaLnBrk="1" latinLnBrk="0" hangingPunct="1">
        <a:lnSpc>
          <a:spcPct val="90000"/>
        </a:lnSpc>
        <a:spcBef>
          <a:spcPct val="0"/>
        </a:spcBef>
        <a:buNone/>
        <a:defRPr lang="en-US" sz="6150" b="1" kern="1200" spc="-150" dirty="0">
          <a:solidFill>
            <a:srgbClr val="004492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en-US" sz="3950" kern="1200" spc="10" dirty="0">
          <a:solidFill>
            <a:schemeClr val="tx1"/>
          </a:solidFill>
          <a:latin typeface="+mj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2" Type="http://schemas.openxmlformats.org/officeDocument/2006/relationships/notesSlide" Target="../notesSlides/notesSlide2.xml"/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222FDC-32DD-4686-B383-20A1BC38E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780" y="2673670"/>
            <a:ext cx="13972878" cy="8788228"/>
          </a:xfrm>
        </p:spPr>
        <p:txBody>
          <a:bodyPr>
            <a:normAutofit/>
          </a:bodyPr>
          <a:lstStyle/>
          <a:p>
            <a:r>
              <a:rPr lang="de-DE" dirty="0"/>
              <a:t>Topic 1:</a:t>
            </a:r>
          </a:p>
          <a:p>
            <a:pPr marL="1440000" lvl="4" indent="-742950">
              <a:spcBef>
                <a:spcPts val="1200"/>
              </a:spcBef>
            </a:pPr>
            <a:r>
              <a:rPr lang="de-DE" dirty="0" err="1"/>
              <a:t>Subtopic</a:t>
            </a:r>
            <a:r>
              <a:rPr lang="de-DE" dirty="0"/>
              <a:t> 1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pPr marL="1440000" lvl="4" indent="-742950">
              <a:spcBef>
                <a:spcPts val="1200"/>
              </a:spcBef>
            </a:pPr>
            <a:r>
              <a:rPr lang="de-DE" dirty="0" err="1"/>
              <a:t>Subtopic</a:t>
            </a:r>
            <a:r>
              <a:rPr lang="de-DE" dirty="0"/>
              <a:t> 2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r>
              <a:rPr lang="de-DE" dirty="0"/>
              <a:t>Topic</a:t>
            </a:r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 2</a:t>
            </a:r>
          </a:p>
          <a:p>
            <a:pPr marL="1440000" lvl="4" indent="-742950">
              <a:spcBef>
                <a:spcPts val="1200"/>
              </a:spcBef>
              <a:buFont typeface="+mj-lt"/>
              <a:buAutoNum type="arabicPeriod"/>
            </a:pPr>
            <a:r>
              <a:rPr lang="de-DE" dirty="0"/>
              <a:t>Bullet Point 1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pPr marL="1440000" lvl="4" indent="-742950">
              <a:spcBef>
                <a:spcPts val="1200"/>
              </a:spcBef>
              <a:buFont typeface="+mj-lt"/>
              <a:buAutoNum type="arabicPeriod"/>
            </a:pPr>
            <a:r>
              <a:rPr lang="de-DE" dirty="0"/>
              <a:t>Bullet Point 2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98FDFB-1EBC-4666-8265-00A78909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Content:</a:t>
            </a:r>
          </a:p>
        </p:txBody>
      </p:sp>
    </p:spTree>
    <p:extLst>
      <p:ext uri="{BB962C8B-B14F-4D97-AF65-F5344CB8AC3E}">
        <p14:creationId xmlns:p14="http://schemas.microsoft.com/office/powerpoint/2010/main" val="293252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222FDC-32DD-4686-B383-20A1BC38E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780" y="2673670"/>
            <a:ext cx="13972878" cy="8788228"/>
          </a:xfrm>
        </p:spPr>
        <p:txBody>
          <a:bodyPr>
            <a:normAutofit/>
          </a:bodyPr>
          <a:lstStyle/>
          <a:p>
            <a:r>
              <a:rPr lang="de-DE" dirty="0"/>
              <a:t>Topic 1:</a:t>
            </a:r>
          </a:p>
          <a:p>
            <a:pPr marL="1440000" lvl="4" indent="-742950">
              <a:spcBef>
                <a:spcPts val="1200"/>
              </a:spcBef>
            </a:pPr>
            <a:r>
              <a:rPr lang="de-DE" dirty="0" err="1"/>
              <a:t>Subtopic</a:t>
            </a:r>
            <a:r>
              <a:rPr lang="de-DE" dirty="0"/>
              <a:t> 1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pPr marL="1440000" lvl="4" indent="-742950">
              <a:spcBef>
                <a:spcPts val="1200"/>
              </a:spcBef>
            </a:pPr>
            <a:r>
              <a:rPr lang="de-DE" dirty="0" err="1"/>
              <a:t>Subtopic</a:t>
            </a:r>
            <a:r>
              <a:rPr lang="de-DE" dirty="0"/>
              <a:t> 2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r>
              <a:rPr lang="de-DE" dirty="0"/>
              <a:t>Topic</a:t>
            </a:r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 2</a:t>
            </a:r>
          </a:p>
          <a:p>
            <a:pPr marL="1440000" lvl="4" indent="-742950">
              <a:spcBef>
                <a:spcPts val="1200"/>
              </a:spcBef>
              <a:buFont typeface="+mj-lt"/>
              <a:buAutoNum type="arabicPeriod"/>
            </a:pPr>
            <a:r>
              <a:rPr lang="de-DE" dirty="0"/>
              <a:t>Bullet Point 1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pPr marL="1440000" lvl="4" indent="-742950">
              <a:spcBef>
                <a:spcPts val="1200"/>
              </a:spcBef>
              <a:buFont typeface="+mj-lt"/>
              <a:buAutoNum type="arabicPeriod"/>
            </a:pPr>
            <a:r>
              <a:rPr lang="de-DE" dirty="0"/>
              <a:t>Bullet Point 2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986184" y="-86868"/>
            <a:ext cx="91440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150" i="0" b="1" u="none">
                <a:solidFill>
                  <a:srgbClr val="FF6501">
                    <a:alpha val="100000"/>
                  </a:srgbClr>
                </a:solidFill>
                <a:latin typeface="Calibri Light"/>
                <a:cs typeface="Calibri Light"/>
                <a:ea typeface="Calibri Light"/>
                <a:sym typeface="Calibri Light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8143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</Words>
  <Application>Microsoft Office PowerPoint</Application>
  <PresentationFormat>Benutzerdefiniert</PresentationFormat>
  <Paragraphs>19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Content: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PowerPoint-Präsentation</dc:title>
  <dc:creator>Alexander Engels</dc:creator>
  <cp:lastModifiedBy/>
  <cp:revision>57</cp:revision>
  <dcterms:created xsi:type="dcterms:W3CDTF">2022-02-06T06:25:05Z</dcterms:created>
  <dcterms:modified xsi:type="dcterms:W3CDTF">2023-04-28T10:42:30Z</dcterms:modified>
</cp:coreProperties>
</file>