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77" r:id="rId2"/>
  </p:sldIdLst>
  <p:sldSz cx="1620043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92"/>
    <a:srgbClr val="5F56AE"/>
    <a:srgbClr val="CFD5EA"/>
    <a:srgbClr val="E9EBF5"/>
    <a:srgbClr val="AEA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8" autoAdjust="0"/>
    <p:restoredTop sz="71563" autoAdjust="0"/>
  </p:normalViewPr>
  <p:slideViewPr>
    <p:cSldViewPr snapToGrid="0">
      <p:cViewPr varScale="1">
        <p:scale>
          <a:sx n="43" d="100"/>
          <a:sy n="43" d="100"/>
        </p:scale>
        <p:origin x="255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3A9C7-17C6-4D68-953C-D3202CFF2672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44625" y="1143000"/>
            <a:ext cx="3968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91E9B-F909-4FC9-B1BE-B8A0DC79F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82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</a:t>
            </a:r>
            <a:r>
              <a:rPr lang="de-DE" baseline="0" dirty="0"/>
              <a:t> jedem der Zielkomplexe werde ich eine Studie vorstellen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91E9B-F909-4FC9-B1BE-B8A0DC79F9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04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062083"/>
            <a:ext cx="13770372" cy="438666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6617911"/>
            <a:ext cx="12150329" cy="3042080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33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7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670833"/>
            <a:ext cx="3493219" cy="1067790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670833"/>
            <a:ext cx="10277153" cy="106779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92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780" y="2673670"/>
            <a:ext cx="13972878" cy="7994577"/>
          </a:xfrm>
        </p:spPr>
        <p:txBody>
          <a:bodyPr/>
          <a:lstStyle>
            <a:lvl1pPr marL="432000" indent="-432000">
              <a:defRPr/>
            </a:lvl1pPr>
            <a:lvl2pPr marL="432000" indent="-432000">
              <a:defRPr/>
            </a:lvl2pPr>
            <a:lvl3pPr marL="432000" indent="-432000">
              <a:defRPr/>
            </a:lvl3pPr>
            <a:lvl4pPr marL="432000" indent="-432000">
              <a:defRPr/>
            </a:lvl4pPr>
            <a:lvl5pPr marL="432000" indent="-43200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4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6184" y="628306"/>
            <a:ext cx="13972878" cy="1432079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Zusammenhänge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28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141251"/>
            <a:ext cx="13972878" cy="5241244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8432079"/>
            <a:ext cx="13972878" cy="275624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05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354163"/>
            <a:ext cx="6885186" cy="79945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354163"/>
            <a:ext cx="6885186" cy="79945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68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670836"/>
            <a:ext cx="13972878" cy="243541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3088748"/>
            <a:ext cx="6853544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4602496"/>
            <a:ext cx="6853544" cy="676957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3088748"/>
            <a:ext cx="6887296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4602496"/>
            <a:ext cx="6887296" cy="676957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10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32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35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39999"/>
            <a:ext cx="5225063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814168"/>
            <a:ext cx="8201472" cy="8954158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779996"/>
            <a:ext cx="5225063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82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39999"/>
            <a:ext cx="5225063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814168"/>
            <a:ext cx="8201472" cy="8954158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779996"/>
            <a:ext cx="5225063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11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6184" y="681469"/>
            <a:ext cx="13972878" cy="838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354163"/>
            <a:ext cx="13972878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1678325"/>
            <a:ext cx="364509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1B0B7-0880-4660-9F81-0C1AD4ADE658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1678325"/>
            <a:ext cx="546764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1678325"/>
            <a:ext cx="364509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08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0" algn="l" defTabSz="1620042" rtl="0" eaLnBrk="1" latinLnBrk="0" hangingPunct="1">
        <a:lnSpc>
          <a:spcPct val="90000"/>
        </a:lnSpc>
        <a:spcBef>
          <a:spcPct val="0"/>
        </a:spcBef>
        <a:buNone/>
        <a:defRPr lang="en-US" sz="6150" b="1" kern="1200" spc="-150" dirty="0">
          <a:solidFill>
            <a:srgbClr val="004492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3100"/>
        </a:spcBef>
        <a:buFont typeface="Arial" panose="020B0604020202020204" pitchFamily="34" charset="0"/>
        <a:buChar char="•"/>
        <a:defRPr lang="de-DE" sz="3950" kern="1200" spc="10" dirty="0">
          <a:solidFill>
            <a:schemeClr val="tx1"/>
          </a:solidFill>
          <a:latin typeface="+mj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3100"/>
        </a:spcBef>
        <a:buFont typeface="Arial" panose="020B0604020202020204" pitchFamily="34" charset="0"/>
        <a:buChar char="•"/>
        <a:defRPr lang="de-DE" sz="3950" kern="1200" spc="10" dirty="0">
          <a:solidFill>
            <a:schemeClr val="tx1"/>
          </a:solidFill>
          <a:latin typeface="+mj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3100"/>
        </a:spcBef>
        <a:buFont typeface="Arial" panose="020B0604020202020204" pitchFamily="34" charset="0"/>
        <a:buChar char="•"/>
        <a:defRPr lang="de-DE" sz="3950" kern="1200" spc="10" dirty="0">
          <a:solidFill>
            <a:schemeClr val="tx1"/>
          </a:solidFill>
          <a:latin typeface="+mj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3100"/>
        </a:spcBef>
        <a:buFont typeface="Arial" panose="020B0604020202020204" pitchFamily="34" charset="0"/>
        <a:buChar char="•"/>
        <a:defRPr lang="de-DE" sz="3950" kern="1200" spc="10" dirty="0">
          <a:solidFill>
            <a:schemeClr val="tx1"/>
          </a:solidFill>
          <a:latin typeface="+mj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3100"/>
        </a:spcBef>
        <a:buFont typeface="Arial" panose="020B0604020202020204" pitchFamily="34" charset="0"/>
        <a:buChar char="•"/>
        <a:defRPr lang="en-US" sz="3950" kern="1200" spc="10" dirty="0">
          <a:solidFill>
            <a:schemeClr val="tx1"/>
          </a:solidFill>
          <a:latin typeface="+mj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8222FDC-32DD-4686-B383-20A1BC38E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780" y="2673670"/>
            <a:ext cx="13972878" cy="8788228"/>
          </a:xfrm>
        </p:spPr>
        <p:txBody>
          <a:bodyPr>
            <a:normAutofit/>
          </a:bodyPr>
          <a:lstStyle/>
          <a:p>
            <a:r>
              <a:rPr lang="de-DE" dirty="0"/>
              <a:t>Topic 1:</a:t>
            </a:r>
          </a:p>
          <a:p>
            <a:pPr marL="1440000" lvl="4" indent="-742950">
              <a:spcBef>
                <a:spcPts val="1200"/>
              </a:spcBef>
            </a:pPr>
            <a:r>
              <a:rPr lang="de-DE" dirty="0" err="1"/>
              <a:t>Subtopic</a:t>
            </a:r>
            <a:r>
              <a:rPr lang="de-DE" dirty="0"/>
              <a:t> 1</a:t>
            </a:r>
            <a:endParaRPr lang="de-DE" dirty="0">
              <a:solidFill>
                <a:schemeClr val="tx1">
                  <a:lumMod val="100000"/>
                </a:schemeClr>
              </a:solidFill>
            </a:endParaRPr>
          </a:p>
          <a:p>
            <a:pPr marL="1440000" lvl="4" indent="-742950">
              <a:spcBef>
                <a:spcPts val="1200"/>
              </a:spcBef>
            </a:pPr>
            <a:r>
              <a:rPr lang="de-DE" dirty="0" err="1"/>
              <a:t>Subtopic</a:t>
            </a:r>
            <a:r>
              <a:rPr lang="de-DE" dirty="0"/>
              <a:t> 2</a:t>
            </a:r>
            <a:endParaRPr lang="de-DE" dirty="0">
              <a:solidFill>
                <a:schemeClr val="tx1">
                  <a:lumMod val="100000"/>
                </a:schemeClr>
              </a:solidFill>
            </a:endParaRPr>
          </a:p>
          <a:p>
            <a:r>
              <a:rPr lang="de-DE" dirty="0"/>
              <a:t>Topic</a:t>
            </a:r>
            <a:r>
              <a:rPr lang="de-DE" dirty="0">
                <a:solidFill>
                  <a:schemeClr val="tx1">
                    <a:lumMod val="100000"/>
                  </a:schemeClr>
                </a:solidFill>
              </a:rPr>
              <a:t> 2</a:t>
            </a:r>
          </a:p>
          <a:p>
            <a:pPr marL="1440000" lvl="4" indent="-742950">
              <a:spcBef>
                <a:spcPts val="1200"/>
              </a:spcBef>
              <a:buFont typeface="+mj-lt"/>
              <a:buAutoNum type="arabicPeriod"/>
            </a:pPr>
            <a:r>
              <a:rPr lang="de-DE" dirty="0"/>
              <a:t>Bullet Point 1</a:t>
            </a:r>
            <a:endParaRPr lang="de-DE" dirty="0">
              <a:solidFill>
                <a:schemeClr val="tx1">
                  <a:lumMod val="100000"/>
                </a:schemeClr>
              </a:solidFill>
            </a:endParaRPr>
          </a:p>
          <a:p>
            <a:pPr marL="1440000" lvl="4" indent="-742950">
              <a:spcBef>
                <a:spcPts val="1200"/>
              </a:spcBef>
              <a:buFont typeface="+mj-lt"/>
              <a:buAutoNum type="arabicPeriod"/>
            </a:pPr>
            <a:r>
              <a:rPr lang="de-DE" dirty="0"/>
              <a:t>Bullet Point 2</a:t>
            </a:r>
            <a:endParaRPr lang="de-DE" dirty="0">
              <a:solidFill>
                <a:schemeClr val="tx1">
                  <a:lumMod val="100000"/>
                </a:schemeClr>
              </a:solidFill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143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</Words>
  <Application>Microsoft Office PowerPoint</Application>
  <PresentationFormat>Benutzerdefiniert</PresentationFormat>
  <Paragraphs>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Engels</dc:creator>
  <cp:lastModifiedBy>Alexander Engels</cp:lastModifiedBy>
  <cp:revision>58</cp:revision>
  <dcterms:created xsi:type="dcterms:W3CDTF">2022-02-06T06:25:05Z</dcterms:created>
  <dcterms:modified xsi:type="dcterms:W3CDTF">2023-04-28T08:43:34Z</dcterms:modified>
</cp:coreProperties>
</file>