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2.png" ContentType="image/png"/>
  <Override PartName="/ppt/media/image41.png" ContentType="image/png"/>
  <Override PartName="/ppt/media/image40.png" ContentType="image/png"/>
  <Override PartName="/ppt/media/image39.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7.jpeg" ContentType="image/jpe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8.png" ContentType="image/png"/>
  <Override PartName="/ppt/media/image9.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14.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37463412" cy="2106771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63"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6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6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66" name="PlaceHolder 5"/>
          <p:cNvSpPr>
            <a:spLocks noGrp="1"/>
          </p:cNvSpPr>
          <p:nvPr>
            <p:ph type="sldNum"/>
          </p:nvPr>
        </p:nvSpPr>
        <p:spPr>
          <a:xfrm>
            <a:off x="4399200" y="9555480"/>
            <a:ext cx="3372840" cy="502560"/>
          </a:xfrm>
          <a:prstGeom prst="rect">
            <a:avLst/>
          </a:prstGeom>
        </p:spPr>
        <p:txBody>
          <a:bodyPr lIns="0" rIns="0" tIns="0" bIns="0" anchor="b"/>
          <a:p>
            <a:pPr algn="r"/>
            <a:fld id="{9688402E-B79D-42B5-84C4-AEA896819BA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4" name="TextShape 2"/>
          <p:cNvSpPr txBox="1"/>
          <p:nvPr/>
        </p:nvSpPr>
        <p:spPr>
          <a:xfrm>
            <a:off x="3884760" y="8685360"/>
            <a:ext cx="2971440" cy="456840"/>
          </a:xfrm>
          <a:prstGeom prst="rect">
            <a:avLst/>
          </a:prstGeom>
          <a:noFill/>
          <a:ln>
            <a:noFill/>
          </a:ln>
        </p:spPr>
        <p:txBody>
          <a:bodyPr anchor="b"/>
          <a:p>
            <a:pPr algn="r">
              <a:lnSpc>
                <a:spcPct val="100000"/>
              </a:lnSpc>
            </a:pPr>
            <a:fld id="{DDAAC6C7-E65F-45BD-B9FC-8718BDC767F8}" type="slidenum">
              <a:rPr b="0" lang="en-US" sz="1200" spc="-1" strike="noStrike">
                <a:solidFill>
                  <a:srgbClr val="000000"/>
                </a:solidFill>
                <a:latin typeface="Calibri"/>
                <a:ea typeface="Calibri"/>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771840" y="3975840"/>
            <a:ext cx="858348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771840" y="4258800"/>
            <a:ext cx="858348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70" name="PlaceHolder 2"/>
          <p:cNvSpPr>
            <a:spLocks noGrp="1"/>
          </p:cNvSpPr>
          <p:nvPr>
            <p:ph type="body"/>
          </p:nvPr>
        </p:nvSpPr>
        <p:spPr>
          <a:xfrm>
            <a:off x="77184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517032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5170320" y="425880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5"/>
          <p:cNvSpPr>
            <a:spLocks noGrp="1"/>
          </p:cNvSpPr>
          <p:nvPr>
            <p:ph type="body"/>
          </p:nvPr>
        </p:nvSpPr>
        <p:spPr>
          <a:xfrm>
            <a:off x="771840" y="425880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75" name="PlaceHolder 2"/>
          <p:cNvSpPr>
            <a:spLocks noGrp="1"/>
          </p:cNvSpPr>
          <p:nvPr>
            <p:ph type="body"/>
          </p:nvPr>
        </p:nvSpPr>
        <p:spPr>
          <a:xfrm>
            <a:off x="771840" y="397584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3674160" y="397584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6576480" y="397584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6576480" y="425880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6"/>
          <p:cNvSpPr>
            <a:spLocks noGrp="1"/>
          </p:cNvSpPr>
          <p:nvPr>
            <p:ph type="body"/>
          </p:nvPr>
        </p:nvSpPr>
        <p:spPr>
          <a:xfrm>
            <a:off x="3674160" y="425880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7"/>
          <p:cNvSpPr>
            <a:spLocks noGrp="1"/>
          </p:cNvSpPr>
          <p:nvPr>
            <p:ph type="body"/>
          </p:nvPr>
        </p:nvSpPr>
        <p:spPr>
          <a:xfrm>
            <a:off x="771840" y="425880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27" name="PlaceHolder 2"/>
          <p:cNvSpPr>
            <a:spLocks noGrp="1"/>
          </p:cNvSpPr>
          <p:nvPr>
            <p:ph type="subTitle"/>
          </p:nvPr>
        </p:nvSpPr>
        <p:spPr>
          <a:xfrm>
            <a:off x="771840" y="3975840"/>
            <a:ext cx="8583480" cy="541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29" name="PlaceHolder 2"/>
          <p:cNvSpPr>
            <a:spLocks noGrp="1"/>
          </p:cNvSpPr>
          <p:nvPr>
            <p:ph type="body"/>
          </p:nvPr>
        </p:nvSpPr>
        <p:spPr>
          <a:xfrm>
            <a:off x="771840" y="3975840"/>
            <a:ext cx="8583480" cy="541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31" name="PlaceHolder 2"/>
          <p:cNvSpPr>
            <a:spLocks noGrp="1"/>
          </p:cNvSpPr>
          <p:nvPr>
            <p:ph type="body"/>
          </p:nvPr>
        </p:nvSpPr>
        <p:spPr>
          <a:xfrm>
            <a:off x="771840" y="3975840"/>
            <a:ext cx="4188600" cy="54144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3"/>
          <p:cNvSpPr>
            <a:spLocks noGrp="1"/>
          </p:cNvSpPr>
          <p:nvPr>
            <p:ph type="body"/>
          </p:nvPr>
        </p:nvSpPr>
        <p:spPr>
          <a:xfrm>
            <a:off x="5170320" y="3975840"/>
            <a:ext cx="4188600" cy="541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1873080" y="840240"/>
            <a:ext cx="33716520" cy="16308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36" name="PlaceHolder 2"/>
          <p:cNvSpPr>
            <a:spLocks noGrp="1"/>
          </p:cNvSpPr>
          <p:nvPr>
            <p:ph type="body"/>
          </p:nvPr>
        </p:nvSpPr>
        <p:spPr>
          <a:xfrm>
            <a:off x="77184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771840" y="425880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4"/>
          <p:cNvSpPr>
            <a:spLocks noGrp="1"/>
          </p:cNvSpPr>
          <p:nvPr>
            <p:ph type="body"/>
          </p:nvPr>
        </p:nvSpPr>
        <p:spPr>
          <a:xfrm>
            <a:off x="5170320" y="3975840"/>
            <a:ext cx="4188600" cy="541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46" name="PlaceHolder 2"/>
          <p:cNvSpPr>
            <a:spLocks noGrp="1"/>
          </p:cNvSpPr>
          <p:nvPr>
            <p:ph type="subTitle"/>
          </p:nvPr>
        </p:nvSpPr>
        <p:spPr>
          <a:xfrm>
            <a:off x="771840" y="3975840"/>
            <a:ext cx="8583480" cy="541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40" name="PlaceHolder 2"/>
          <p:cNvSpPr>
            <a:spLocks noGrp="1"/>
          </p:cNvSpPr>
          <p:nvPr>
            <p:ph type="body"/>
          </p:nvPr>
        </p:nvSpPr>
        <p:spPr>
          <a:xfrm>
            <a:off x="771840" y="3975840"/>
            <a:ext cx="4188600" cy="54144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517032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5170320" y="425880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44" name="PlaceHolder 2"/>
          <p:cNvSpPr>
            <a:spLocks noGrp="1"/>
          </p:cNvSpPr>
          <p:nvPr>
            <p:ph type="body"/>
          </p:nvPr>
        </p:nvSpPr>
        <p:spPr>
          <a:xfrm>
            <a:off x="77184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517032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771840" y="4258800"/>
            <a:ext cx="858348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48" name="PlaceHolder 2"/>
          <p:cNvSpPr>
            <a:spLocks noGrp="1"/>
          </p:cNvSpPr>
          <p:nvPr>
            <p:ph type="body"/>
          </p:nvPr>
        </p:nvSpPr>
        <p:spPr>
          <a:xfrm>
            <a:off x="771840" y="3975840"/>
            <a:ext cx="858348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771840" y="4258800"/>
            <a:ext cx="858348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51" name="PlaceHolder 2"/>
          <p:cNvSpPr>
            <a:spLocks noGrp="1"/>
          </p:cNvSpPr>
          <p:nvPr>
            <p:ph type="body"/>
          </p:nvPr>
        </p:nvSpPr>
        <p:spPr>
          <a:xfrm>
            <a:off x="77184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3"/>
          <p:cNvSpPr>
            <a:spLocks noGrp="1"/>
          </p:cNvSpPr>
          <p:nvPr>
            <p:ph type="body"/>
          </p:nvPr>
        </p:nvSpPr>
        <p:spPr>
          <a:xfrm>
            <a:off x="517032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4"/>
          <p:cNvSpPr>
            <a:spLocks noGrp="1"/>
          </p:cNvSpPr>
          <p:nvPr>
            <p:ph type="body"/>
          </p:nvPr>
        </p:nvSpPr>
        <p:spPr>
          <a:xfrm>
            <a:off x="5170320" y="425880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5"/>
          <p:cNvSpPr>
            <a:spLocks noGrp="1"/>
          </p:cNvSpPr>
          <p:nvPr>
            <p:ph type="body"/>
          </p:nvPr>
        </p:nvSpPr>
        <p:spPr>
          <a:xfrm>
            <a:off x="771840" y="425880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156" name="PlaceHolder 2"/>
          <p:cNvSpPr>
            <a:spLocks noGrp="1"/>
          </p:cNvSpPr>
          <p:nvPr>
            <p:ph type="body"/>
          </p:nvPr>
        </p:nvSpPr>
        <p:spPr>
          <a:xfrm>
            <a:off x="771840" y="397584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3674160" y="397584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6576480" y="397584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5"/>
          <p:cNvSpPr>
            <a:spLocks noGrp="1"/>
          </p:cNvSpPr>
          <p:nvPr>
            <p:ph type="body"/>
          </p:nvPr>
        </p:nvSpPr>
        <p:spPr>
          <a:xfrm>
            <a:off x="6576480" y="425880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6"/>
          <p:cNvSpPr>
            <a:spLocks noGrp="1"/>
          </p:cNvSpPr>
          <p:nvPr>
            <p:ph type="body"/>
          </p:nvPr>
        </p:nvSpPr>
        <p:spPr>
          <a:xfrm>
            <a:off x="3674160" y="425880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7"/>
          <p:cNvSpPr>
            <a:spLocks noGrp="1"/>
          </p:cNvSpPr>
          <p:nvPr>
            <p:ph type="body"/>
          </p:nvPr>
        </p:nvSpPr>
        <p:spPr>
          <a:xfrm>
            <a:off x="771840" y="4258800"/>
            <a:ext cx="276372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48" name="PlaceHolder 2"/>
          <p:cNvSpPr>
            <a:spLocks noGrp="1"/>
          </p:cNvSpPr>
          <p:nvPr>
            <p:ph type="body"/>
          </p:nvPr>
        </p:nvSpPr>
        <p:spPr>
          <a:xfrm>
            <a:off x="771840" y="3975840"/>
            <a:ext cx="8583480" cy="541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771840" y="3975840"/>
            <a:ext cx="4188600" cy="54144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5170320" y="3975840"/>
            <a:ext cx="4188600" cy="541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873080" y="840240"/>
            <a:ext cx="33716520" cy="16308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77184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771840" y="425880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5170320" y="3975840"/>
            <a:ext cx="4188600" cy="541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body"/>
          </p:nvPr>
        </p:nvSpPr>
        <p:spPr>
          <a:xfrm>
            <a:off x="771840" y="3975840"/>
            <a:ext cx="4188600" cy="54144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517032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5170320" y="425880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873080" y="840240"/>
            <a:ext cx="33716520" cy="3517920"/>
          </a:xfrm>
          <a:prstGeom prst="rect">
            <a:avLst/>
          </a:prstGeom>
        </p:spPr>
        <p:txBody>
          <a:bodyPr lIns="0" rIns="0" tIns="0" bIns="0" anchor="ctr"/>
          <a:p>
            <a:endParaRPr b="0" lang="en-US" sz="1400" spc="-1" strike="noStrike">
              <a:solidFill>
                <a:srgbClr val="000000"/>
              </a:solidFill>
              <a:latin typeface="Arial"/>
            </a:endParaRPr>
          </a:p>
        </p:txBody>
      </p:sp>
      <p:sp>
        <p:nvSpPr>
          <p:cNvPr id="63" name="PlaceHolder 2"/>
          <p:cNvSpPr>
            <a:spLocks noGrp="1"/>
          </p:cNvSpPr>
          <p:nvPr>
            <p:ph type="body"/>
          </p:nvPr>
        </p:nvSpPr>
        <p:spPr>
          <a:xfrm>
            <a:off x="77184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5170320" y="3975840"/>
            <a:ext cx="4188600" cy="2581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4"/>
          <p:cNvSpPr>
            <a:spLocks noGrp="1"/>
          </p:cNvSpPr>
          <p:nvPr>
            <p:ph type="body"/>
          </p:nvPr>
        </p:nvSpPr>
        <p:spPr>
          <a:xfrm>
            <a:off x="771840" y="4258800"/>
            <a:ext cx="8583480" cy="25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www.youtube.com/playlist?list=PLBz4JvE0AKmweXsMNGeyRXgWgN_lj_b5L" TargetMode="External"/><Relationship Id="rId5" Type="http://schemas.openxmlformats.org/officeDocument/2006/relationships/hyperlink" Target="http://www.eposterboards.com/eposterupload/"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jpeg"/><Relationship Id="rId11" Type="http://schemas.openxmlformats.org/officeDocument/2006/relationships/slideLayout" Target="../slideLayouts/slideLayout1.xml"/><Relationship Id="rId12" Type="http://schemas.openxmlformats.org/officeDocument/2006/relationships/slideLayout" Target="../slideLayouts/slideLayout2.xml"/><Relationship Id="rId13" Type="http://schemas.openxmlformats.org/officeDocument/2006/relationships/slideLayout" Target="../slideLayouts/slideLayout3.xml"/><Relationship Id="rId14" Type="http://schemas.openxmlformats.org/officeDocument/2006/relationships/slideLayout" Target="../slideLayouts/slideLayout4.xml"/><Relationship Id="rId15" Type="http://schemas.openxmlformats.org/officeDocument/2006/relationships/slideLayout" Target="../slideLayouts/slideLayout5.xml"/><Relationship Id="rId16" Type="http://schemas.openxmlformats.org/officeDocument/2006/relationships/slideLayout" Target="../slideLayouts/slideLayout6.xml"/><Relationship Id="rId17" Type="http://schemas.openxmlformats.org/officeDocument/2006/relationships/slideLayout" Target="../slideLayouts/slideLayout7.xml"/><Relationship Id="rId18" Type="http://schemas.openxmlformats.org/officeDocument/2006/relationships/slideLayout" Target="../slideLayouts/slideLayout8.xml"/><Relationship Id="rId19" Type="http://schemas.openxmlformats.org/officeDocument/2006/relationships/slideLayout" Target="../slideLayouts/slideLayout9.xml"/><Relationship Id="rId20" Type="http://schemas.openxmlformats.org/officeDocument/2006/relationships/slideLayout" Target="../slideLayouts/slideLayout10.xml"/><Relationship Id="rId21" Type="http://schemas.openxmlformats.org/officeDocument/2006/relationships/slideLayout" Target="../slideLayouts/slideLayout11.xml"/><Relationship Id="rId2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hyperlink" Target="https://www.youtube.com/playlist?list=PLBz4JvE0AKmweXsMNGeyRXgWgN_lj_b5L" TargetMode="External"/><Relationship Id="rId5" Type="http://schemas.openxmlformats.org/officeDocument/2006/relationships/hyperlink" Target="http://www.eposterboards.com/eposterupload/" TargetMode="External"/><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jpeg"/><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slideLayout" Target="../slideLayouts/slideLayout18.xml"/><Relationship Id="rId17" Type="http://schemas.openxmlformats.org/officeDocument/2006/relationships/slideLayout" Target="../slideLayouts/slideLayout19.xml"/><Relationship Id="rId18" Type="http://schemas.openxmlformats.org/officeDocument/2006/relationships/slideLayout" Target="../slideLayouts/slideLayout20.xml"/><Relationship Id="rId19" Type="http://schemas.openxmlformats.org/officeDocument/2006/relationships/slideLayout" Target="../slideLayouts/slideLayout21.xml"/><Relationship Id="rId20" Type="http://schemas.openxmlformats.org/officeDocument/2006/relationships/slideLayout" Target="../slideLayouts/slideLayout22.xml"/><Relationship Id="rId21" Type="http://schemas.openxmlformats.org/officeDocument/2006/relationships/slideLayout" Target="../slideLayouts/slideLayout23.xml"/><Relationship Id="rId22"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5280" y="12328200"/>
            <a:ext cx="1872360" cy="8765640"/>
          </a:xfrm>
          <a:custGeom>
            <a:avLst/>
            <a:gdLst/>
            <a:ahLst/>
            <a:rect l="l" t="t" r="r" b="b"/>
            <a:pathLst>
              <a:path w="120000" h="120000">
                <a:moveTo>
                  <a:pt x="0" y="0"/>
                </a:moveTo>
                <a:lnTo>
                  <a:pt x="120000" y="120000"/>
                </a:lnTo>
                <a:lnTo>
                  <a:pt x="0" y="119643"/>
                </a:lnTo>
                <a:cubicBezTo>
                  <a:pt x="740" y="80118"/>
                  <a:pt x="1481" y="40593"/>
                  <a:pt x="0" y="0"/>
                </a:cubicBezTo>
                <a:close/>
              </a:path>
            </a:pathLst>
          </a:custGeom>
          <a:solidFill>
            <a:srgbClr val="9e002b">
              <a:alpha val="85000"/>
            </a:srgbClr>
          </a:solidFill>
          <a:ln>
            <a:noFill/>
          </a:ln>
        </p:spPr>
        <p:style>
          <a:lnRef idx="0"/>
          <a:fillRef idx="0"/>
          <a:effectRef idx="0"/>
          <a:fontRef idx="minor"/>
        </p:style>
      </p:sp>
      <p:sp>
        <p:nvSpPr>
          <p:cNvPr id="1" name="CustomShape 2"/>
          <p:cNvSpPr/>
          <p:nvPr/>
        </p:nvSpPr>
        <p:spPr>
          <a:xfrm flipH="1" rot="10800000">
            <a:off x="21019680" y="21067560"/>
            <a:ext cx="16480440" cy="823932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2" name="CustomShape 3"/>
          <p:cNvSpPr/>
          <p:nvPr/>
        </p:nvSpPr>
        <p:spPr>
          <a:xfrm>
            <a:off x="28853280" y="0"/>
            <a:ext cx="4994280" cy="2106720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3" name="CustomShape 4"/>
          <p:cNvSpPr/>
          <p:nvPr/>
        </p:nvSpPr>
        <p:spPr>
          <a:xfrm>
            <a:off x="28235520" y="0"/>
            <a:ext cx="9297720" cy="21093840"/>
          </a:xfrm>
          <a:custGeom>
            <a:avLst/>
            <a:gdLst/>
            <a:ahLst/>
            <a:rect l="l" t="t" r="r" b="b"/>
            <a:pathLst>
              <a:path w="120000" h="120000">
                <a:moveTo>
                  <a:pt x="106997" y="0"/>
                </a:moveTo>
                <a:lnTo>
                  <a:pt x="0" y="119852"/>
                </a:lnTo>
                <a:lnTo>
                  <a:pt x="119980" y="120000"/>
                </a:lnTo>
                <a:cubicBezTo>
                  <a:pt x="120129" y="80049"/>
                  <a:pt x="119383" y="40098"/>
                  <a:pt x="119532" y="147"/>
                </a:cubicBezTo>
                <a:lnTo>
                  <a:pt x="106997" y="0"/>
                </a:lnTo>
                <a:close/>
              </a:path>
            </a:pathLst>
          </a:custGeom>
          <a:solidFill>
            <a:srgbClr val="9f002b">
              <a:alpha val="30000"/>
            </a:srgbClr>
          </a:solidFill>
          <a:ln>
            <a:noFill/>
          </a:ln>
        </p:spPr>
        <p:style>
          <a:lnRef idx="0"/>
          <a:fillRef idx="0"/>
          <a:effectRef idx="0"/>
          <a:fontRef idx="minor"/>
        </p:style>
      </p:sp>
      <p:sp>
        <p:nvSpPr>
          <p:cNvPr id="4" name="CustomShape 5"/>
          <p:cNvSpPr/>
          <p:nvPr/>
        </p:nvSpPr>
        <p:spPr>
          <a:xfrm>
            <a:off x="29518560" y="-26280"/>
            <a:ext cx="7981920" cy="21093840"/>
          </a:xfrm>
          <a:custGeom>
            <a:avLst/>
            <a:gdLst/>
            <a:ahLst/>
            <a:rect l="l" t="t" r="r" b="b"/>
            <a:pathLst>
              <a:path w="120000" h="120000">
                <a:moveTo>
                  <a:pt x="0" y="0"/>
                </a:moveTo>
                <a:lnTo>
                  <a:pt x="74056" y="119999"/>
                </a:lnTo>
                <a:lnTo>
                  <a:pt x="119949" y="119999"/>
                </a:lnTo>
                <a:cubicBezTo>
                  <a:pt x="119776" y="80000"/>
                  <a:pt x="120123" y="39999"/>
                  <a:pt x="119949" y="0"/>
                </a:cubicBezTo>
                <a:lnTo>
                  <a:pt x="0" y="0"/>
                </a:lnTo>
                <a:close/>
              </a:path>
            </a:pathLst>
          </a:custGeom>
          <a:solidFill>
            <a:srgbClr val="9f002b">
              <a:alpha val="20000"/>
            </a:srgbClr>
          </a:solidFill>
          <a:ln>
            <a:noFill/>
          </a:ln>
        </p:spPr>
        <p:style>
          <a:lnRef idx="0"/>
          <a:fillRef idx="0"/>
          <a:effectRef idx="0"/>
          <a:fontRef idx="minor"/>
        </p:style>
      </p:sp>
      <p:sp>
        <p:nvSpPr>
          <p:cNvPr id="5" name="CustomShape 6"/>
          <p:cNvSpPr/>
          <p:nvPr/>
        </p:nvSpPr>
        <p:spPr>
          <a:xfrm>
            <a:off x="27194760" y="12042720"/>
            <a:ext cx="10297800" cy="9024840"/>
          </a:xfrm>
          <a:custGeom>
            <a:avLst/>
            <a:gdLst/>
            <a:ahLst/>
            <a:rect l="l" t="t" r="r" b="b"/>
            <a:pathLst>
              <a:path w="120000" h="120000">
                <a:moveTo>
                  <a:pt x="0" y="120000"/>
                </a:moveTo>
                <a:lnTo>
                  <a:pt x="119688" y="0"/>
                </a:lnTo>
                <a:cubicBezTo>
                  <a:pt x="119792" y="40000"/>
                  <a:pt x="119896" y="80000"/>
                  <a:pt x="120000" y="120000"/>
                </a:cubicBezTo>
                <a:lnTo>
                  <a:pt x="0" y="120000"/>
                </a:lnTo>
                <a:close/>
              </a:path>
            </a:pathLst>
          </a:custGeom>
          <a:solidFill>
            <a:srgbClr val="9f002b">
              <a:alpha val="72000"/>
            </a:srgbClr>
          </a:solidFill>
          <a:ln>
            <a:noFill/>
          </a:ln>
        </p:spPr>
        <p:style>
          <a:lnRef idx="0"/>
          <a:fillRef idx="0"/>
          <a:effectRef idx="0"/>
          <a:fontRef idx="minor"/>
        </p:style>
      </p:sp>
      <p:sp>
        <p:nvSpPr>
          <p:cNvPr id="6" name="CustomShape 7"/>
          <p:cNvSpPr/>
          <p:nvPr/>
        </p:nvSpPr>
        <p:spPr>
          <a:xfrm>
            <a:off x="28720440" y="-26280"/>
            <a:ext cx="8780040" cy="21093840"/>
          </a:xfrm>
          <a:custGeom>
            <a:avLst/>
            <a:gdLst/>
            <a:ahLst/>
            <a:rect l="l" t="t" r="r" b="b"/>
            <a:pathLst>
              <a:path w="120000" h="120000">
                <a:moveTo>
                  <a:pt x="0" y="0"/>
                </a:moveTo>
                <a:lnTo>
                  <a:pt x="103976" y="119999"/>
                </a:lnTo>
                <a:lnTo>
                  <a:pt x="120000" y="119852"/>
                </a:lnTo>
                <a:lnTo>
                  <a:pt x="120000" y="0"/>
                </a:lnTo>
                <a:lnTo>
                  <a:pt x="0" y="0"/>
                </a:lnTo>
                <a:close/>
              </a:path>
            </a:pathLst>
          </a:custGeom>
          <a:solidFill>
            <a:srgbClr val="9f002b">
              <a:alpha val="70000"/>
            </a:srgbClr>
          </a:solidFill>
          <a:ln>
            <a:noFill/>
          </a:ln>
        </p:spPr>
        <p:style>
          <a:lnRef idx="0"/>
          <a:fillRef idx="0"/>
          <a:effectRef idx="0"/>
          <a:fontRef idx="minor"/>
        </p:style>
      </p:sp>
      <p:sp>
        <p:nvSpPr>
          <p:cNvPr id="7" name="CustomShape 8"/>
          <p:cNvSpPr/>
          <p:nvPr/>
        </p:nvSpPr>
        <p:spPr>
          <a:xfrm>
            <a:off x="33987600" y="-26280"/>
            <a:ext cx="3513240" cy="21093840"/>
          </a:xfrm>
          <a:custGeom>
            <a:avLst/>
            <a:gdLst/>
            <a:ahLst/>
            <a:rect l="l" t="t" r="r" b="b"/>
            <a:pathLst>
              <a:path w="120000" h="120000">
                <a:moveTo>
                  <a:pt x="94736" y="0"/>
                </a:moveTo>
                <a:lnTo>
                  <a:pt x="0" y="119999"/>
                </a:lnTo>
                <a:lnTo>
                  <a:pt x="120000" y="119999"/>
                </a:lnTo>
                <a:cubicBezTo>
                  <a:pt x="119736" y="80000"/>
                  <a:pt x="119473" y="39999"/>
                  <a:pt x="119210" y="0"/>
                </a:cubicBezTo>
                <a:lnTo>
                  <a:pt x="94736" y="0"/>
                </a:lnTo>
                <a:close/>
              </a:path>
            </a:pathLst>
          </a:custGeom>
          <a:solidFill>
            <a:srgbClr val="646f8a">
              <a:alpha val="70000"/>
            </a:srgbClr>
          </a:solidFill>
          <a:ln>
            <a:noFill/>
          </a:ln>
        </p:spPr>
        <p:style>
          <a:lnRef idx="0"/>
          <a:fillRef idx="0"/>
          <a:effectRef idx="0"/>
          <a:fontRef idx="minor"/>
        </p:style>
      </p:sp>
      <p:sp>
        <p:nvSpPr>
          <p:cNvPr id="8" name="CustomShape 9"/>
          <p:cNvSpPr/>
          <p:nvPr/>
        </p:nvSpPr>
        <p:spPr>
          <a:xfrm>
            <a:off x="33091920" y="-26280"/>
            <a:ext cx="4370760" cy="21093840"/>
          </a:xfrm>
          <a:custGeom>
            <a:avLst/>
            <a:gdLst/>
            <a:ahLst/>
            <a:rect l="l" t="t" r="r" b="b"/>
            <a:pathLst>
              <a:path w="120000" h="120000">
                <a:moveTo>
                  <a:pt x="0" y="0"/>
                </a:moveTo>
                <a:lnTo>
                  <a:pt x="105579" y="119999"/>
                </a:lnTo>
                <a:lnTo>
                  <a:pt x="119976" y="119999"/>
                </a:lnTo>
                <a:cubicBezTo>
                  <a:pt x="120243" y="79950"/>
                  <a:pt x="118110" y="40049"/>
                  <a:pt x="118377" y="0"/>
                </a:cubicBezTo>
                <a:lnTo>
                  <a:pt x="0" y="0"/>
                </a:lnTo>
                <a:close/>
              </a:path>
            </a:pathLst>
          </a:custGeom>
          <a:solidFill>
            <a:srgbClr val="9e002b">
              <a:alpha val="65000"/>
            </a:srgbClr>
          </a:solidFill>
          <a:ln>
            <a:noFill/>
          </a:ln>
        </p:spPr>
        <p:style>
          <a:lnRef idx="0"/>
          <a:fillRef idx="0"/>
          <a:effectRef idx="0"/>
          <a:fontRef idx="minor"/>
        </p:style>
      </p:sp>
      <p:sp>
        <p:nvSpPr>
          <p:cNvPr id="9" name="CustomShape 10"/>
          <p:cNvSpPr/>
          <p:nvPr/>
        </p:nvSpPr>
        <p:spPr>
          <a:xfrm>
            <a:off x="33022800" y="15033600"/>
            <a:ext cx="4482000" cy="6033600"/>
          </a:xfrm>
          <a:custGeom>
            <a:avLst/>
            <a:gdLst/>
            <a:ahLst/>
            <a:rect l="l" t="t" r="r" b="b"/>
            <a:pathLst>
              <a:path w="120000" h="120000">
                <a:moveTo>
                  <a:pt x="0" y="120000"/>
                </a:moveTo>
                <a:lnTo>
                  <a:pt x="119441" y="0"/>
                </a:lnTo>
                <a:cubicBezTo>
                  <a:pt x="119627" y="39896"/>
                  <a:pt x="119813" y="79792"/>
                  <a:pt x="120000" y="119689"/>
                </a:cubicBezTo>
                <a:lnTo>
                  <a:pt x="0" y="120000"/>
                </a:lnTo>
                <a:close/>
              </a:path>
            </a:pathLst>
          </a:custGeom>
          <a:solidFill>
            <a:srgbClr val="646f8a">
              <a:alpha val="80000"/>
            </a:srgbClr>
          </a:solidFill>
          <a:ln>
            <a:noFill/>
          </a:ln>
        </p:spPr>
        <p:style>
          <a:lnRef idx="0"/>
          <a:fillRef idx="0"/>
          <a:effectRef idx="0"/>
          <a:fontRef idx="minor"/>
        </p:style>
      </p:sp>
      <p:sp>
        <p:nvSpPr>
          <p:cNvPr id="10" name="CustomShape 11"/>
          <p:cNvSpPr/>
          <p:nvPr/>
        </p:nvSpPr>
        <p:spPr>
          <a:xfrm>
            <a:off x="787320" y="3364920"/>
            <a:ext cx="8578080" cy="17111160"/>
          </a:xfrm>
          <a:prstGeom prst="roundRect">
            <a:avLst>
              <a:gd name="adj" fmla="val 5862"/>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11" name="CustomShape 12"/>
          <p:cNvSpPr/>
          <p:nvPr/>
        </p:nvSpPr>
        <p:spPr>
          <a:xfrm>
            <a:off x="28063080" y="3364920"/>
            <a:ext cx="8578080" cy="17111160"/>
          </a:xfrm>
          <a:prstGeom prst="roundRect">
            <a:avLst>
              <a:gd name="adj" fmla="val 5862"/>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12" name="CustomShape 13"/>
          <p:cNvSpPr/>
          <p:nvPr/>
        </p:nvSpPr>
        <p:spPr>
          <a:xfrm>
            <a:off x="9887400" y="3371040"/>
            <a:ext cx="17689320" cy="17111160"/>
          </a:xfrm>
          <a:prstGeom prst="roundRect">
            <a:avLst>
              <a:gd name="adj" fmla="val 2853"/>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13" name="CustomShape 14"/>
          <p:cNvSpPr/>
          <p:nvPr/>
        </p:nvSpPr>
        <p:spPr>
          <a:xfrm>
            <a:off x="37690200" y="-35640"/>
            <a:ext cx="9441000" cy="21102480"/>
          </a:xfrm>
          <a:prstGeom prst="rect">
            <a:avLst/>
          </a:prstGeom>
          <a:solidFill>
            <a:srgbClr val="0c0c0c"/>
          </a:solidFill>
          <a:ln>
            <a:noFill/>
          </a:ln>
        </p:spPr>
        <p:style>
          <a:lnRef idx="0"/>
          <a:fillRef idx="0"/>
          <a:effectRef idx="0"/>
          <a:fontRef idx="minor"/>
        </p:style>
        <p:txBody>
          <a:bodyPr lIns="357840" rIns="357840" tIns="357840" bIns="0"/>
          <a:p>
            <a:pPr algn="ctr">
              <a:lnSpc>
                <a:spcPct val="100000"/>
              </a:lnSpc>
            </a:pPr>
            <a:r>
              <a:rPr b="1" lang="en-US" sz="3100" spc="-1" strike="noStrike">
                <a:solidFill>
                  <a:srgbClr val="ffffff"/>
                </a:solidFill>
                <a:latin typeface="Arial"/>
                <a:ea typeface="Arial"/>
              </a:rPr>
              <a:t>QUICK START (cont.)</a:t>
            </a:r>
            <a:endParaRPr b="0" lang="en-US" sz="3100" spc="-1" strike="noStrike">
              <a:latin typeface="Arial"/>
            </a:endParaRPr>
          </a:p>
          <a:p>
            <a:pPr algn="ctr">
              <a:lnSpc>
                <a:spcPct val="100000"/>
              </a:lnSpc>
            </a:pPr>
            <a:endParaRPr b="0" lang="en-US" sz="3100" spc="-1" strike="noStrike">
              <a:latin typeface="Arial"/>
            </a:endParaRPr>
          </a:p>
          <a:p>
            <a:pPr algn="ctr">
              <a:lnSpc>
                <a:spcPct val="100000"/>
              </a:lnSpc>
            </a:pPr>
            <a:r>
              <a:rPr b="1" lang="en-US" sz="2500" spc="-1" strike="noStrike">
                <a:solidFill>
                  <a:srgbClr val="ffc000"/>
                </a:solidFill>
                <a:latin typeface="Arial"/>
                <a:ea typeface="Arial"/>
              </a:rPr>
              <a:t>How to change the template color theme</a:t>
            </a:r>
            <a:endParaRPr b="0" lang="en-US" sz="2500" spc="-1" strike="noStrike">
              <a:latin typeface="Arial"/>
            </a:endParaRPr>
          </a:p>
          <a:p>
            <a:pPr>
              <a:lnSpc>
                <a:spcPct val="100000"/>
              </a:lnSpc>
            </a:pPr>
            <a:r>
              <a:rPr b="0" lang="en-US" sz="1900" spc="-1" strike="noStrike">
                <a:solidFill>
                  <a:srgbClr val="bfbfbf"/>
                </a:solidFill>
                <a:latin typeface="Arial"/>
                <a:ea typeface="Arial"/>
              </a:rPr>
              <a:t>You can easily change the color theme of your poster by going to the DESIGN menu, click on COLORS, and choose the color theme of your choice. You can also create your own color theme.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r>
              <a:rPr b="0" lang="en-US" sz="1900" spc="-1" strike="noStrike">
                <a:solidFill>
                  <a:srgbClr val="bfbfbf"/>
                </a:solidFill>
                <a:latin typeface="Arial"/>
                <a:ea typeface="Arial"/>
              </a:rPr>
              <a:t>You can also manually change the color of your background by going to VIEW &gt; SLIDE MASTER.  After you finish working on the master be sure to go to VIEW &gt; NORMAL to continue working on your poster.</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How to add Text</a:t>
            </a:r>
            <a:endParaRPr b="0" lang="en-US" sz="2500" spc="-1" strike="noStrike">
              <a:latin typeface="Arial"/>
            </a:endParaRPr>
          </a:p>
          <a:p>
            <a:pPr>
              <a:lnSpc>
                <a:spcPct val="100000"/>
              </a:lnSpc>
            </a:pPr>
            <a:r>
              <a:rPr b="0" lang="en-US" sz="1900" spc="-1" strike="noStrike">
                <a:solidFill>
                  <a:srgbClr val="bfbfbf"/>
                </a:solidFill>
                <a:latin typeface="Arial"/>
                <a:ea typeface="Arial"/>
              </a:rPr>
              <a:t>The template comes with a number of pre-formatted placeholders for headers and text blocks. You can add more blocks by copying and pasting the existing ones or by adding a text box from the HOME menu. </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0" lang="en-US" sz="1900" spc="-1" strike="noStrike">
                <a:solidFill>
                  <a:srgbClr val="bfbfbf"/>
                </a:solidFill>
                <a:latin typeface="Arial"/>
                <a:ea typeface="Arial"/>
              </a:rPr>
              <a:t> </a:t>
            </a:r>
            <a:r>
              <a:rPr b="1" lang="en-US" sz="2500" spc="-1" strike="noStrike">
                <a:solidFill>
                  <a:srgbClr val="ffc000"/>
                </a:solidFill>
                <a:latin typeface="Arial"/>
                <a:ea typeface="Arial"/>
              </a:rPr>
              <a:t>Text size</a:t>
            </a:r>
            <a:endParaRPr b="0" lang="en-US" sz="2500" spc="-1" strike="noStrike">
              <a:latin typeface="Arial"/>
            </a:endParaRPr>
          </a:p>
          <a:p>
            <a:pPr>
              <a:lnSpc>
                <a:spcPct val="100000"/>
              </a:lnSpc>
            </a:pPr>
            <a:r>
              <a:rPr b="0" lang="en-US" sz="1900" spc="-1" strike="noStrike">
                <a:solidFill>
                  <a:srgbClr val="bfbfbf"/>
                </a:solidFill>
                <a:latin typeface="Arial"/>
                <a:ea typeface="Arial"/>
              </a:rPr>
              <a:t>Adjust the size of your text based on how much content you have to present. The default template text offers a good starting point. The text should not be less than 28 points.</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How to add Tables</a:t>
            </a:r>
            <a:endParaRPr b="0" lang="en-US" sz="2500" spc="-1" strike="noStrike">
              <a:latin typeface="Arial"/>
            </a:endParaRPr>
          </a:p>
          <a:p>
            <a:pPr marL="1359000" indent="-12240">
              <a:lnSpc>
                <a:spcPct val="100000"/>
              </a:lnSpc>
            </a:pPr>
            <a:r>
              <a:rPr b="0" lang="en-US" sz="1900" spc="-1" strike="noStrike">
                <a:solidFill>
                  <a:srgbClr val="bfbfbf"/>
                </a:solidFill>
                <a:latin typeface="Arial"/>
                <a:ea typeface="Arial"/>
              </a:rPr>
              <a:t>To add a table from scratch go to the INSERT menu and </a:t>
            </a:r>
            <a:br/>
            <a:r>
              <a:rPr b="0" lang="en-US" sz="1900" spc="-1" strike="noStrike">
                <a:solidFill>
                  <a:srgbClr val="bfbfbf"/>
                </a:solidFill>
                <a:latin typeface="Arial"/>
                <a:ea typeface="Arial"/>
              </a:rPr>
              <a:t>click on TABLE. A drop-down box will help you select rows and columns. </a:t>
            </a:r>
            <a:endParaRPr b="0" lang="en-US" sz="1900" spc="-1" strike="noStrike">
              <a:latin typeface="Arial"/>
            </a:endParaRPr>
          </a:p>
          <a:p>
            <a:pPr>
              <a:lnSpc>
                <a:spcPct val="100000"/>
              </a:lnSpc>
            </a:pPr>
            <a:r>
              <a:rPr b="0" lang="en-US" sz="1900" spc="-1" strike="noStrike">
                <a:solidFill>
                  <a:srgbClr val="bfbfbf"/>
                </a:solidFill>
                <a:latin typeface="Arial"/>
                <a:ea typeface="Arial"/>
              </a:rPr>
              <a:t>You can also copy and a paste a table from Word or another PowerPoint document. A pasted table may need to be re-formatted by RIGHT-CLICK &gt; FORMAT SHAPE, TEXT BOX, Margins.</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Graphs / Charts</a:t>
            </a:r>
            <a:endParaRPr b="0" lang="en-US" sz="2500" spc="-1" strike="noStrike">
              <a:latin typeface="Arial"/>
            </a:endParaRPr>
          </a:p>
          <a:p>
            <a:pPr>
              <a:lnSpc>
                <a:spcPct val="100000"/>
              </a:lnSpc>
            </a:pPr>
            <a:r>
              <a:rPr b="0" lang="en-US" sz="1900" spc="-1" strike="noStrike">
                <a:solidFill>
                  <a:srgbClr val="bfbfbf"/>
                </a:solidFill>
                <a:latin typeface="Arial"/>
                <a:ea typeface="Arial"/>
              </a:rPr>
              <a:t>You will have to convert your graphs/charts/formulas/equations into images (.jpg or .png and insert them into your presentation.  This will help maintain the values as different operating systems can distort your work.</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Save your work</a:t>
            </a:r>
            <a:endParaRPr b="0" lang="en-US" sz="2500" spc="-1" strike="noStrike">
              <a:latin typeface="Arial"/>
            </a:endParaRPr>
          </a:p>
          <a:p>
            <a:pPr>
              <a:lnSpc>
                <a:spcPct val="100000"/>
              </a:lnSpc>
            </a:pPr>
            <a:r>
              <a:rPr b="0" lang="en-US" sz="1900" spc="-1" strike="noStrike">
                <a:solidFill>
                  <a:srgbClr val="bfbfbf"/>
                </a:solidFill>
                <a:latin typeface="Arial"/>
                <a:ea typeface="Arial"/>
              </a:rPr>
              <a:t>Save your template as a  lastname.firstname and as a .pptx file.</a:t>
            </a:r>
            <a:endParaRPr b="0" lang="en-US" sz="1900" spc="-1" strike="noStrike">
              <a:latin typeface="Arial"/>
            </a:endParaRPr>
          </a:p>
        </p:txBody>
      </p:sp>
      <p:pic>
        <p:nvPicPr>
          <p:cNvPr id="14" name="Shape 31" descr=""/>
          <p:cNvPicPr/>
          <p:nvPr/>
        </p:nvPicPr>
        <p:blipFill>
          <a:blip r:embed="rId2"/>
          <a:stretch/>
        </p:blipFill>
        <p:spPr>
          <a:xfrm>
            <a:off x="40044240" y="2640960"/>
            <a:ext cx="4767480" cy="1320480"/>
          </a:xfrm>
          <a:prstGeom prst="rect">
            <a:avLst/>
          </a:prstGeom>
          <a:ln>
            <a:noFill/>
          </a:ln>
        </p:spPr>
      </p:pic>
      <p:pic>
        <p:nvPicPr>
          <p:cNvPr id="15" name="Shape 33" descr=""/>
          <p:cNvPicPr/>
          <p:nvPr/>
        </p:nvPicPr>
        <p:blipFill>
          <a:blip r:embed="rId3"/>
          <a:stretch/>
        </p:blipFill>
        <p:spPr>
          <a:xfrm>
            <a:off x="37949400" y="8960400"/>
            <a:ext cx="1264680" cy="634680"/>
          </a:xfrm>
          <a:prstGeom prst="rect">
            <a:avLst/>
          </a:prstGeom>
          <a:ln>
            <a:noFill/>
          </a:ln>
        </p:spPr>
      </p:pic>
      <p:sp>
        <p:nvSpPr>
          <p:cNvPr id="16" name="CustomShape 15"/>
          <p:cNvSpPr/>
          <p:nvPr/>
        </p:nvSpPr>
        <p:spPr>
          <a:xfrm>
            <a:off x="41234760" y="20171520"/>
            <a:ext cx="5864040" cy="895680"/>
          </a:xfrm>
          <a:prstGeom prst="rect">
            <a:avLst/>
          </a:prstGeom>
          <a:noFill/>
          <a:ln>
            <a:noFill/>
          </a:ln>
        </p:spPr>
        <p:style>
          <a:lnRef idx="0"/>
          <a:fillRef idx="0"/>
          <a:effectRef idx="0"/>
          <a:fontRef idx="minor"/>
        </p:style>
        <p:txBody>
          <a:bodyPr lIns="51120" rIns="51120" tIns="25560" bIns="25560"/>
          <a:p>
            <a:pPr algn="r">
              <a:lnSpc>
                <a:spcPct val="92000"/>
              </a:lnSpc>
            </a:pPr>
            <a:r>
              <a:rPr b="0" lang="en-US" sz="2200" spc="-1" strike="noStrike">
                <a:solidFill>
                  <a:srgbClr val="ffffff"/>
                </a:solidFill>
                <a:latin typeface="Trebuchet MS"/>
                <a:ea typeface="Trebuchet MS"/>
              </a:rPr>
              <a:t>This is an ePosterBoards template</a:t>
            </a:r>
            <a:endParaRPr b="0" lang="en-US" sz="2200" spc="-1" strike="noStrike">
              <a:latin typeface="Arial"/>
            </a:endParaRPr>
          </a:p>
          <a:p>
            <a:pPr algn="r">
              <a:lnSpc>
                <a:spcPct val="108000"/>
              </a:lnSpc>
            </a:pPr>
            <a:r>
              <a:rPr b="0" lang="en-US" sz="1900" spc="-1" strike="noStrike">
                <a:solidFill>
                  <a:srgbClr val="ffffff"/>
                </a:solidFill>
                <a:latin typeface="Trebuchet MS"/>
                <a:ea typeface="Trebuchet MS"/>
              </a:rPr>
              <a:t>   </a:t>
            </a:r>
            <a:r>
              <a:rPr b="0" lang="en-US" sz="1900" spc="-1" strike="noStrike">
                <a:solidFill>
                  <a:srgbClr val="ffffff"/>
                </a:solidFill>
                <a:latin typeface="Trebuchet MS"/>
                <a:ea typeface="Trebuchet MS"/>
              </a:rPr>
              <a:t>www.eposterboards.com</a:t>
            </a:r>
            <a:endParaRPr b="0" lang="en-US" sz="1900" spc="-1" strike="noStrike">
              <a:latin typeface="Arial"/>
            </a:endParaRPr>
          </a:p>
        </p:txBody>
      </p:sp>
      <p:sp>
        <p:nvSpPr>
          <p:cNvPr id="17" name="CustomShape 16"/>
          <p:cNvSpPr/>
          <p:nvPr/>
        </p:nvSpPr>
        <p:spPr>
          <a:xfrm>
            <a:off x="-9572760" y="0"/>
            <a:ext cx="9396000" cy="21067560"/>
          </a:xfrm>
          <a:prstGeom prst="rect">
            <a:avLst/>
          </a:prstGeom>
          <a:solidFill>
            <a:srgbClr val="0c0c0c"/>
          </a:solidFill>
          <a:ln>
            <a:noFill/>
          </a:ln>
        </p:spPr>
        <p:style>
          <a:lnRef idx="0"/>
          <a:fillRef idx="0"/>
          <a:effectRef idx="0"/>
          <a:fontRef idx="minor"/>
        </p:style>
        <p:txBody>
          <a:bodyPr lIns="357840" rIns="357840" tIns="357840" bIns="0"/>
          <a:p>
            <a:pPr algn="ctr">
              <a:lnSpc>
                <a:spcPct val="100000"/>
              </a:lnSpc>
            </a:pPr>
            <a:r>
              <a:rPr b="1" lang="en-US" sz="2500" spc="-1" strike="noStrike">
                <a:solidFill>
                  <a:srgbClr val="ff0000"/>
                </a:solidFill>
                <a:latin typeface="Arial"/>
                <a:ea typeface="Arial"/>
              </a:rPr>
              <a:t>(—THIS SIDEBAR DOES NOT SHOW—)</a:t>
            </a:r>
            <a:endParaRPr b="0" lang="en-US" sz="2500" spc="-1" strike="noStrike">
              <a:latin typeface="Arial"/>
            </a:endParaRPr>
          </a:p>
          <a:p>
            <a:pPr algn="ctr">
              <a:lnSpc>
                <a:spcPct val="100000"/>
              </a:lnSpc>
            </a:pPr>
            <a:r>
              <a:rPr b="1" lang="en-US" sz="3100" spc="-1" strike="noStrike">
                <a:solidFill>
                  <a:srgbClr val="ffffff"/>
                </a:solidFill>
                <a:latin typeface="Arial"/>
                <a:ea typeface="Arial"/>
              </a:rPr>
              <a:t>DESIGN GUIDE</a:t>
            </a:r>
            <a:endParaRPr b="0" lang="en-US" sz="3100" spc="-1" strike="noStrike">
              <a:latin typeface="Arial"/>
            </a:endParaRPr>
          </a:p>
          <a:p>
            <a:pPr algn="ctr">
              <a:lnSpc>
                <a:spcPct val="100000"/>
              </a:lnSpc>
            </a:pPr>
            <a:endParaRPr b="0" lang="en-US" sz="3100" spc="-1" strike="noStrike">
              <a:latin typeface="Arial"/>
            </a:endParaRPr>
          </a:p>
          <a:p>
            <a:pPr>
              <a:lnSpc>
                <a:spcPct val="100000"/>
              </a:lnSpc>
            </a:pPr>
            <a:r>
              <a:rPr b="0" lang="en-US" sz="2200" spc="-1" strike="noStrike">
                <a:solidFill>
                  <a:srgbClr val="ffffff"/>
                </a:solidFill>
                <a:latin typeface="Arial"/>
                <a:ea typeface="Arial"/>
              </a:rPr>
              <a:t>This PowerPoint 2016 template produces a 40.97X23.04” presentation poster. You can use it to create your research poster and save valuable time placing titles, subtitles, text, and graphics.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ffffff"/>
                </a:solidFill>
                <a:latin typeface="Arial"/>
                <a:ea typeface="Arial"/>
              </a:rPr>
              <a:t>We provide a series of YouTube tutorials that will guide you through the poster design process and answer your poster production questions. To view our template tutorials, go online to </a:t>
            </a:r>
            <a:r>
              <a:rPr b="0" lang="en-US" sz="2200" spc="-1" strike="noStrike">
                <a:solidFill>
                  <a:srgbClr val="99ca3c"/>
                </a:solidFill>
                <a:latin typeface="Arial"/>
                <a:ea typeface="Arial"/>
                <a:hlinkClick r:id="rId4"/>
              </a:rPr>
              <a:t>https://www.youtube.com/playlist?list=PLBz4JvE0AKmweXsMNGeyRXgWgN_lj_b5L</a:t>
            </a:r>
            <a:endParaRPr b="0" lang="en-US" sz="2200" spc="-1" strike="noStrike">
              <a:latin typeface="Arial"/>
            </a:endParaRPr>
          </a:p>
          <a:p>
            <a:pPr>
              <a:lnSpc>
                <a:spcPct val="100000"/>
              </a:lnSpc>
            </a:pPr>
            <a:r>
              <a:rPr b="0" lang="en-US" sz="2200" spc="-1" strike="noStrike">
                <a:solidFill>
                  <a:srgbClr val="ffffff"/>
                </a:solidFill>
                <a:latin typeface="Arial"/>
                <a:ea typeface="Arial"/>
              </a:rPr>
              <a:t>If you are uploading ahead of time, please go to our website: </a:t>
            </a:r>
            <a:br/>
            <a:r>
              <a:rPr b="0" lang="en-US" sz="2200" spc="-1" strike="noStrike">
                <a:solidFill>
                  <a:srgbClr val="99ca3c"/>
                </a:solidFill>
                <a:latin typeface="Arial"/>
                <a:ea typeface="Arial"/>
                <a:hlinkClick r:id="rId5"/>
              </a:rPr>
              <a:t>http://www.eposterboards.com/eposterupload/</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ffffff"/>
                </a:solidFill>
                <a:latin typeface="Arial"/>
                <a:ea typeface="Arial"/>
              </a:rPr>
              <a:t>Need assistance? Call us at </a:t>
            </a:r>
            <a:r>
              <a:rPr b="0" lang="en-US" sz="2200" spc="-1" strike="noStrike">
                <a:solidFill>
                  <a:srgbClr val="ffc000"/>
                </a:solidFill>
                <a:latin typeface="Arial"/>
                <a:ea typeface="Arial"/>
              </a:rPr>
              <a:t>617-588-3508 option 2</a:t>
            </a:r>
            <a:endParaRPr b="0" lang="en-US" sz="2200" spc="-1" strike="noStrike">
              <a:latin typeface="Arial"/>
            </a:endParaRPr>
          </a:p>
          <a:p>
            <a:pPr>
              <a:lnSpc>
                <a:spcPct val="100000"/>
              </a:lnSpc>
            </a:pP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1" lang="en-US" sz="3100" spc="-1" strike="noStrike">
                <a:solidFill>
                  <a:srgbClr val="ffffff"/>
                </a:solidFill>
                <a:latin typeface="Arial"/>
                <a:ea typeface="Arial"/>
              </a:rPr>
              <a:t>QUICK START</a:t>
            </a:r>
            <a:endParaRPr b="0" lang="en-US" sz="3100" spc="-1" strike="noStrike">
              <a:latin typeface="Arial"/>
            </a:endParaRPr>
          </a:p>
          <a:p>
            <a:pPr algn="ctr">
              <a:lnSpc>
                <a:spcPct val="100000"/>
              </a:lnSpc>
            </a:pPr>
            <a:endParaRPr b="0" lang="en-US" sz="3100" spc="-1" strike="noStrike">
              <a:latin typeface="Arial"/>
            </a:endParaRPr>
          </a:p>
          <a:p>
            <a:pPr>
              <a:lnSpc>
                <a:spcPct val="100000"/>
              </a:lnSpc>
            </a:pPr>
            <a:endParaRPr b="0" lang="en-US" sz="3100" spc="-1" strike="noStrike">
              <a:latin typeface="Arial"/>
            </a:endParaRPr>
          </a:p>
          <a:p>
            <a:pPr algn="ctr">
              <a:lnSpc>
                <a:spcPct val="100000"/>
              </a:lnSpc>
            </a:pPr>
            <a:r>
              <a:rPr b="1" lang="en-US" sz="2500" spc="-1" strike="noStrike">
                <a:solidFill>
                  <a:srgbClr val="ffc000"/>
                </a:solidFill>
                <a:latin typeface="Arial"/>
                <a:ea typeface="Arial"/>
              </a:rPr>
              <a:t>Title, Authors, and Affiliations</a:t>
            </a:r>
            <a:endParaRPr b="0" lang="en-US" sz="2500" spc="-1" strike="noStrike">
              <a:latin typeface="Arial"/>
            </a:endParaRPr>
          </a:p>
          <a:p>
            <a:pPr>
              <a:lnSpc>
                <a:spcPct val="100000"/>
              </a:lnSpc>
            </a:pPr>
            <a:r>
              <a:rPr b="0" lang="en-US" sz="1900" spc="-1" strike="noStrike">
                <a:solidFill>
                  <a:srgbClr val="bfbfbf"/>
                </a:solidFill>
                <a:latin typeface="Arial"/>
                <a:ea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lang="en-US" sz="1900" spc="-1" strike="noStrike">
              <a:latin typeface="Arial"/>
            </a:endParaRPr>
          </a:p>
          <a:p>
            <a:pPr>
              <a:lnSpc>
                <a:spcPct val="100000"/>
              </a:lnSpc>
            </a:pPr>
            <a:endParaRPr b="0" lang="en-US" sz="1900" spc="-1" strike="noStrike">
              <a:latin typeface="Arial"/>
            </a:endParaRPr>
          </a:p>
          <a:p>
            <a:pPr>
              <a:lnSpc>
                <a:spcPct val="100000"/>
              </a:lnSpc>
            </a:pPr>
            <a:r>
              <a:rPr b="1" lang="en-US" sz="1900" spc="-1" strike="noStrike">
                <a:solidFill>
                  <a:srgbClr val="ffc000"/>
                </a:solidFill>
                <a:latin typeface="Arial"/>
                <a:ea typeface="Arial"/>
              </a:rPr>
              <a:t>TIP: </a:t>
            </a:r>
            <a:r>
              <a:rPr b="0" lang="en-US" sz="1900" spc="-1" strike="noStrike">
                <a:solidFill>
                  <a:srgbClr val="bfbfbf"/>
                </a:solidFill>
                <a:latin typeface="Arial"/>
                <a:ea typeface="Arial"/>
              </a:rPr>
              <a:t>The font size of your title should be bigger than your name(s) and institution name(s). The smallest font size should be 28 points.</a:t>
            </a:r>
            <a:endParaRPr b="0" lang="en-US" sz="1900" spc="-1" strike="noStrike">
              <a:latin typeface="Arial"/>
            </a:endParaRPr>
          </a:p>
          <a:p>
            <a:pPr>
              <a:lnSpc>
                <a:spcPct val="100000"/>
              </a:lnSpc>
            </a:pPr>
            <a:b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Adding Logos / Seals</a:t>
            </a:r>
            <a:endParaRPr b="0" lang="en-US" sz="2500" spc="-1" strike="noStrike">
              <a:latin typeface="Arial"/>
            </a:endParaRPr>
          </a:p>
          <a:p>
            <a:pPr>
              <a:lnSpc>
                <a:spcPct val="100000"/>
              </a:lnSpc>
            </a:pPr>
            <a:r>
              <a:rPr b="0" lang="en-US" sz="1900" spc="-1" strike="noStrike">
                <a:solidFill>
                  <a:srgbClr val="bfbfbf"/>
                </a:solidFill>
                <a:latin typeface="Arial"/>
                <a:ea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lang="en-US" sz="1900" spc="-1" strike="noStrike">
              <a:latin typeface="Arial"/>
            </a:endParaRPr>
          </a:p>
          <a:p>
            <a:pPr>
              <a:lnSpc>
                <a:spcPct val="100000"/>
              </a:lnSpc>
            </a:pPr>
            <a:endParaRPr b="0" lang="en-US" sz="1900" spc="-1" strike="noStrike">
              <a:latin typeface="Arial"/>
            </a:endParaRPr>
          </a:p>
          <a:p>
            <a:pPr>
              <a:lnSpc>
                <a:spcPct val="100000"/>
              </a:lnSpc>
            </a:pPr>
            <a:r>
              <a:rPr b="1" lang="en-US" sz="1900" spc="-1" strike="noStrike">
                <a:solidFill>
                  <a:srgbClr val="ffc000"/>
                </a:solidFill>
                <a:latin typeface="Arial"/>
                <a:ea typeface="Arial"/>
              </a:rPr>
              <a:t>TIP: </a:t>
            </a:r>
            <a:r>
              <a:rPr b="0" lang="en-US" sz="1900" spc="-1" strike="noStrike">
                <a:solidFill>
                  <a:srgbClr val="bfbfbf"/>
                </a:solidFill>
                <a:latin typeface="Arial"/>
                <a:ea typeface="Arial"/>
              </a:rPr>
              <a:t>If there is a conference website,  you can pull logos from there.  Please keep in my that we will be adding navigational buttons or a kiosk menu button on the right side of the slides.  Please make the appropriate space for that.</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Photographs / Graphics</a:t>
            </a:r>
            <a:endParaRPr b="0" lang="en-US" sz="2500" spc="-1" strike="noStrike">
              <a:latin typeface="Arial"/>
            </a:endParaRPr>
          </a:p>
          <a:p>
            <a:pPr>
              <a:lnSpc>
                <a:spcPct val="100000"/>
              </a:lnSpc>
            </a:pPr>
            <a:r>
              <a:rPr b="0" lang="en-US" sz="1900" spc="-1" strike="noStrike">
                <a:solidFill>
                  <a:srgbClr val="bfbfbf"/>
                </a:solidFill>
                <a:latin typeface="Arial"/>
                <a:ea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lang="en-US" sz="1900" spc="-1" strike="noStrike">
              <a:latin typeface="Arial"/>
            </a:endParaRPr>
          </a:p>
          <a:p>
            <a:pP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p:txBody>
      </p:sp>
      <p:sp>
        <p:nvSpPr>
          <p:cNvPr id="18" name="CustomShape 17"/>
          <p:cNvSpPr/>
          <p:nvPr/>
        </p:nvSpPr>
        <p:spPr>
          <a:xfrm>
            <a:off x="-9580680" y="5391000"/>
            <a:ext cx="9388080" cy="1800"/>
          </a:xfrm>
          <a:custGeom>
            <a:avLst/>
            <a:gdLst/>
            <a:ahLst/>
            <a:rect l="l" t="t" r="r" b="b"/>
            <a:pathLst>
              <a:path w="21600" h="21600">
                <a:moveTo>
                  <a:pt x="0" y="0"/>
                </a:moveTo>
                <a:lnTo>
                  <a:pt x="21600" y="21600"/>
                </a:lnTo>
              </a:path>
            </a:pathLst>
          </a:custGeom>
          <a:noFill/>
          <a:ln w="12600">
            <a:solidFill>
              <a:srgbClr val="ffc000"/>
            </a:solidFill>
            <a:round/>
          </a:ln>
        </p:spPr>
        <p:style>
          <a:lnRef idx="0"/>
          <a:fillRef idx="0"/>
          <a:effectRef idx="0"/>
          <a:fontRef idx="minor"/>
        </p:style>
      </p:sp>
      <p:pic>
        <p:nvPicPr>
          <p:cNvPr id="19" name="Shape 42" descr=""/>
          <p:cNvPicPr/>
          <p:nvPr/>
        </p:nvPicPr>
        <p:blipFill>
          <a:blip r:embed="rId6"/>
          <a:stretch/>
        </p:blipFill>
        <p:spPr>
          <a:xfrm>
            <a:off x="-9167400" y="6567480"/>
            <a:ext cx="1363320" cy="768960"/>
          </a:xfrm>
          <a:prstGeom prst="rect">
            <a:avLst/>
          </a:prstGeom>
          <a:ln>
            <a:noFill/>
          </a:ln>
        </p:spPr>
      </p:pic>
      <p:pic>
        <p:nvPicPr>
          <p:cNvPr id="20" name="Shape 43" descr=""/>
          <p:cNvPicPr/>
          <p:nvPr/>
        </p:nvPicPr>
        <p:blipFill>
          <a:blip r:embed="rId7"/>
          <a:stretch/>
        </p:blipFill>
        <p:spPr>
          <a:xfrm>
            <a:off x="-8888400" y="10386720"/>
            <a:ext cx="7389720" cy="944280"/>
          </a:xfrm>
          <a:prstGeom prst="rect">
            <a:avLst/>
          </a:prstGeom>
          <a:ln>
            <a:noFill/>
          </a:ln>
        </p:spPr>
      </p:pic>
      <p:pic>
        <p:nvPicPr>
          <p:cNvPr id="21" name="Shape 46" descr=""/>
          <p:cNvPicPr/>
          <p:nvPr/>
        </p:nvPicPr>
        <p:blipFill>
          <a:blip r:embed="rId8"/>
          <a:stretch/>
        </p:blipFill>
        <p:spPr>
          <a:xfrm>
            <a:off x="-5013000" y="16464600"/>
            <a:ext cx="1140480" cy="1060200"/>
          </a:xfrm>
          <a:prstGeom prst="rect">
            <a:avLst/>
          </a:prstGeom>
          <a:ln>
            <a:noFill/>
          </a:ln>
        </p:spPr>
      </p:pic>
      <p:sp>
        <p:nvSpPr>
          <p:cNvPr id="22" name="CustomShape 18"/>
          <p:cNvSpPr/>
          <p:nvPr/>
        </p:nvSpPr>
        <p:spPr>
          <a:xfrm>
            <a:off x="-5078160" y="17498520"/>
            <a:ext cx="1152720" cy="275040"/>
          </a:xfrm>
          <a:prstGeom prst="rect">
            <a:avLst/>
          </a:prstGeom>
          <a:solidFill>
            <a:schemeClr val="accent1"/>
          </a:solidFill>
          <a:ln>
            <a:noFill/>
          </a:ln>
        </p:spPr>
        <p:style>
          <a:lnRef idx="0"/>
          <a:fillRef idx="0"/>
          <a:effectRef idx="0"/>
          <a:fontRef idx="minor"/>
        </p:style>
        <p:txBody>
          <a:bodyPr lIns="71640" rIns="71640" tIns="71640" bIns="71640"/>
          <a:p>
            <a:pPr algn="ctr">
              <a:lnSpc>
                <a:spcPct val="100000"/>
              </a:lnSpc>
            </a:pPr>
            <a:r>
              <a:rPr b="1" lang="en-US" sz="1300" spc="-1" strike="noStrike">
                <a:solidFill>
                  <a:srgbClr val="000000"/>
                </a:solidFill>
                <a:latin typeface="Trebuchet MS"/>
                <a:ea typeface="Trebuchet MS"/>
              </a:rPr>
              <a:t>ORIGINAL</a:t>
            </a:r>
            <a:endParaRPr b="0" lang="en-US" sz="1300" spc="-1" strike="noStrike">
              <a:latin typeface="Arial"/>
            </a:endParaRPr>
          </a:p>
        </p:txBody>
      </p:sp>
      <p:pic>
        <p:nvPicPr>
          <p:cNvPr id="23" name="Shape 49" descr=""/>
          <p:cNvPicPr/>
          <p:nvPr/>
        </p:nvPicPr>
        <p:blipFill>
          <a:blip r:embed="rId9"/>
          <a:stretch/>
        </p:blipFill>
        <p:spPr>
          <a:xfrm>
            <a:off x="-3638880" y="16464600"/>
            <a:ext cx="1913760" cy="1043280"/>
          </a:xfrm>
          <a:prstGeom prst="rect">
            <a:avLst/>
          </a:prstGeom>
          <a:ln>
            <a:noFill/>
          </a:ln>
        </p:spPr>
      </p:pic>
      <p:sp>
        <p:nvSpPr>
          <p:cNvPr id="24" name="CustomShape 19"/>
          <p:cNvSpPr/>
          <p:nvPr/>
        </p:nvSpPr>
        <p:spPr>
          <a:xfrm>
            <a:off x="-3687840" y="17517960"/>
            <a:ext cx="1912680" cy="255600"/>
          </a:xfrm>
          <a:prstGeom prst="rect">
            <a:avLst/>
          </a:prstGeom>
          <a:solidFill>
            <a:srgbClr val="ff0000"/>
          </a:solidFill>
          <a:ln>
            <a:noFill/>
          </a:ln>
        </p:spPr>
        <p:style>
          <a:lnRef idx="0"/>
          <a:fillRef idx="0"/>
          <a:effectRef idx="0"/>
          <a:fontRef idx="minor"/>
        </p:style>
        <p:txBody>
          <a:bodyPr lIns="357840" rIns="357840" tIns="71640" bIns="71640"/>
          <a:p>
            <a:pPr algn="ctr">
              <a:lnSpc>
                <a:spcPct val="100000"/>
              </a:lnSpc>
            </a:pPr>
            <a:r>
              <a:rPr b="1" lang="en-US" sz="1100" spc="-1" strike="noStrike">
                <a:solidFill>
                  <a:srgbClr val="ffffff"/>
                </a:solidFill>
                <a:latin typeface="Trebuchet MS"/>
                <a:ea typeface="Trebuchet MS"/>
              </a:rPr>
              <a:t>DISTORTED</a:t>
            </a:r>
            <a:endParaRPr b="0" lang="en-US" sz="1100" spc="-1" strike="noStrike">
              <a:latin typeface="Arial"/>
            </a:endParaRPr>
          </a:p>
        </p:txBody>
      </p:sp>
      <p:sp>
        <p:nvSpPr>
          <p:cNvPr id="25" name="CustomShape 20"/>
          <p:cNvSpPr/>
          <p:nvPr/>
        </p:nvSpPr>
        <p:spPr>
          <a:xfrm>
            <a:off x="1337400" y="20681640"/>
            <a:ext cx="2145960" cy="216000"/>
          </a:xfrm>
          <a:prstGeom prst="rect">
            <a:avLst/>
          </a:prstGeom>
          <a:noFill/>
          <a:ln>
            <a:noFill/>
          </a:ln>
        </p:spPr>
        <p:style>
          <a:lnRef idx="0"/>
          <a:fillRef idx="0"/>
          <a:effectRef idx="0"/>
          <a:fontRef idx="minor"/>
        </p:style>
        <p:txBody>
          <a:bodyPr lIns="71280" rIns="71280" tIns="35640" bIns="35640"/>
          <a:p>
            <a:pPr>
              <a:lnSpc>
                <a:spcPct val="65000"/>
              </a:lnSpc>
              <a:spcBef>
                <a:spcPts val="400"/>
              </a:spcBef>
            </a:pPr>
            <a:r>
              <a:rPr b="1" lang="en-US" sz="900" spc="-1" strike="noStrike">
                <a:solidFill>
                  <a:srgbClr val="bfbfbf"/>
                </a:solidFill>
                <a:latin typeface="Arial"/>
                <a:ea typeface="Arial"/>
              </a:rPr>
              <a:t>www.eposterboards.com</a:t>
            </a:r>
            <a:endParaRPr b="0" lang="en-US" sz="900" spc="-1" strike="noStrike">
              <a:latin typeface="Arial"/>
            </a:endParaRPr>
          </a:p>
        </p:txBody>
      </p:sp>
      <p:pic>
        <p:nvPicPr>
          <p:cNvPr id="26" name="Picture 1" descr=""/>
          <p:cNvPicPr/>
          <p:nvPr/>
        </p:nvPicPr>
        <p:blipFill>
          <a:blip r:embed="rId10"/>
          <a:stretch/>
        </p:blipFill>
        <p:spPr>
          <a:xfrm>
            <a:off x="43076160" y="19218240"/>
            <a:ext cx="3861720" cy="925200"/>
          </a:xfrm>
          <a:prstGeom prst="rect">
            <a:avLst/>
          </a:prstGeom>
          <a:ln>
            <a:noFill/>
          </a:ln>
        </p:spPr>
      </p:pic>
      <p:sp>
        <p:nvSpPr>
          <p:cNvPr id="27" name="PlaceHolder 21"/>
          <p:cNvSpPr>
            <a:spLocks noGrp="1"/>
          </p:cNvSpPr>
          <p:nvPr>
            <p:ph type="body"/>
          </p:nvPr>
        </p:nvSpPr>
        <p:spPr>
          <a:xfrm>
            <a:off x="771840" y="3975840"/>
            <a:ext cx="858348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a:t>
            </a:r>
            <a:r>
              <a:rPr b="0" lang="en-US" sz="2800" spc="-1" strike="noStrike">
                <a:solidFill>
                  <a:srgbClr val="000000"/>
                </a:solidFill>
                <a:latin typeface="Arial"/>
              </a:rPr>
              <a:t>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a:t>
            </a:r>
            <a:r>
              <a:rPr b="0" lang="en-US" sz="2800" spc="-1" strike="noStrike">
                <a:solidFill>
                  <a:srgbClr val="000000"/>
                </a:solidFill>
                <a:latin typeface="Arial"/>
              </a:rPr>
              <a:t>Outline Level</a:t>
            </a:r>
            <a:endParaRPr b="0" lang="en-US" sz="2800" spc="-1" strike="noStrike">
              <a:solidFill>
                <a:srgbClr val="000000"/>
              </a:solidFill>
              <a:latin typeface="Arial"/>
            </a:endParaRPr>
          </a:p>
        </p:txBody>
      </p:sp>
      <p:sp>
        <p:nvSpPr>
          <p:cNvPr id="28" name="PlaceHolder 22"/>
          <p:cNvSpPr>
            <a:spLocks noGrp="1"/>
          </p:cNvSpPr>
          <p:nvPr>
            <p:ph type="body"/>
          </p:nvPr>
        </p:nvSpPr>
        <p:spPr>
          <a:xfrm>
            <a:off x="787320" y="3423240"/>
            <a:ext cx="857664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9" name="PlaceHolder 23"/>
          <p:cNvSpPr>
            <a:spLocks noGrp="1"/>
          </p:cNvSpPr>
          <p:nvPr>
            <p:ph type="body"/>
          </p:nvPr>
        </p:nvSpPr>
        <p:spPr>
          <a:xfrm>
            <a:off x="770400" y="9627840"/>
            <a:ext cx="858492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a:t>
            </a:r>
            <a:r>
              <a:rPr b="0" lang="en-US" sz="2800" spc="-1" strike="noStrike">
                <a:solidFill>
                  <a:srgbClr val="000000"/>
                </a:solidFill>
                <a:latin typeface="Arial"/>
              </a:rPr>
              <a:t>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a:t>
            </a:r>
            <a:r>
              <a:rPr b="0" lang="en-US" sz="2800" spc="-1" strike="noStrike">
                <a:solidFill>
                  <a:srgbClr val="000000"/>
                </a:solidFill>
                <a:latin typeface="Arial"/>
              </a:rPr>
              <a:t>Outline Level</a:t>
            </a:r>
            <a:endParaRPr b="0" lang="en-US" sz="2800" spc="-1" strike="noStrike">
              <a:solidFill>
                <a:srgbClr val="000000"/>
              </a:solidFill>
              <a:latin typeface="Arial"/>
            </a:endParaRPr>
          </a:p>
        </p:txBody>
      </p:sp>
      <p:sp>
        <p:nvSpPr>
          <p:cNvPr id="30" name="PlaceHolder 24"/>
          <p:cNvSpPr>
            <a:spLocks noGrp="1"/>
          </p:cNvSpPr>
          <p:nvPr>
            <p:ph type="body"/>
          </p:nvPr>
        </p:nvSpPr>
        <p:spPr>
          <a:xfrm>
            <a:off x="787320" y="9096120"/>
            <a:ext cx="857808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1" name="PlaceHolder 25"/>
          <p:cNvSpPr>
            <a:spLocks noGrp="1"/>
          </p:cNvSpPr>
          <p:nvPr>
            <p:ph type="body"/>
          </p:nvPr>
        </p:nvSpPr>
        <p:spPr>
          <a:xfrm>
            <a:off x="9890280" y="3970800"/>
            <a:ext cx="1768500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2" name="PlaceHolder 26"/>
          <p:cNvSpPr>
            <a:spLocks noGrp="1"/>
          </p:cNvSpPr>
          <p:nvPr>
            <p:ph type="body"/>
          </p:nvPr>
        </p:nvSpPr>
        <p:spPr>
          <a:xfrm>
            <a:off x="9890280" y="3423240"/>
            <a:ext cx="176850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3" name="PlaceHolder 27"/>
          <p:cNvSpPr>
            <a:spLocks noGrp="1"/>
          </p:cNvSpPr>
          <p:nvPr>
            <p:ph type="body"/>
          </p:nvPr>
        </p:nvSpPr>
        <p:spPr>
          <a:xfrm>
            <a:off x="9890280" y="14013720"/>
            <a:ext cx="1768500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a:t>
            </a:r>
            <a:r>
              <a:rPr b="0" lang="en-US" sz="2800" spc="-1" strike="noStrike">
                <a:solidFill>
                  <a:srgbClr val="000000"/>
                </a:solidFill>
                <a:latin typeface="Arial"/>
              </a:rPr>
              <a:t>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a:t>
            </a:r>
            <a:r>
              <a:rPr b="0" lang="en-US" sz="2800" spc="-1" strike="noStrike">
                <a:solidFill>
                  <a:srgbClr val="000000"/>
                </a:solidFill>
                <a:latin typeface="Arial"/>
              </a:rPr>
              <a:t>Outline Level</a:t>
            </a:r>
            <a:endParaRPr b="0" lang="en-US" sz="2800" spc="-1" strike="noStrike">
              <a:solidFill>
                <a:srgbClr val="000000"/>
              </a:solidFill>
              <a:latin typeface="Arial"/>
            </a:endParaRPr>
          </a:p>
        </p:txBody>
      </p:sp>
      <p:sp>
        <p:nvSpPr>
          <p:cNvPr id="34" name="PlaceHolder 28"/>
          <p:cNvSpPr>
            <a:spLocks noGrp="1"/>
          </p:cNvSpPr>
          <p:nvPr>
            <p:ph type="body"/>
          </p:nvPr>
        </p:nvSpPr>
        <p:spPr>
          <a:xfrm>
            <a:off x="9890280" y="13487760"/>
            <a:ext cx="176850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5" name="PlaceHolder 29"/>
          <p:cNvSpPr>
            <a:spLocks noGrp="1"/>
          </p:cNvSpPr>
          <p:nvPr>
            <p:ph type="body"/>
          </p:nvPr>
        </p:nvSpPr>
        <p:spPr>
          <a:xfrm>
            <a:off x="28086120" y="3423240"/>
            <a:ext cx="85752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a:t>
            </a:r>
            <a:r>
              <a:rPr b="0" lang="en-US" sz="2800" spc="-1" strike="noStrike">
                <a:solidFill>
                  <a:srgbClr val="000000"/>
                </a:solidFill>
                <a:latin typeface="Arial"/>
              </a:rPr>
              <a:t>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a:t>
            </a:r>
            <a:r>
              <a:rPr b="0" lang="en-US" sz="2800" spc="-1" strike="noStrike">
                <a:solidFill>
                  <a:srgbClr val="000000"/>
                </a:solidFill>
                <a:latin typeface="Arial"/>
              </a:rPr>
              <a:t>Outline Level</a:t>
            </a:r>
            <a:endParaRPr b="0" lang="en-US" sz="2800" spc="-1" strike="noStrike">
              <a:solidFill>
                <a:srgbClr val="000000"/>
              </a:solidFill>
              <a:latin typeface="Arial"/>
            </a:endParaRPr>
          </a:p>
        </p:txBody>
      </p:sp>
      <p:sp>
        <p:nvSpPr>
          <p:cNvPr id="36" name="PlaceHolder 30"/>
          <p:cNvSpPr>
            <a:spLocks noGrp="1"/>
          </p:cNvSpPr>
          <p:nvPr>
            <p:ph type="body"/>
          </p:nvPr>
        </p:nvSpPr>
        <p:spPr>
          <a:xfrm>
            <a:off x="28086120" y="3975840"/>
            <a:ext cx="857520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7" name="PlaceHolder 31"/>
          <p:cNvSpPr>
            <a:spLocks noGrp="1"/>
          </p:cNvSpPr>
          <p:nvPr>
            <p:ph type="body"/>
          </p:nvPr>
        </p:nvSpPr>
        <p:spPr>
          <a:xfrm>
            <a:off x="28086120" y="9134640"/>
            <a:ext cx="85752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8" name="PlaceHolder 32"/>
          <p:cNvSpPr>
            <a:spLocks noGrp="1"/>
          </p:cNvSpPr>
          <p:nvPr>
            <p:ph type="body"/>
          </p:nvPr>
        </p:nvSpPr>
        <p:spPr>
          <a:xfrm>
            <a:off x="28086120" y="9607320"/>
            <a:ext cx="857952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9" name="PlaceHolder 33"/>
          <p:cNvSpPr>
            <a:spLocks noGrp="1"/>
          </p:cNvSpPr>
          <p:nvPr>
            <p:ph type="body"/>
          </p:nvPr>
        </p:nvSpPr>
        <p:spPr>
          <a:xfrm>
            <a:off x="28086120" y="16428600"/>
            <a:ext cx="85752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0" name="PlaceHolder 34"/>
          <p:cNvSpPr>
            <a:spLocks noGrp="1"/>
          </p:cNvSpPr>
          <p:nvPr>
            <p:ph type="body"/>
          </p:nvPr>
        </p:nvSpPr>
        <p:spPr>
          <a:xfrm>
            <a:off x="28086120" y="16919640"/>
            <a:ext cx="857952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1" name="PlaceHolder 35"/>
          <p:cNvSpPr>
            <a:spLocks noGrp="1"/>
          </p:cNvSpPr>
          <p:nvPr>
            <p:ph type="body"/>
          </p:nvPr>
        </p:nvSpPr>
        <p:spPr>
          <a:xfrm>
            <a:off x="5063760" y="2165760"/>
            <a:ext cx="27312120" cy="81900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4700" spc="-1" strike="noStrike">
                <a:solidFill>
                  <a:srgbClr val="000000"/>
                </a:solidFill>
                <a:latin typeface="Arial"/>
              </a:rPr>
              <a:t>Click to edit the outline text format</a:t>
            </a:r>
            <a:endParaRPr b="0" lang="en-US" sz="47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700" spc="-1" strike="noStrike">
                <a:solidFill>
                  <a:srgbClr val="000000"/>
                </a:solidFill>
                <a:latin typeface="Arial"/>
              </a:rPr>
              <a:t>Second Outline Level</a:t>
            </a:r>
            <a:endParaRPr b="0" lang="en-US" sz="47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4700" spc="-1" strike="noStrike">
                <a:solidFill>
                  <a:srgbClr val="000000"/>
                </a:solidFill>
                <a:latin typeface="Arial"/>
              </a:rPr>
              <a:t>Third Outline Level</a:t>
            </a:r>
            <a:endParaRPr b="0" lang="en-US" sz="47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4700" spc="-1" strike="noStrike">
                <a:solidFill>
                  <a:srgbClr val="000000"/>
                </a:solidFill>
                <a:latin typeface="Arial"/>
              </a:rPr>
              <a:t>Fourth Outline Level</a:t>
            </a:r>
            <a:endParaRPr b="0" lang="en-US" sz="47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4700" spc="-1" strike="noStrike">
                <a:solidFill>
                  <a:srgbClr val="000000"/>
                </a:solidFill>
                <a:latin typeface="Arial"/>
              </a:rPr>
              <a:t>Fifth Outline Level</a:t>
            </a:r>
            <a:endParaRPr b="0" lang="en-US" sz="47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4700" spc="-1" strike="noStrike">
                <a:solidFill>
                  <a:srgbClr val="000000"/>
                </a:solidFill>
                <a:latin typeface="Arial"/>
              </a:rPr>
              <a:t>Sixth Outline Level</a:t>
            </a:r>
            <a:endParaRPr b="0" lang="en-US" sz="47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4700" spc="-1" strike="noStrike">
                <a:solidFill>
                  <a:srgbClr val="000000"/>
                </a:solidFill>
                <a:latin typeface="Arial"/>
              </a:rPr>
              <a:t>Seventh Outline Level</a:t>
            </a:r>
            <a:endParaRPr b="0" lang="en-US" sz="4700" spc="-1" strike="noStrike">
              <a:solidFill>
                <a:srgbClr val="000000"/>
              </a:solidFill>
              <a:latin typeface="Arial"/>
            </a:endParaRPr>
          </a:p>
        </p:txBody>
      </p:sp>
      <p:sp>
        <p:nvSpPr>
          <p:cNvPr id="42" name="PlaceHolder 36"/>
          <p:cNvSpPr>
            <a:spLocks noGrp="1"/>
          </p:cNvSpPr>
          <p:nvPr>
            <p:ph type="body"/>
          </p:nvPr>
        </p:nvSpPr>
        <p:spPr>
          <a:xfrm>
            <a:off x="5063760" y="1346400"/>
            <a:ext cx="27312120" cy="819000"/>
          </a:xfrm>
          <a:prstGeom prst="rect">
            <a:avLst/>
          </a:prstGeom>
        </p:spPr>
        <p:txBody>
          <a:bodyPr lIns="71640" rIns="71640" tIns="71640" bIns="71640" anchorCtr="1"/>
          <a:p>
            <a:pPr marL="432000" indent="-324000">
              <a:spcBef>
                <a:spcPts val="1417"/>
              </a:spcBef>
              <a:buClr>
                <a:srgbClr val="000000"/>
              </a:buClr>
              <a:buSzPct val="45000"/>
              <a:buFont typeface="Wingdings" charset="2"/>
              <a:buChar char=""/>
            </a:pPr>
            <a:r>
              <a:rPr b="0" lang="en-US" sz="6900" spc="-1" strike="noStrike">
                <a:solidFill>
                  <a:srgbClr val="000000"/>
                </a:solidFill>
                <a:latin typeface="Arial"/>
              </a:rPr>
              <a:t>Click to edit the outline text format</a:t>
            </a:r>
            <a:endParaRPr b="0" lang="en-US" sz="69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6900" spc="-1" strike="noStrike">
                <a:solidFill>
                  <a:srgbClr val="000000"/>
                </a:solidFill>
                <a:latin typeface="Arial"/>
              </a:rPr>
              <a:t>Second Outline Level</a:t>
            </a:r>
            <a:endParaRPr b="0" lang="en-US" sz="69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6900" spc="-1" strike="noStrike">
                <a:solidFill>
                  <a:srgbClr val="000000"/>
                </a:solidFill>
                <a:latin typeface="Arial"/>
              </a:rPr>
              <a:t>Third Outline Level</a:t>
            </a:r>
            <a:endParaRPr b="0" lang="en-US" sz="69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6900" spc="-1" strike="noStrike">
                <a:solidFill>
                  <a:srgbClr val="000000"/>
                </a:solidFill>
                <a:latin typeface="Arial"/>
              </a:rPr>
              <a:t>Fourth Outline Level</a:t>
            </a:r>
            <a:endParaRPr b="0" lang="en-US" sz="69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6900" spc="-1" strike="noStrike">
                <a:solidFill>
                  <a:srgbClr val="000000"/>
                </a:solidFill>
                <a:latin typeface="Arial"/>
              </a:rPr>
              <a:t>Fifth Outline Level</a:t>
            </a:r>
            <a:endParaRPr b="0" lang="en-US" sz="69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6900" spc="-1" strike="noStrike">
                <a:solidFill>
                  <a:srgbClr val="000000"/>
                </a:solidFill>
                <a:latin typeface="Arial"/>
              </a:rPr>
              <a:t>Sixth Outline Level</a:t>
            </a:r>
            <a:endParaRPr b="0" lang="en-US" sz="69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6900" spc="-1" strike="noStrike">
                <a:solidFill>
                  <a:srgbClr val="000000"/>
                </a:solidFill>
                <a:latin typeface="Arial"/>
              </a:rPr>
              <a:t>Seventh Outline Level</a:t>
            </a:r>
            <a:endParaRPr b="0" lang="en-US" sz="6900" spc="-1" strike="noStrike">
              <a:solidFill>
                <a:srgbClr val="000000"/>
              </a:solidFill>
              <a:latin typeface="Arial"/>
            </a:endParaRPr>
          </a:p>
        </p:txBody>
      </p:sp>
      <p:sp>
        <p:nvSpPr>
          <p:cNvPr id="43" name="PlaceHolder 37"/>
          <p:cNvSpPr>
            <a:spLocks noGrp="1"/>
          </p:cNvSpPr>
          <p:nvPr>
            <p:ph type="body"/>
          </p:nvPr>
        </p:nvSpPr>
        <p:spPr>
          <a:xfrm>
            <a:off x="5063760" y="298080"/>
            <a:ext cx="27312120" cy="1047960"/>
          </a:xfrm>
          <a:prstGeom prst="rect">
            <a:avLst/>
          </a:prstGeom>
        </p:spPr>
        <p:txBody>
          <a:bodyPr lIns="71640" rIns="71640" tIns="71640" bIns="71640" anchorCtr="1"/>
          <a:p>
            <a:pPr marL="432000" indent="-324000">
              <a:spcBef>
                <a:spcPts val="1417"/>
              </a:spcBef>
              <a:buClr>
                <a:srgbClr val="000000"/>
              </a:buClr>
              <a:buSzPct val="45000"/>
              <a:buFont typeface="Wingdings" charset="2"/>
              <a:buChar char=""/>
            </a:pPr>
            <a:r>
              <a:rPr b="0" lang="en-US" sz="9000" spc="-1" strike="noStrike">
                <a:solidFill>
                  <a:srgbClr val="000000"/>
                </a:solidFill>
                <a:latin typeface="Arial"/>
              </a:rPr>
              <a:t>Click to edit the outline text format</a:t>
            </a:r>
            <a:endParaRPr b="0" lang="en-US" sz="9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9000" spc="-1" strike="noStrike">
                <a:solidFill>
                  <a:srgbClr val="000000"/>
                </a:solidFill>
                <a:latin typeface="Arial"/>
              </a:rPr>
              <a:t>Second Outline Level</a:t>
            </a:r>
            <a:endParaRPr b="0" lang="en-US" sz="9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9000" spc="-1" strike="noStrike">
                <a:solidFill>
                  <a:srgbClr val="000000"/>
                </a:solidFill>
                <a:latin typeface="Arial"/>
              </a:rPr>
              <a:t>Third Outline Level</a:t>
            </a:r>
            <a:endParaRPr b="0" lang="en-US" sz="9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9000" spc="-1" strike="noStrike">
                <a:solidFill>
                  <a:srgbClr val="000000"/>
                </a:solidFill>
                <a:latin typeface="Arial"/>
              </a:rPr>
              <a:t>Fourth Outline Level</a:t>
            </a:r>
            <a:endParaRPr b="0" lang="en-US" sz="9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9000" spc="-1" strike="noStrike">
                <a:solidFill>
                  <a:srgbClr val="000000"/>
                </a:solidFill>
                <a:latin typeface="Arial"/>
              </a:rPr>
              <a:t>Fifth Outline Level</a:t>
            </a:r>
            <a:endParaRPr b="0" lang="en-US" sz="9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9000" spc="-1" strike="noStrike">
                <a:solidFill>
                  <a:srgbClr val="000000"/>
                </a:solidFill>
                <a:latin typeface="Arial"/>
              </a:rPr>
              <a:t>Sixth Outline Level</a:t>
            </a:r>
            <a:endParaRPr b="0" lang="en-US" sz="9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9000" spc="-1" strike="noStrike">
                <a:solidFill>
                  <a:srgbClr val="000000"/>
                </a:solidFill>
                <a:latin typeface="Arial"/>
              </a:rPr>
              <a:t>Seventh Outline Level</a:t>
            </a:r>
            <a:endParaRPr b="0" lang="en-US" sz="9000" spc="-1" strike="noStrike">
              <a:solidFill>
                <a:srgbClr val="000000"/>
              </a:solidFill>
              <a:latin typeface="Arial"/>
            </a:endParaRPr>
          </a:p>
        </p:txBody>
      </p:sp>
      <p:sp>
        <p:nvSpPr>
          <p:cNvPr id="44" name="PlaceHolder 38"/>
          <p:cNvSpPr>
            <a:spLocks noGrp="1"/>
          </p:cNvSpPr>
          <p:nvPr>
            <p:ph type="title"/>
          </p:nvPr>
        </p:nvSpPr>
        <p:spPr>
          <a:xfrm>
            <a:off x="1873080" y="840240"/>
            <a:ext cx="33716520" cy="3517920"/>
          </a:xfrm>
          <a:prstGeom prst="rect">
            <a:avLst/>
          </a:prstGeom>
        </p:spPr>
        <p:txBody>
          <a:bodyPr lIns="0" rIns="0" tIns="0" bIns="0" anchor="ctr"/>
          <a:p>
            <a:r>
              <a:rPr b="0" lang="en-US" sz="1400" spc="-1" strike="noStrike">
                <a:solidFill>
                  <a:srgbClr val="000000"/>
                </a:solidFill>
                <a:latin typeface="Arial"/>
              </a:rPr>
              <a:t>Click to edit </a:t>
            </a:r>
            <a:r>
              <a:rPr b="0" lang="en-US" sz="1400" spc="-1" strike="noStrike">
                <a:solidFill>
                  <a:srgbClr val="000000"/>
                </a:solidFill>
                <a:latin typeface="Arial"/>
              </a:rPr>
              <a:t>the title 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 id="2147483660" r:id="rId2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35280" y="12328200"/>
            <a:ext cx="1872360" cy="8765640"/>
          </a:xfrm>
          <a:custGeom>
            <a:avLst/>
            <a:gdLst/>
            <a:ahLst/>
            <a:rect l="l" t="t" r="r" b="b"/>
            <a:pathLst>
              <a:path w="120000" h="120000">
                <a:moveTo>
                  <a:pt x="0" y="0"/>
                </a:moveTo>
                <a:lnTo>
                  <a:pt x="120000" y="120000"/>
                </a:lnTo>
                <a:lnTo>
                  <a:pt x="0" y="119643"/>
                </a:lnTo>
                <a:cubicBezTo>
                  <a:pt x="740" y="80118"/>
                  <a:pt x="1481" y="40593"/>
                  <a:pt x="0" y="0"/>
                </a:cubicBezTo>
                <a:close/>
              </a:path>
            </a:pathLst>
          </a:custGeom>
          <a:solidFill>
            <a:srgbClr val="9e002b">
              <a:alpha val="85000"/>
            </a:srgbClr>
          </a:solidFill>
          <a:ln>
            <a:noFill/>
          </a:ln>
        </p:spPr>
        <p:style>
          <a:lnRef idx="0"/>
          <a:fillRef idx="0"/>
          <a:effectRef idx="0"/>
          <a:fontRef idx="minor"/>
        </p:style>
      </p:sp>
      <p:sp>
        <p:nvSpPr>
          <p:cNvPr id="82" name="CustomShape 2"/>
          <p:cNvSpPr/>
          <p:nvPr/>
        </p:nvSpPr>
        <p:spPr>
          <a:xfrm flipH="1" rot="10800000">
            <a:off x="21019680" y="21067560"/>
            <a:ext cx="16480440" cy="823932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83" name="CustomShape 3"/>
          <p:cNvSpPr/>
          <p:nvPr/>
        </p:nvSpPr>
        <p:spPr>
          <a:xfrm>
            <a:off x="28853280" y="0"/>
            <a:ext cx="4994280" cy="2106720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84" name="CustomShape 4"/>
          <p:cNvSpPr/>
          <p:nvPr/>
        </p:nvSpPr>
        <p:spPr>
          <a:xfrm>
            <a:off x="28235520" y="0"/>
            <a:ext cx="9297720" cy="21093840"/>
          </a:xfrm>
          <a:custGeom>
            <a:avLst/>
            <a:gdLst/>
            <a:ahLst/>
            <a:rect l="l" t="t" r="r" b="b"/>
            <a:pathLst>
              <a:path w="120000" h="120000">
                <a:moveTo>
                  <a:pt x="106997" y="0"/>
                </a:moveTo>
                <a:lnTo>
                  <a:pt x="0" y="119852"/>
                </a:lnTo>
                <a:lnTo>
                  <a:pt x="119980" y="120000"/>
                </a:lnTo>
                <a:cubicBezTo>
                  <a:pt x="120129" y="80049"/>
                  <a:pt x="119383" y="40098"/>
                  <a:pt x="119532" y="147"/>
                </a:cubicBezTo>
                <a:lnTo>
                  <a:pt x="106997" y="0"/>
                </a:lnTo>
                <a:close/>
              </a:path>
            </a:pathLst>
          </a:custGeom>
          <a:solidFill>
            <a:srgbClr val="9f002b">
              <a:alpha val="30000"/>
            </a:srgbClr>
          </a:solidFill>
          <a:ln>
            <a:noFill/>
          </a:ln>
        </p:spPr>
        <p:style>
          <a:lnRef idx="0"/>
          <a:fillRef idx="0"/>
          <a:effectRef idx="0"/>
          <a:fontRef idx="minor"/>
        </p:style>
      </p:sp>
      <p:sp>
        <p:nvSpPr>
          <p:cNvPr id="85" name="CustomShape 5"/>
          <p:cNvSpPr/>
          <p:nvPr/>
        </p:nvSpPr>
        <p:spPr>
          <a:xfrm>
            <a:off x="29518560" y="-26280"/>
            <a:ext cx="7981920" cy="21093840"/>
          </a:xfrm>
          <a:custGeom>
            <a:avLst/>
            <a:gdLst/>
            <a:ahLst/>
            <a:rect l="l" t="t" r="r" b="b"/>
            <a:pathLst>
              <a:path w="120000" h="120000">
                <a:moveTo>
                  <a:pt x="0" y="0"/>
                </a:moveTo>
                <a:lnTo>
                  <a:pt x="74056" y="119999"/>
                </a:lnTo>
                <a:lnTo>
                  <a:pt x="119949" y="119999"/>
                </a:lnTo>
                <a:cubicBezTo>
                  <a:pt x="119776" y="80000"/>
                  <a:pt x="120123" y="39999"/>
                  <a:pt x="119949" y="0"/>
                </a:cubicBezTo>
                <a:lnTo>
                  <a:pt x="0" y="0"/>
                </a:lnTo>
                <a:close/>
              </a:path>
            </a:pathLst>
          </a:custGeom>
          <a:solidFill>
            <a:srgbClr val="646f8a">
              <a:alpha val="20000"/>
            </a:srgbClr>
          </a:solidFill>
          <a:ln>
            <a:noFill/>
          </a:ln>
        </p:spPr>
        <p:style>
          <a:lnRef idx="0"/>
          <a:fillRef idx="0"/>
          <a:effectRef idx="0"/>
          <a:fontRef idx="minor"/>
        </p:style>
      </p:sp>
      <p:sp>
        <p:nvSpPr>
          <p:cNvPr id="86" name="CustomShape 6"/>
          <p:cNvSpPr/>
          <p:nvPr/>
        </p:nvSpPr>
        <p:spPr>
          <a:xfrm>
            <a:off x="27194760" y="12042720"/>
            <a:ext cx="10297800" cy="9024840"/>
          </a:xfrm>
          <a:custGeom>
            <a:avLst/>
            <a:gdLst/>
            <a:ahLst/>
            <a:rect l="l" t="t" r="r" b="b"/>
            <a:pathLst>
              <a:path w="120000" h="120000">
                <a:moveTo>
                  <a:pt x="0" y="120000"/>
                </a:moveTo>
                <a:lnTo>
                  <a:pt x="119688" y="0"/>
                </a:lnTo>
                <a:cubicBezTo>
                  <a:pt x="119792" y="40000"/>
                  <a:pt x="119896" y="80000"/>
                  <a:pt x="120000" y="120000"/>
                </a:cubicBezTo>
                <a:lnTo>
                  <a:pt x="0" y="120000"/>
                </a:lnTo>
                <a:close/>
              </a:path>
            </a:pathLst>
          </a:custGeom>
          <a:solidFill>
            <a:srgbClr val="9f002b">
              <a:alpha val="72000"/>
            </a:srgbClr>
          </a:solidFill>
          <a:ln>
            <a:noFill/>
          </a:ln>
        </p:spPr>
        <p:style>
          <a:lnRef idx="0"/>
          <a:fillRef idx="0"/>
          <a:effectRef idx="0"/>
          <a:fontRef idx="minor"/>
        </p:style>
      </p:sp>
      <p:sp>
        <p:nvSpPr>
          <p:cNvPr id="87" name="CustomShape 7"/>
          <p:cNvSpPr/>
          <p:nvPr/>
        </p:nvSpPr>
        <p:spPr>
          <a:xfrm>
            <a:off x="28720440" y="-26280"/>
            <a:ext cx="8780040" cy="21093840"/>
          </a:xfrm>
          <a:custGeom>
            <a:avLst/>
            <a:gdLst/>
            <a:ahLst/>
            <a:rect l="l" t="t" r="r" b="b"/>
            <a:pathLst>
              <a:path w="120000" h="120000">
                <a:moveTo>
                  <a:pt x="0" y="0"/>
                </a:moveTo>
                <a:lnTo>
                  <a:pt x="103976" y="119999"/>
                </a:lnTo>
                <a:lnTo>
                  <a:pt x="120000" y="119852"/>
                </a:lnTo>
                <a:lnTo>
                  <a:pt x="120000" y="0"/>
                </a:lnTo>
                <a:lnTo>
                  <a:pt x="0" y="0"/>
                </a:lnTo>
                <a:close/>
              </a:path>
            </a:pathLst>
          </a:custGeom>
          <a:solidFill>
            <a:srgbClr val="9f002b">
              <a:alpha val="70000"/>
            </a:srgbClr>
          </a:solidFill>
          <a:ln>
            <a:noFill/>
          </a:ln>
        </p:spPr>
        <p:style>
          <a:lnRef idx="0"/>
          <a:fillRef idx="0"/>
          <a:effectRef idx="0"/>
          <a:fontRef idx="minor"/>
        </p:style>
      </p:sp>
      <p:sp>
        <p:nvSpPr>
          <p:cNvPr id="88" name="CustomShape 8"/>
          <p:cNvSpPr/>
          <p:nvPr/>
        </p:nvSpPr>
        <p:spPr>
          <a:xfrm>
            <a:off x="33987600" y="-26280"/>
            <a:ext cx="3513240" cy="21093840"/>
          </a:xfrm>
          <a:custGeom>
            <a:avLst/>
            <a:gdLst/>
            <a:ahLst/>
            <a:rect l="l" t="t" r="r" b="b"/>
            <a:pathLst>
              <a:path w="120000" h="120000">
                <a:moveTo>
                  <a:pt x="94736" y="0"/>
                </a:moveTo>
                <a:lnTo>
                  <a:pt x="0" y="119999"/>
                </a:lnTo>
                <a:lnTo>
                  <a:pt x="120000" y="119999"/>
                </a:lnTo>
                <a:cubicBezTo>
                  <a:pt x="119736" y="80000"/>
                  <a:pt x="119473" y="39999"/>
                  <a:pt x="119210" y="0"/>
                </a:cubicBezTo>
                <a:lnTo>
                  <a:pt x="94736" y="0"/>
                </a:lnTo>
                <a:close/>
              </a:path>
            </a:pathLst>
          </a:custGeom>
          <a:solidFill>
            <a:srgbClr val="646f8a">
              <a:alpha val="70000"/>
            </a:srgbClr>
          </a:solidFill>
          <a:ln>
            <a:noFill/>
          </a:ln>
        </p:spPr>
        <p:style>
          <a:lnRef idx="0"/>
          <a:fillRef idx="0"/>
          <a:effectRef idx="0"/>
          <a:fontRef idx="minor"/>
        </p:style>
      </p:sp>
      <p:sp>
        <p:nvSpPr>
          <p:cNvPr id="89" name="CustomShape 9"/>
          <p:cNvSpPr/>
          <p:nvPr/>
        </p:nvSpPr>
        <p:spPr>
          <a:xfrm>
            <a:off x="33160320" y="0"/>
            <a:ext cx="4370760" cy="21093840"/>
          </a:xfrm>
          <a:custGeom>
            <a:avLst/>
            <a:gdLst/>
            <a:ahLst/>
            <a:rect l="l" t="t" r="r" b="b"/>
            <a:pathLst>
              <a:path w="120000" h="120000">
                <a:moveTo>
                  <a:pt x="0" y="0"/>
                </a:moveTo>
                <a:lnTo>
                  <a:pt x="105579" y="119999"/>
                </a:lnTo>
                <a:lnTo>
                  <a:pt x="119976" y="119999"/>
                </a:lnTo>
                <a:cubicBezTo>
                  <a:pt x="120243" y="79950"/>
                  <a:pt x="118110" y="40049"/>
                  <a:pt x="118377" y="0"/>
                </a:cubicBezTo>
                <a:lnTo>
                  <a:pt x="0" y="0"/>
                </a:lnTo>
                <a:close/>
              </a:path>
            </a:pathLst>
          </a:custGeom>
          <a:solidFill>
            <a:srgbClr val="9f002b">
              <a:alpha val="65000"/>
            </a:srgbClr>
          </a:solidFill>
          <a:ln>
            <a:noFill/>
          </a:ln>
        </p:spPr>
        <p:style>
          <a:lnRef idx="0"/>
          <a:fillRef idx="0"/>
          <a:effectRef idx="0"/>
          <a:fontRef idx="minor"/>
        </p:style>
      </p:sp>
      <p:sp>
        <p:nvSpPr>
          <p:cNvPr id="90" name="CustomShape 10"/>
          <p:cNvSpPr/>
          <p:nvPr/>
        </p:nvSpPr>
        <p:spPr>
          <a:xfrm>
            <a:off x="33022800" y="15033600"/>
            <a:ext cx="4482000" cy="6033600"/>
          </a:xfrm>
          <a:custGeom>
            <a:avLst/>
            <a:gdLst/>
            <a:ahLst/>
            <a:rect l="l" t="t" r="r" b="b"/>
            <a:pathLst>
              <a:path w="120000" h="120000">
                <a:moveTo>
                  <a:pt x="0" y="120000"/>
                </a:moveTo>
                <a:lnTo>
                  <a:pt x="119441" y="0"/>
                </a:lnTo>
                <a:cubicBezTo>
                  <a:pt x="119627" y="39896"/>
                  <a:pt x="119813" y="79792"/>
                  <a:pt x="120000" y="119689"/>
                </a:cubicBezTo>
                <a:lnTo>
                  <a:pt x="0" y="120000"/>
                </a:lnTo>
                <a:close/>
              </a:path>
            </a:pathLst>
          </a:custGeom>
          <a:solidFill>
            <a:srgbClr val="9f002b">
              <a:alpha val="80000"/>
            </a:srgbClr>
          </a:solidFill>
          <a:ln>
            <a:noFill/>
          </a:ln>
        </p:spPr>
        <p:style>
          <a:lnRef idx="0"/>
          <a:fillRef idx="0"/>
          <a:effectRef idx="0"/>
          <a:fontRef idx="minor"/>
        </p:style>
      </p:sp>
      <p:sp>
        <p:nvSpPr>
          <p:cNvPr id="91" name="CustomShape 11"/>
          <p:cNvSpPr/>
          <p:nvPr/>
        </p:nvSpPr>
        <p:spPr>
          <a:xfrm>
            <a:off x="787320" y="3116880"/>
            <a:ext cx="8578080" cy="10690200"/>
          </a:xfrm>
          <a:prstGeom prst="roundRect">
            <a:avLst>
              <a:gd name="adj" fmla="val 5862"/>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92" name="CustomShape 12"/>
          <p:cNvSpPr/>
          <p:nvPr/>
        </p:nvSpPr>
        <p:spPr>
          <a:xfrm>
            <a:off x="28097280" y="3000960"/>
            <a:ext cx="8578080" cy="10805760"/>
          </a:xfrm>
          <a:prstGeom prst="roundRect">
            <a:avLst>
              <a:gd name="adj" fmla="val 5862"/>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93" name="CustomShape 13"/>
          <p:cNvSpPr/>
          <p:nvPr/>
        </p:nvSpPr>
        <p:spPr>
          <a:xfrm>
            <a:off x="9887400" y="3116880"/>
            <a:ext cx="17689320" cy="10690200"/>
          </a:xfrm>
          <a:prstGeom prst="roundRect">
            <a:avLst>
              <a:gd name="adj" fmla="val 2853"/>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94" name="CustomShape 14"/>
          <p:cNvSpPr/>
          <p:nvPr/>
        </p:nvSpPr>
        <p:spPr>
          <a:xfrm>
            <a:off x="37690200" y="-35640"/>
            <a:ext cx="9441000" cy="21102480"/>
          </a:xfrm>
          <a:prstGeom prst="rect">
            <a:avLst/>
          </a:prstGeom>
          <a:solidFill>
            <a:srgbClr val="0c0c0c"/>
          </a:solidFill>
          <a:ln>
            <a:noFill/>
          </a:ln>
        </p:spPr>
        <p:style>
          <a:lnRef idx="0"/>
          <a:fillRef idx="0"/>
          <a:effectRef idx="0"/>
          <a:fontRef idx="minor"/>
        </p:style>
        <p:txBody>
          <a:bodyPr lIns="357840" rIns="357840" tIns="357840" bIns="0"/>
          <a:p>
            <a:pPr algn="ctr">
              <a:lnSpc>
                <a:spcPct val="100000"/>
              </a:lnSpc>
            </a:pPr>
            <a:r>
              <a:rPr b="1" lang="en-US" sz="3100" spc="-1" strike="noStrike">
                <a:solidFill>
                  <a:srgbClr val="ffffff"/>
                </a:solidFill>
                <a:latin typeface="Arial"/>
                <a:ea typeface="Arial"/>
              </a:rPr>
              <a:t>QUICK START (cont.)</a:t>
            </a:r>
            <a:endParaRPr b="0" lang="en-US" sz="3100" spc="-1" strike="noStrike">
              <a:latin typeface="Arial"/>
            </a:endParaRPr>
          </a:p>
          <a:p>
            <a:pPr algn="ctr">
              <a:lnSpc>
                <a:spcPct val="100000"/>
              </a:lnSpc>
            </a:pPr>
            <a:endParaRPr b="0" lang="en-US" sz="3100" spc="-1" strike="noStrike">
              <a:latin typeface="Arial"/>
            </a:endParaRPr>
          </a:p>
          <a:p>
            <a:pPr algn="ctr">
              <a:lnSpc>
                <a:spcPct val="100000"/>
              </a:lnSpc>
            </a:pPr>
            <a:r>
              <a:rPr b="1" lang="en-US" sz="2500" spc="-1" strike="noStrike">
                <a:solidFill>
                  <a:srgbClr val="ffc000"/>
                </a:solidFill>
                <a:latin typeface="Arial"/>
                <a:ea typeface="Arial"/>
              </a:rPr>
              <a:t>How to change the template color theme</a:t>
            </a:r>
            <a:endParaRPr b="0" lang="en-US" sz="2500" spc="-1" strike="noStrike">
              <a:latin typeface="Arial"/>
            </a:endParaRPr>
          </a:p>
          <a:p>
            <a:pPr>
              <a:lnSpc>
                <a:spcPct val="100000"/>
              </a:lnSpc>
            </a:pPr>
            <a:r>
              <a:rPr b="0" lang="en-US" sz="1900" spc="-1" strike="noStrike">
                <a:solidFill>
                  <a:srgbClr val="bfbfbf"/>
                </a:solidFill>
                <a:latin typeface="Arial"/>
                <a:ea typeface="Arial"/>
              </a:rPr>
              <a:t>You can easily change the color theme of your poster by going to the DESIGN menu, click on COLORS, and choose the color theme of your choice. You can also create your own color theme.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r>
              <a:rPr b="0" lang="en-US" sz="1900" spc="-1" strike="noStrike">
                <a:solidFill>
                  <a:srgbClr val="bfbfbf"/>
                </a:solidFill>
                <a:latin typeface="Arial"/>
                <a:ea typeface="Arial"/>
              </a:rPr>
              <a:t>You can also manually change the color of your background by going to VIEW &gt; SLIDE MASTER.  After you finish working on the master be sure to go to VIEW &gt; NORMAL to continue working on your poster.</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How to add Text</a:t>
            </a:r>
            <a:endParaRPr b="0" lang="en-US" sz="2500" spc="-1" strike="noStrike">
              <a:latin typeface="Arial"/>
            </a:endParaRPr>
          </a:p>
          <a:p>
            <a:pPr>
              <a:lnSpc>
                <a:spcPct val="100000"/>
              </a:lnSpc>
            </a:pPr>
            <a:r>
              <a:rPr b="0" lang="en-US" sz="1900" spc="-1" strike="noStrike">
                <a:solidFill>
                  <a:srgbClr val="bfbfbf"/>
                </a:solidFill>
                <a:latin typeface="Arial"/>
                <a:ea typeface="Arial"/>
              </a:rPr>
              <a:t>The template comes with a number of pre-formatted placeholders for headers and text blocks. You can add more blocks by copying and pasting the existing ones or by adding a text box from the HOME menu. </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0" lang="en-US" sz="1900" spc="-1" strike="noStrike">
                <a:solidFill>
                  <a:srgbClr val="bfbfbf"/>
                </a:solidFill>
                <a:latin typeface="Arial"/>
                <a:ea typeface="Arial"/>
              </a:rPr>
              <a:t> </a:t>
            </a:r>
            <a:r>
              <a:rPr b="1" lang="en-US" sz="2500" spc="-1" strike="noStrike">
                <a:solidFill>
                  <a:srgbClr val="ffc000"/>
                </a:solidFill>
                <a:latin typeface="Arial"/>
                <a:ea typeface="Arial"/>
              </a:rPr>
              <a:t>Text size</a:t>
            </a:r>
            <a:endParaRPr b="0" lang="en-US" sz="2500" spc="-1" strike="noStrike">
              <a:latin typeface="Arial"/>
            </a:endParaRPr>
          </a:p>
          <a:p>
            <a:pPr>
              <a:lnSpc>
                <a:spcPct val="100000"/>
              </a:lnSpc>
            </a:pPr>
            <a:r>
              <a:rPr b="0" lang="en-US" sz="1900" spc="-1" strike="noStrike">
                <a:solidFill>
                  <a:srgbClr val="bfbfbf"/>
                </a:solidFill>
                <a:latin typeface="Arial"/>
                <a:ea typeface="Arial"/>
              </a:rPr>
              <a:t>Adjust the size of your text based on how much content you have to present. The default template text offers a good starting point. The text should not be less than 28 points.</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How to add Tables</a:t>
            </a:r>
            <a:endParaRPr b="0" lang="en-US" sz="2500" spc="-1" strike="noStrike">
              <a:latin typeface="Arial"/>
            </a:endParaRPr>
          </a:p>
          <a:p>
            <a:pPr marL="1359000" indent="-12240">
              <a:lnSpc>
                <a:spcPct val="100000"/>
              </a:lnSpc>
            </a:pPr>
            <a:r>
              <a:rPr b="0" lang="en-US" sz="1900" spc="-1" strike="noStrike">
                <a:solidFill>
                  <a:srgbClr val="bfbfbf"/>
                </a:solidFill>
                <a:latin typeface="Arial"/>
                <a:ea typeface="Arial"/>
              </a:rPr>
              <a:t>To add a table from scratch go to the INSERT menu and </a:t>
            </a:r>
            <a:br/>
            <a:r>
              <a:rPr b="0" lang="en-US" sz="1900" spc="-1" strike="noStrike">
                <a:solidFill>
                  <a:srgbClr val="bfbfbf"/>
                </a:solidFill>
                <a:latin typeface="Arial"/>
                <a:ea typeface="Arial"/>
              </a:rPr>
              <a:t>click on TABLE. A drop-down box will help you select rows and columns. </a:t>
            </a:r>
            <a:endParaRPr b="0" lang="en-US" sz="1900" spc="-1" strike="noStrike">
              <a:latin typeface="Arial"/>
            </a:endParaRPr>
          </a:p>
          <a:p>
            <a:pPr>
              <a:lnSpc>
                <a:spcPct val="100000"/>
              </a:lnSpc>
            </a:pPr>
            <a:r>
              <a:rPr b="0" lang="en-US" sz="1900" spc="-1" strike="noStrike">
                <a:solidFill>
                  <a:srgbClr val="bfbfbf"/>
                </a:solidFill>
                <a:latin typeface="Arial"/>
                <a:ea typeface="Arial"/>
              </a:rPr>
              <a:t>You can also copy and a paste a table from Word or another PowerPoint document. A pasted table may need to be re-formatted by RIGHT-CLICK &gt; FORMAT SHAPE, TEXT BOX, Margins.</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Graphs / Charts</a:t>
            </a:r>
            <a:endParaRPr b="0" lang="en-US" sz="2500" spc="-1" strike="noStrike">
              <a:latin typeface="Arial"/>
            </a:endParaRPr>
          </a:p>
          <a:p>
            <a:pPr>
              <a:lnSpc>
                <a:spcPct val="100000"/>
              </a:lnSpc>
            </a:pPr>
            <a:r>
              <a:rPr b="0" lang="en-US" sz="1900" spc="-1" strike="noStrike">
                <a:solidFill>
                  <a:srgbClr val="bfbfbf"/>
                </a:solidFill>
                <a:latin typeface="Arial"/>
                <a:ea typeface="Arial"/>
              </a:rPr>
              <a:t>You will have to convert your graphs/charts/formulas/equations into images (.jpg or .png and insert them into your presentation.  This will help maintain the values as different operating systems can distort your work.</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Save your work</a:t>
            </a:r>
            <a:endParaRPr b="0" lang="en-US" sz="2500" spc="-1" strike="noStrike">
              <a:latin typeface="Arial"/>
            </a:endParaRPr>
          </a:p>
          <a:p>
            <a:pPr>
              <a:lnSpc>
                <a:spcPct val="100000"/>
              </a:lnSpc>
            </a:pPr>
            <a:r>
              <a:rPr b="0" lang="en-US" sz="1900" spc="-1" strike="noStrike">
                <a:solidFill>
                  <a:srgbClr val="bfbfbf"/>
                </a:solidFill>
                <a:latin typeface="Arial"/>
                <a:ea typeface="Arial"/>
              </a:rPr>
              <a:t>Save your template as a  lastname.firstname and as a .pptx file.</a:t>
            </a:r>
            <a:endParaRPr b="0" lang="en-US" sz="1900" spc="-1" strike="noStrike">
              <a:latin typeface="Arial"/>
            </a:endParaRPr>
          </a:p>
        </p:txBody>
      </p:sp>
      <p:pic>
        <p:nvPicPr>
          <p:cNvPr id="95" name="Shape 31" descr=""/>
          <p:cNvPicPr/>
          <p:nvPr/>
        </p:nvPicPr>
        <p:blipFill>
          <a:blip r:embed="rId2"/>
          <a:stretch/>
        </p:blipFill>
        <p:spPr>
          <a:xfrm>
            <a:off x="40044240" y="2640960"/>
            <a:ext cx="4767480" cy="1320480"/>
          </a:xfrm>
          <a:prstGeom prst="rect">
            <a:avLst/>
          </a:prstGeom>
          <a:ln>
            <a:noFill/>
          </a:ln>
        </p:spPr>
      </p:pic>
      <p:pic>
        <p:nvPicPr>
          <p:cNvPr id="96" name="Shape 33" descr=""/>
          <p:cNvPicPr/>
          <p:nvPr/>
        </p:nvPicPr>
        <p:blipFill>
          <a:blip r:embed="rId3"/>
          <a:stretch/>
        </p:blipFill>
        <p:spPr>
          <a:xfrm>
            <a:off x="37949400" y="8960400"/>
            <a:ext cx="1264680" cy="634680"/>
          </a:xfrm>
          <a:prstGeom prst="rect">
            <a:avLst/>
          </a:prstGeom>
          <a:ln>
            <a:noFill/>
          </a:ln>
        </p:spPr>
      </p:pic>
      <p:sp>
        <p:nvSpPr>
          <p:cNvPr id="97" name="CustomShape 15"/>
          <p:cNvSpPr/>
          <p:nvPr/>
        </p:nvSpPr>
        <p:spPr>
          <a:xfrm>
            <a:off x="41234760" y="20171520"/>
            <a:ext cx="5864040" cy="895680"/>
          </a:xfrm>
          <a:prstGeom prst="rect">
            <a:avLst/>
          </a:prstGeom>
          <a:noFill/>
          <a:ln>
            <a:noFill/>
          </a:ln>
        </p:spPr>
        <p:style>
          <a:lnRef idx="0"/>
          <a:fillRef idx="0"/>
          <a:effectRef idx="0"/>
          <a:fontRef idx="minor"/>
        </p:style>
        <p:txBody>
          <a:bodyPr lIns="51120" rIns="51120" tIns="25560" bIns="25560"/>
          <a:p>
            <a:pPr algn="r">
              <a:lnSpc>
                <a:spcPct val="92000"/>
              </a:lnSpc>
            </a:pPr>
            <a:r>
              <a:rPr b="0" lang="en-US" sz="2200" spc="-1" strike="noStrike">
                <a:solidFill>
                  <a:srgbClr val="ffffff"/>
                </a:solidFill>
                <a:latin typeface="Trebuchet MS"/>
                <a:ea typeface="Trebuchet MS"/>
              </a:rPr>
              <a:t>This is an ePosterBoards template</a:t>
            </a:r>
            <a:endParaRPr b="0" lang="en-US" sz="2200" spc="-1" strike="noStrike">
              <a:latin typeface="Arial"/>
            </a:endParaRPr>
          </a:p>
          <a:p>
            <a:pPr algn="r">
              <a:lnSpc>
                <a:spcPct val="108000"/>
              </a:lnSpc>
            </a:pPr>
            <a:r>
              <a:rPr b="0" lang="en-US" sz="1900" spc="-1" strike="noStrike">
                <a:solidFill>
                  <a:srgbClr val="ffffff"/>
                </a:solidFill>
                <a:latin typeface="Trebuchet MS"/>
                <a:ea typeface="Trebuchet MS"/>
              </a:rPr>
              <a:t>   </a:t>
            </a:r>
            <a:r>
              <a:rPr b="0" lang="en-US" sz="1900" spc="-1" strike="noStrike">
                <a:solidFill>
                  <a:srgbClr val="ffffff"/>
                </a:solidFill>
                <a:latin typeface="Trebuchet MS"/>
                <a:ea typeface="Trebuchet MS"/>
              </a:rPr>
              <a:t>www.eposterboards.com</a:t>
            </a:r>
            <a:endParaRPr b="0" lang="en-US" sz="1900" spc="-1" strike="noStrike">
              <a:latin typeface="Arial"/>
            </a:endParaRPr>
          </a:p>
        </p:txBody>
      </p:sp>
      <p:sp>
        <p:nvSpPr>
          <p:cNvPr id="98" name="CustomShape 16"/>
          <p:cNvSpPr/>
          <p:nvPr/>
        </p:nvSpPr>
        <p:spPr>
          <a:xfrm>
            <a:off x="-9572760" y="0"/>
            <a:ext cx="9396000" cy="21067560"/>
          </a:xfrm>
          <a:prstGeom prst="rect">
            <a:avLst/>
          </a:prstGeom>
          <a:solidFill>
            <a:srgbClr val="0c0c0c"/>
          </a:solidFill>
          <a:ln>
            <a:noFill/>
          </a:ln>
        </p:spPr>
        <p:style>
          <a:lnRef idx="0"/>
          <a:fillRef idx="0"/>
          <a:effectRef idx="0"/>
          <a:fontRef idx="minor"/>
        </p:style>
        <p:txBody>
          <a:bodyPr lIns="357840" rIns="357840" tIns="357840" bIns="0"/>
          <a:p>
            <a:pPr algn="ctr">
              <a:lnSpc>
                <a:spcPct val="100000"/>
              </a:lnSpc>
            </a:pPr>
            <a:r>
              <a:rPr b="1" lang="en-US" sz="2500" spc="-1" strike="noStrike">
                <a:solidFill>
                  <a:srgbClr val="ff0000"/>
                </a:solidFill>
                <a:latin typeface="Arial"/>
                <a:ea typeface="Arial"/>
              </a:rPr>
              <a:t>(—THIS SIDEBAR DOES NOT SHOW—)</a:t>
            </a:r>
            <a:endParaRPr b="0" lang="en-US" sz="2500" spc="-1" strike="noStrike">
              <a:latin typeface="Arial"/>
            </a:endParaRPr>
          </a:p>
          <a:p>
            <a:pPr algn="ctr">
              <a:lnSpc>
                <a:spcPct val="100000"/>
              </a:lnSpc>
            </a:pPr>
            <a:r>
              <a:rPr b="1" lang="en-US" sz="3100" spc="-1" strike="noStrike">
                <a:solidFill>
                  <a:srgbClr val="ffffff"/>
                </a:solidFill>
                <a:latin typeface="Arial"/>
                <a:ea typeface="Arial"/>
              </a:rPr>
              <a:t>DESIGN GUIDE</a:t>
            </a:r>
            <a:endParaRPr b="0" lang="en-US" sz="3100" spc="-1" strike="noStrike">
              <a:latin typeface="Arial"/>
            </a:endParaRPr>
          </a:p>
          <a:p>
            <a:pPr algn="ctr">
              <a:lnSpc>
                <a:spcPct val="100000"/>
              </a:lnSpc>
            </a:pPr>
            <a:endParaRPr b="0" lang="en-US" sz="3100" spc="-1" strike="noStrike">
              <a:latin typeface="Arial"/>
            </a:endParaRPr>
          </a:p>
          <a:p>
            <a:pPr>
              <a:lnSpc>
                <a:spcPct val="100000"/>
              </a:lnSpc>
            </a:pPr>
            <a:r>
              <a:rPr b="0" lang="en-US" sz="2200" spc="-1" strike="noStrike">
                <a:solidFill>
                  <a:srgbClr val="ffffff"/>
                </a:solidFill>
                <a:latin typeface="Arial"/>
                <a:ea typeface="Arial"/>
              </a:rPr>
              <a:t>This PowerPoint 2016 template produces a 40.97X23.04” presentation poster. You can use it to create your research poster and save valuable time placing titles, subtitles, text, and graphics.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ffffff"/>
                </a:solidFill>
                <a:latin typeface="Arial"/>
                <a:ea typeface="Arial"/>
              </a:rPr>
              <a:t>We provide a series of YouTube tutorials that will guide you through the poster design process and answer your poster production questions. To view our template tutorials, go online to </a:t>
            </a:r>
            <a:r>
              <a:rPr b="0" lang="en-US" sz="2200" spc="-1" strike="noStrike">
                <a:solidFill>
                  <a:srgbClr val="99ca3c"/>
                </a:solidFill>
                <a:latin typeface="Arial"/>
                <a:ea typeface="Arial"/>
                <a:hlinkClick r:id="rId4"/>
              </a:rPr>
              <a:t>https://www.youtube.com/playlist?list=PLBz4JvE0AKmweXsMNGeyRXgWgN_lj_b5L</a:t>
            </a:r>
            <a:endParaRPr b="0" lang="en-US" sz="2200" spc="-1" strike="noStrike">
              <a:latin typeface="Arial"/>
            </a:endParaRPr>
          </a:p>
          <a:p>
            <a:pPr>
              <a:lnSpc>
                <a:spcPct val="100000"/>
              </a:lnSpc>
            </a:pPr>
            <a:r>
              <a:rPr b="0" lang="en-US" sz="2200" spc="-1" strike="noStrike">
                <a:solidFill>
                  <a:srgbClr val="ffffff"/>
                </a:solidFill>
                <a:latin typeface="Arial"/>
                <a:ea typeface="Arial"/>
              </a:rPr>
              <a:t>If you are uploading ahead of time, please go to our website: </a:t>
            </a:r>
            <a:br/>
            <a:r>
              <a:rPr b="0" lang="en-US" sz="2200" spc="-1" strike="noStrike">
                <a:solidFill>
                  <a:srgbClr val="99ca3c"/>
                </a:solidFill>
                <a:latin typeface="Arial"/>
                <a:ea typeface="Arial"/>
                <a:hlinkClick r:id="rId5"/>
              </a:rPr>
              <a:t>http://www.eposterboards.com/eposterupload/</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ffffff"/>
                </a:solidFill>
                <a:latin typeface="Arial"/>
                <a:ea typeface="Arial"/>
              </a:rPr>
              <a:t>Need assistance? Call us at </a:t>
            </a:r>
            <a:r>
              <a:rPr b="0" lang="en-US" sz="2200" spc="-1" strike="noStrike">
                <a:solidFill>
                  <a:srgbClr val="ffc000"/>
                </a:solidFill>
                <a:latin typeface="Arial"/>
                <a:ea typeface="Arial"/>
              </a:rPr>
              <a:t>617-588-3508 option 2</a:t>
            </a:r>
            <a:endParaRPr b="0" lang="en-US" sz="2200" spc="-1" strike="noStrike">
              <a:latin typeface="Arial"/>
            </a:endParaRPr>
          </a:p>
          <a:p>
            <a:pPr>
              <a:lnSpc>
                <a:spcPct val="100000"/>
              </a:lnSpc>
            </a:pP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1" lang="en-US" sz="3100" spc="-1" strike="noStrike">
                <a:solidFill>
                  <a:srgbClr val="ffffff"/>
                </a:solidFill>
                <a:latin typeface="Arial"/>
                <a:ea typeface="Arial"/>
              </a:rPr>
              <a:t>QUICK START</a:t>
            </a:r>
            <a:endParaRPr b="0" lang="en-US" sz="3100" spc="-1" strike="noStrike">
              <a:latin typeface="Arial"/>
            </a:endParaRPr>
          </a:p>
          <a:p>
            <a:pPr algn="ctr">
              <a:lnSpc>
                <a:spcPct val="100000"/>
              </a:lnSpc>
            </a:pPr>
            <a:endParaRPr b="0" lang="en-US" sz="3100" spc="-1" strike="noStrike">
              <a:latin typeface="Arial"/>
            </a:endParaRPr>
          </a:p>
          <a:p>
            <a:pPr>
              <a:lnSpc>
                <a:spcPct val="100000"/>
              </a:lnSpc>
            </a:pPr>
            <a:endParaRPr b="0" lang="en-US" sz="3100" spc="-1" strike="noStrike">
              <a:latin typeface="Arial"/>
            </a:endParaRPr>
          </a:p>
          <a:p>
            <a:pPr algn="ctr">
              <a:lnSpc>
                <a:spcPct val="100000"/>
              </a:lnSpc>
            </a:pPr>
            <a:r>
              <a:rPr b="1" lang="en-US" sz="2500" spc="-1" strike="noStrike">
                <a:solidFill>
                  <a:srgbClr val="ffc000"/>
                </a:solidFill>
                <a:latin typeface="Arial"/>
                <a:ea typeface="Arial"/>
              </a:rPr>
              <a:t>Title, Authors, and Affiliations</a:t>
            </a:r>
            <a:endParaRPr b="0" lang="en-US" sz="2500" spc="-1" strike="noStrike">
              <a:latin typeface="Arial"/>
            </a:endParaRPr>
          </a:p>
          <a:p>
            <a:pPr>
              <a:lnSpc>
                <a:spcPct val="100000"/>
              </a:lnSpc>
            </a:pPr>
            <a:r>
              <a:rPr b="0" lang="en-US" sz="1900" spc="-1" strike="noStrike">
                <a:solidFill>
                  <a:srgbClr val="bfbfbf"/>
                </a:solidFill>
                <a:latin typeface="Arial"/>
                <a:ea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lang="en-US" sz="1900" spc="-1" strike="noStrike">
              <a:latin typeface="Arial"/>
            </a:endParaRPr>
          </a:p>
          <a:p>
            <a:pPr>
              <a:lnSpc>
                <a:spcPct val="100000"/>
              </a:lnSpc>
            </a:pPr>
            <a:endParaRPr b="0" lang="en-US" sz="1900" spc="-1" strike="noStrike">
              <a:latin typeface="Arial"/>
            </a:endParaRPr>
          </a:p>
          <a:p>
            <a:pPr>
              <a:lnSpc>
                <a:spcPct val="100000"/>
              </a:lnSpc>
            </a:pPr>
            <a:r>
              <a:rPr b="1" lang="en-US" sz="1900" spc="-1" strike="noStrike">
                <a:solidFill>
                  <a:srgbClr val="ffc000"/>
                </a:solidFill>
                <a:latin typeface="Arial"/>
                <a:ea typeface="Arial"/>
              </a:rPr>
              <a:t>TIP: </a:t>
            </a:r>
            <a:r>
              <a:rPr b="0" lang="en-US" sz="1900" spc="-1" strike="noStrike">
                <a:solidFill>
                  <a:srgbClr val="bfbfbf"/>
                </a:solidFill>
                <a:latin typeface="Arial"/>
                <a:ea typeface="Arial"/>
              </a:rPr>
              <a:t>The font size of your title should be bigger than your name(s) and institution name(s). The smallest font size should be 28 points.</a:t>
            </a:r>
            <a:endParaRPr b="0" lang="en-US" sz="1900" spc="-1" strike="noStrike">
              <a:latin typeface="Arial"/>
            </a:endParaRPr>
          </a:p>
          <a:p>
            <a:pPr>
              <a:lnSpc>
                <a:spcPct val="100000"/>
              </a:lnSpc>
            </a:pPr>
            <a:b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Adding Logos / Seals</a:t>
            </a:r>
            <a:endParaRPr b="0" lang="en-US" sz="2500" spc="-1" strike="noStrike">
              <a:latin typeface="Arial"/>
            </a:endParaRPr>
          </a:p>
          <a:p>
            <a:pPr>
              <a:lnSpc>
                <a:spcPct val="100000"/>
              </a:lnSpc>
            </a:pPr>
            <a:r>
              <a:rPr b="0" lang="en-US" sz="1900" spc="-1" strike="noStrike">
                <a:solidFill>
                  <a:srgbClr val="bfbfbf"/>
                </a:solidFill>
                <a:latin typeface="Arial"/>
                <a:ea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lang="en-US" sz="1900" spc="-1" strike="noStrike">
              <a:latin typeface="Arial"/>
            </a:endParaRPr>
          </a:p>
          <a:p>
            <a:pPr>
              <a:lnSpc>
                <a:spcPct val="100000"/>
              </a:lnSpc>
            </a:pPr>
            <a:endParaRPr b="0" lang="en-US" sz="1900" spc="-1" strike="noStrike">
              <a:latin typeface="Arial"/>
            </a:endParaRPr>
          </a:p>
          <a:p>
            <a:pPr>
              <a:lnSpc>
                <a:spcPct val="100000"/>
              </a:lnSpc>
            </a:pPr>
            <a:r>
              <a:rPr b="1" lang="en-US" sz="1900" spc="-1" strike="noStrike">
                <a:solidFill>
                  <a:srgbClr val="ffc000"/>
                </a:solidFill>
                <a:latin typeface="Arial"/>
                <a:ea typeface="Arial"/>
              </a:rPr>
              <a:t>TIP: </a:t>
            </a:r>
            <a:r>
              <a:rPr b="0" lang="en-US" sz="1900" spc="-1" strike="noStrike">
                <a:solidFill>
                  <a:srgbClr val="bfbfbf"/>
                </a:solidFill>
                <a:latin typeface="Arial"/>
                <a:ea typeface="Arial"/>
              </a:rPr>
              <a:t>If there is a conference website,  you can pull logos from there.  Please keep in my that we will be adding navigational buttons or a kiosk menu button on the right side of the slides.  Please make the appropriate space for that.</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Photographs / Graphics</a:t>
            </a:r>
            <a:endParaRPr b="0" lang="en-US" sz="2500" spc="-1" strike="noStrike">
              <a:latin typeface="Arial"/>
            </a:endParaRPr>
          </a:p>
          <a:p>
            <a:pPr>
              <a:lnSpc>
                <a:spcPct val="100000"/>
              </a:lnSpc>
            </a:pPr>
            <a:r>
              <a:rPr b="0" lang="en-US" sz="1900" spc="-1" strike="noStrike">
                <a:solidFill>
                  <a:srgbClr val="bfbfbf"/>
                </a:solidFill>
                <a:latin typeface="Arial"/>
                <a:ea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lang="en-US" sz="1900" spc="-1" strike="noStrike">
              <a:latin typeface="Arial"/>
            </a:endParaRPr>
          </a:p>
          <a:p>
            <a:pP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p:txBody>
      </p:sp>
      <p:sp>
        <p:nvSpPr>
          <p:cNvPr id="99" name="CustomShape 17"/>
          <p:cNvSpPr/>
          <p:nvPr/>
        </p:nvSpPr>
        <p:spPr>
          <a:xfrm>
            <a:off x="-9580680" y="5391000"/>
            <a:ext cx="9388080" cy="1800"/>
          </a:xfrm>
          <a:custGeom>
            <a:avLst/>
            <a:gdLst/>
            <a:ahLst/>
            <a:rect l="l" t="t" r="r" b="b"/>
            <a:pathLst>
              <a:path w="21600" h="21600">
                <a:moveTo>
                  <a:pt x="0" y="0"/>
                </a:moveTo>
                <a:lnTo>
                  <a:pt x="21600" y="21600"/>
                </a:lnTo>
              </a:path>
            </a:pathLst>
          </a:custGeom>
          <a:noFill/>
          <a:ln w="12600">
            <a:solidFill>
              <a:srgbClr val="ffc000"/>
            </a:solidFill>
            <a:round/>
          </a:ln>
        </p:spPr>
        <p:style>
          <a:lnRef idx="0"/>
          <a:fillRef idx="0"/>
          <a:effectRef idx="0"/>
          <a:fontRef idx="minor"/>
        </p:style>
      </p:sp>
      <p:pic>
        <p:nvPicPr>
          <p:cNvPr id="100" name="Shape 42" descr=""/>
          <p:cNvPicPr/>
          <p:nvPr/>
        </p:nvPicPr>
        <p:blipFill>
          <a:blip r:embed="rId6"/>
          <a:stretch/>
        </p:blipFill>
        <p:spPr>
          <a:xfrm>
            <a:off x="-9167400" y="6567480"/>
            <a:ext cx="1363320" cy="768960"/>
          </a:xfrm>
          <a:prstGeom prst="rect">
            <a:avLst/>
          </a:prstGeom>
          <a:ln>
            <a:noFill/>
          </a:ln>
        </p:spPr>
      </p:pic>
      <p:pic>
        <p:nvPicPr>
          <p:cNvPr id="101" name="Shape 43" descr=""/>
          <p:cNvPicPr/>
          <p:nvPr/>
        </p:nvPicPr>
        <p:blipFill>
          <a:blip r:embed="rId7"/>
          <a:stretch/>
        </p:blipFill>
        <p:spPr>
          <a:xfrm>
            <a:off x="-8888400" y="10386720"/>
            <a:ext cx="7389720" cy="944280"/>
          </a:xfrm>
          <a:prstGeom prst="rect">
            <a:avLst/>
          </a:prstGeom>
          <a:ln>
            <a:noFill/>
          </a:ln>
        </p:spPr>
      </p:pic>
      <p:pic>
        <p:nvPicPr>
          <p:cNvPr id="102" name="Shape 46" descr=""/>
          <p:cNvPicPr/>
          <p:nvPr/>
        </p:nvPicPr>
        <p:blipFill>
          <a:blip r:embed="rId8"/>
          <a:stretch/>
        </p:blipFill>
        <p:spPr>
          <a:xfrm>
            <a:off x="-5013000" y="16464600"/>
            <a:ext cx="1140480" cy="1060200"/>
          </a:xfrm>
          <a:prstGeom prst="rect">
            <a:avLst/>
          </a:prstGeom>
          <a:ln>
            <a:noFill/>
          </a:ln>
        </p:spPr>
      </p:pic>
      <p:sp>
        <p:nvSpPr>
          <p:cNvPr id="103" name="CustomShape 18"/>
          <p:cNvSpPr/>
          <p:nvPr/>
        </p:nvSpPr>
        <p:spPr>
          <a:xfrm>
            <a:off x="-5078160" y="17498520"/>
            <a:ext cx="1152720" cy="275040"/>
          </a:xfrm>
          <a:prstGeom prst="rect">
            <a:avLst/>
          </a:prstGeom>
          <a:solidFill>
            <a:schemeClr val="accent1"/>
          </a:solidFill>
          <a:ln>
            <a:noFill/>
          </a:ln>
        </p:spPr>
        <p:style>
          <a:lnRef idx="0"/>
          <a:fillRef idx="0"/>
          <a:effectRef idx="0"/>
          <a:fontRef idx="minor"/>
        </p:style>
        <p:txBody>
          <a:bodyPr lIns="71640" rIns="71640" tIns="71640" bIns="71640"/>
          <a:p>
            <a:pPr algn="ctr">
              <a:lnSpc>
                <a:spcPct val="100000"/>
              </a:lnSpc>
            </a:pPr>
            <a:r>
              <a:rPr b="1" lang="en-US" sz="1300" spc="-1" strike="noStrike">
                <a:solidFill>
                  <a:srgbClr val="000000"/>
                </a:solidFill>
                <a:latin typeface="Trebuchet MS"/>
                <a:ea typeface="Trebuchet MS"/>
              </a:rPr>
              <a:t>ORIGINAL</a:t>
            </a:r>
            <a:endParaRPr b="0" lang="en-US" sz="1300" spc="-1" strike="noStrike">
              <a:latin typeface="Arial"/>
            </a:endParaRPr>
          </a:p>
        </p:txBody>
      </p:sp>
      <p:pic>
        <p:nvPicPr>
          <p:cNvPr id="104" name="Shape 49" descr=""/>
          <p:cNvPicPr/>
          <p:nvPr/>
        </p:nvPicPr>
        <p:blipFill>
          <a:blip r:embed="rId9"/>
          <a:stretch/>
        </p:blipFill>
        <p:spPr>
          <a:xfrm>
            <a:off x="-3638880" y="16464600"/>
            <a:ext cx="1913760" cy="1043280"/>
          </a:xfrm>
          <a:prstGeom prst="rect">
            <a:avLst/>
          </a:prstGeom>
          <a:ln>
            <a:noFill/>
          </a:ln>
        </p:spPr>
      </p:pic>
      <p:sp>
        <p:nvSpPr>
          <p:cNvPr id="105" name="CustomShape 19"/>
          <p:cNvSpPr/>
          <p:nvPr/>
        </p:nvSpPr>
        <p:spPr>
          <a:xfrm>
            <a:off x="-3687840" y="17517960"/>
            <a:ext cx="1912680" cy="255600"/>
          </a:xfrm>
          <a:prstGeom prst="rect">
            <a:avLst/>
          </a:prstGeom>
          <a:solidFill>
            <a:srgbClr val="ff0000"/>
          </a:solidFill>
          <a:ln>
            <a:noFill/>
          </a:ln>
        </p:spPr>
        <p:style>
          <a:lnRef idx="0"/>
          <a:fillRef idx="0"/>
          <a:effectRef idx="0"/>
          <a:fontRef idx="minor"/>
        </p:style>
        <p:txBody>
          <a:bodyPr lIns="357840" rIns="357840" tIns="71640" bIns="71640"/>
          <a:p>
            <a:pPr algn="ctr">
              <a:lnSpc>
                <a:spcPct val="100000"/>
              </a:lnSpc>
            </a:pPr>
            <a:r>
              <a:rPr b="1" lang="en-US" sz="1100" spc="-1" strike="noStrike">
                <a:solidFill>
                  <a:srgbClr val="ffffff"/>
                </a:solidFill>
                <a:latin typeface="Trebuchet MS"/>
                <a:ea typeface="Trebuchet MS"/>
              </a:rPr>
              <a:t>DISTORTED</a:t>
            </a:r>
            <a:endParaRPr b="0" lang="en-US" sz="1100" spc="-1" strike="noStrike">
              <a:latin typeface="Arial"/>
            </a:endParaRPr>
          </a:p>
        </p:txBody>
      </p:sp>
      <p:sp>
        <p:nvSpPr>
          <p:cNvPr id="106" name="CustomShape 20"/>
          <p:cNvSpPr/>
          <p:nvPr/>
        </p:nvSpPr>
        <p:spPr>
          <a:xfrm>
            <a:off x="1337400" y="20681640"/>
            <a:ext cx="2145960" cy="216000"/>
          </a:xfrm>
          <a:prstGeom prst="rect">
            <a:avLst/>
          </a:prstGeom>
          <a:noFill/>
          <a:ln>
            <a:noFill/>
          </a:ln>
        </p:spPr>
        <p:style>
          <a:lnRef idx="0"/>
          <a:fillRef idx="0"/>
          <a:effectRef idx="0"/>
          <a:fontRef idx="minor"/>
        </p:style>
        <p:txBody>
          <a:bodyPr lIns="71280" rIns="71280" tIns="35640" bIns="35640"/>
          <a:p>
            <a:pPr>
              <a:lnSpc>
                <a:spcPct val="65000"/>
              </a:lnSpc>
              <a:spcBef>
                <a:spcPts val="400"/>
              </a:spcBef>
            </a:pPr>
            <a:r>
              <a:rPr b="1" lang="en-US" sz="900" spc="-1" strike="noStrike">
                <a:solidFill>
                  <a:srgbClr val="bfbfbf"/>
                </a:solidFill>
                <a:latin typeface="Arial"/>
                <a:ea typeface="Arial"/>
              </a:rPr>
              <a:t>www.eposterboards.com</a:t>
            </a:r>
            <a:endParaRPr b="0" lang="en-US" sz="900" spc="-1" strike="noStrike">
              <a:latin typeface="Arial"/>
            </a:endParaRPr>
          </a:p>
        </p:txBody>
      </p:sp>
      <p:pic>
        <p:nvPicPr>
          <p:cNvPr id="107" name="Picture 1" descr=""/>
          <p:cNvPicPr/>
          <p:nvPr/>
        </p:nvPicPr>
        <p:blipFill>
          <a:blip r:embed="rId10"/>
          <a:stretch/>
        </p:blipFill>
        <p:spPr>
          <a:xfrm>
            <a:off x="43076160" y="19218240"/>
            <a:ext cx="3861720" cy="925200"/>
          </a:xfrm>
          <a:prstGeom prst="rect">
            <a:avLst/>
          </a:prstGeom>
          <a:ln>
            <a:noFill/>
          </a:ln>
        </p:spPr>
      </p:pic>
      <p:sp>
        <p:nvSpPr>
          <p:cNvPr id="108" name="CustomShape 21"/>
          <p:cNvSpPr/>
          <p:nvPr/>
        </p:nvSpPr>
        <p:spPr>
          <a:xfrm>
            <a:off x="787320" y="14366880"/>
            <a:ext cx="35888040" cy="6262920"/>
          </a:xfrm>
          <a:prstGeom prst="roundRect">
            <a:avLst>
              <a:gd name="adj" fmla="val 2853"/>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109" name="PlaceHolder 22"/>
          <p:cNvSpPr>
            <a:spLocks noGrp="1"/>
          </p:cNvSpPr>
          <p:nvPr>
            <p:ph type="body"/>
          </p:nvPr>
        </p:nvSpPr>
        <p:spPr>
          <a:xfrm>
            <a:off x="771840" y="3975840"/>
            <a:ext cx="858348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10" name="PlaceHolder 23"/>
          <p:cNvSpPr>
            <a:spLocks noGrp="1"/>
          </p:cNvSpPr>
          <p:nvPr>
            <p:ph type="body"/>
          </p:nvPr>
        </p:nvSpPr>
        <p:spPr>
          <a:xfrm>
            <a:off x="787320" y="3423240"/>
            <a:ext cx="857664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11" name="PlaceHolder 24"/>
          <p:cNvSpPr>
            <a:spLocks noGrp="1"/>
          </p:cNvSpPr>
          <p:nvPr>
            <p:ph type="body"/>
          </p:nvPr>
        </p:nvSpPr>
        <p:spPr>
          <a:xfrm>
            <a:off x="770400" y="9627840"/>
            <a:ext cx="858492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a:t>
            </a:r>
            <a:r>
              <a:rPr b="0" lang="en-US" sz="2800" spc="-1" strike="noStrike">
                <a:solidFill>
                  <a:srgbClr val="000000"/>
                </a:solidFill>
                <a:latin typeface="Arial"/>
              </a:rPr>
              <a:t>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a:t>
            </a:r>
            <a:r>
              <a:rPr b="0" lang="en-US" sz="2800" spc="-1" strike="noStrike">
                <a:solidFill>
                  <a:srgbClr val="000000"/>
                </a:solidFill>
                <a:latin typeface="Arial"/>
              </a:rPr>
              <a:t>Outline Level</a:t>
            </a:r>
            <a:endParaRPr b="0" lang="en-US" sz="2800" spc="-1" strike="noStrike">
              <a:solidFill>
                <a:srgbClr val="000000"/>
              </a:solidFill>
              <a:latin typeface="Arial"/>
            </a:endParaRPr>
          </a:p>
        </p:txBody>
      </p:sp>
      <p:sp>
        <p:nvSpPr>
          <p:cNvPr id="112" name="PlaceHolder 25"/>
          <p:cNvSpPr>
            <a:spLocks noGrp="1"/>
          </p:cNvSpPr>
          <p:nvPr>
            <p:ph type="body"/>
          </p:nvPr>
        </p:nvSpPr>
        <p:spPr>
          <a:xfrm>
            <a:off x="787320" y="9096120"/>
            <a:ext cx="857808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13" name="PlaceHolder 26"/>
          <p:cNvSpPr>
            <a:spLocks noGrp="1"/>
          </p:cNvSpPr>
          <p:nvPr>
            <p:ph type="body"/>
          </p:nvPr>
        </p:nvSpPr>
        <p:spPr>
          <a:xfrm>
            <a:off x="9890280" y="3970800"/>
            <a:ext cx="1768500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14" name="PlaceHolder 27"/>
          <p:cNvSpPr>
            <a:spLocks noGrp="1"/>
          </p:cNvSpPr>
          <p:nvPr>
            <p:ph type="body"/>
          </p:nvPr>
        </p:nvSpPr>
        <p:spPr>
          <a:xfrm>
            <a:off x="9890280" y="3423240"/>
            <a:ext cx="176850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15" name="PlaceHolder 28"/>
          <p:cNvSpPr>
            <a:spLocks noGrp="1"/>
          </p:cNvSpPr>
          <p:nvPr>
            <p:ph type="body"/>
          </p:nvPr>
        </p:nvSpPr>
        <p:spPr>
          <a:xfrm>
            <a:off x="9890280" y="14013720"/>
            <a:ext cx="1768500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16" name="PlaceHolder 29"/>
          <p:cNvSpPr>
            <a:spLocks noGrp="1"/>
          </p:cNvSpPr>
          <p:nvPr>
            <p:ph type="body"/>
          </p:nvPr>
        </p:nvSpPr>
        <p:spPr>
          <a:xfrm>
            <a:off x="9890280" y="13487760"/>
            <a:ext cx="176850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17" name="PlaceHolder 30"/>
          <p:cNvSpPr>
            <a:spLocks noGrp="1"/>
          </p:cNvSpPr>
          <p:nvPr>
            <p:ph type="body"/>
          </p:nvPr>
        </p:nvSpPr>
        <p:spPr>
          <a:xfrm>
            <a:off x="28086120" y="3423240"/>
            <a:ext cx="85752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18" name="PlaceHolder 31"/>
          <p:cNvSpPr>
            <a:spLocks noGrp="1"/>
          </p:cNvSpPr>
          <p:nvPr>
            <p:ph type="body"/>
          </p:nvPr>
        </p:nvSpPr>
        <p:spPr>
          <a:xfrm>
            <a:off x="28086120" y="3975840"/>
            <a:ext cx="857520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a:t>
            </a:r>
            <a:r>
              <a:rPr b="0" lang="en-US" sz="2800" spc="-1" strike="noStrike">
                <a:solidFill>
                  <a:srgbClr val="000000"/>
                </a:solidFill>
                <a:latin typeface="Arial"/>
              </a:rPr>
              <a:t>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a:t>
            </a:r>
            <a:r>
              <a:rPr b="0" lang="en-US" sz="2800" spc="-1" strike="noStrike">
                <a:solidFill>
                  <a:srgbClr val="000000"/>
                </a:solidFill>
                <a:latin typeface="Arial"/>
              </a:rPr>
              <a:t>Outline Level</a:t>
            </a:r>
            <a:endParaRPr b="0" lang="en-US" sz="2800" spc="-1" strike="noStrike">
              <a:solidFill>
                <a:srgbClr val="000000"/>
              </a:solidFill>
              <a:latin typeface="Arial"/>
            </a:endParaRPr>
          </a:p>
        </p:txBody>
      </p:sp>
      <p:sp>
        <p:nvSpPr>
          <p:cNvPr id="119" name="PlaceHolder 32"/>
          <p:cNvSpPr>
            <a:spLocks noGrp="1"/>
          </p:cNvSpPr>
          <p:nvPr>
            <p:ph type="body"/>
          </p:nvPr>
        </p:nvSpPr>
        <p:spPr>
          <a:xfrm>
            <a:off x="28086120" y="9134640"/>
            <a:ext cx="85752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20" name="PlaceHolder 33"/>
          <p:cNvSpPr>
            <a:spLocks noGrp="1"/>
          </p:cNvSpPr>
          <p:nvPr>
            <p:ph type="body"/>
          </p:nvPr>
        </p:nvSpPr>
        <p:spPr>
          <a:xfrm>
            <a:off x="28086120" y="9607320"/>
            <a:ext cx="857952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21" name="PlaceHolder 34"/>
          <p:cNvSpPr>
            <a:spLocks noGrp="1"/>
          </p:cNvSpPr>
          <p:nvPr>
            <p:ph type="body"/>
          </p:nvPr>
        </p:nvSpPr>
        <p:spPr>
          <a:xfrm>
            <a:off x="28086120" y="16428600"/>
            <a:ext cx="8575200" cy="482400"/>
          </a:xfrm>
          <a:prstGeom prst="rect">
            <a:avLst/>
          </a:prstGeom>
        </p:spPr>
        <p:txBody>
          <a:bodyPr lIns="71640" rIns="71640" tIns="71640" bIns="71640" anchor="ct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22" name="PlaceHolder 35"/>
          <p:cNvSpPr>
            <a:spLocks noGrp="1"/>
          </p:cNvSpPr>
          <p:nvPr>
            <p:ph type="body"/>
          </p:nvPr>
        </p:nvSpPr>
        <p:spPr>
          <a:xfrm>
            <a:off x="28086120" y="16919640"/>
            <a:ext cx="8579520" cy="54144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23" name="PlaceHolder 36"/>
          <p:cNvSpPr>
            <a:spLocks noGrp="1"/>
          </p:cNvSpPr>
          <p:nvPr>
            <p:ph type="body"/>
          </p:nvPr>
        </p:nvSpPr>
        <p:spPr>
          <a:xfrm>
            <a:off x="5063760" y="2165760"/>
            <a:ext cx="27312120" cy="819000"/>
          </a:xfrm>
          <a:prstGeom prst="rect">
            <a:avLst/>
          </a:prstGeom>
        </p:spPr>
        <p:txBody>
          <a:bodyPr lIns="71640" rIns="71640" tIns="71640" bIns="71640"/>
          <a:p>
            <a:pPr marL="432000" indent="-324000">
              <a:spcBef>
                <a:spcPts val="1417"/>
              </a:spcBef>
              <a:buClr>
                <a:srgbClr val="000000"/>
              </a:buClr>
              <a:buSzPct val="45000"/>
              <a:buFont typeface="Wingdings" charset="2"/>
              <a:buChar char=""/>
            </a:pPr>
            <a:r>
              <a:rPr b="0" lang="en-US" sz="4700" spc="-1" strike="noStrike">
                <a:solidFill>
                  <a:srgbClr val="000000"/>
                </a:solidFill>
                <a:latin typeface="Arial"/>
              </a:rPr>
              <a:t>Click to edit the outline text format</a:t>
            </a:r>
            <a:endParaRPr b="0" lang="en-US" sz="47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700" spc="-1" strike="noStrike">
                <a:solidFill>
                  <a:srgbClr val="000000"/>
                </a:solidFill>
                <a:latin typeface="Arial"/>
              </a:rPr>
              <a:t>Second Outline Level</a:t>
            </a:r>
            <a:endParaRPr b="0" lang="en-US" sz="47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4700" spc="-1" strike="noStrike">
                <a:solidFill>
                  <a:srgbClr val="000000"/>
                </a:solidFill>
                <a:latin typeface="Arial"/>
              </a:rPr>
              <a:t>Third Outline Level</a:t>
            </a:r>
            <a:endParaRPr b="0" lang="en-US" sz="47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4700" spc="-1" strike="noStrike">
                <a:solidFill>
                  <a:srgbClr val="000000"/>
                </a:solidFill>
                <a:latin typeface="Arial"/>
              </a:rPr>
              <a:t>Fourth Outline Level</a:t>
            </a:r>
            <a:endParaRPr b="0" lang="en-US" sz="47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4700" spc="-1" strike="noStrike">
                <a:solidFill>
                  <a:srgbClr val="000000"/>
                </a:solidFill>
                <a:latin typeface="Arial"/>
              </a:rPr>
              <a:t>Fifth Outline Level</a:t>
            </a:r>
            <a:endParaRPr b="0" lang="en-US" sz="47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4700" spc="-1" strike="noStrike">
                <a:solidFill>
                  <a:srgbClr val="000000"/>
                </a:solidFill>
                <a:latin typeface="Arial"/>
              </a:rPr>
              <a:t>Sixth Outline Level</a:t>
            </a:r>
            <a:endParaRPr b="0" lang="en-US" sz="47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4700" spc="-1" strike="noStrike">
                <a:solidFill>
                  <a:srgbClr val="000000"/>
                </a:solidFill>
                <a:latin typeface="Arial"/>
              </a:rPr>
              <a:t>Seventh Outline Level</a:t>
            </a:r>
            <a:endParaRPr b="0" lang="en-US" sz="4700" spc="-1" strike="noStrike">
              <a:solidFill>
                <a:srgbClr val="000000"/>
              </a:solidFill>
              <a:latin typeface="Arial"/>
            </a:endParaRPr>
          </a:p>
        </p:txBody>
      </p:sp>
      <p:sp>
        <p:nvSpPr>
          <p:cNvPr id="124" name="PlaceHolder 37"/>
          <p:cNvSpPr>
            <a:spLocks noGrp="1"/>
          </p:cNvSpPr>
          <p:nvPr>
            <p:ph type="body"/>
          </p:nvPr>
        </p:nvSpPr>
        <p:spPr>
          <a:xfrm>
            <a:off x="5063760" y="1346400"/>
            <a:ext cx="27312120" cy="819000"/>
          </a:xfrm>
          <a:prstGeom prst="rect">
            <a:avLst/>
          </a:prstGeom>
        </p:spPr>
        <p:txBody>
          <a:bodyPr lIns="71640" rIns="71640" tIns="71640" bIns="71640" anchorCtr="1"/>
          <a:p>
            <a:pPr marL="432000" indent="-324000">
              <a:spcBef>
                <a:spcPts val="1417"/>
              </a:spcBef>
              <a:buClr>
                <a:srgbClr val="000000"/>
              </a:buClr>
              <a:buSzPct val="45000"/>
              <a:buFont typeface="Wingdings" charset="2"/>
              <a:buChar char=""/>
            </a:pPr>
            <a:r>
              <a:rPr b="0" lang="en-US" sz="6900" spc="-1" strike="noStrike">
                <a:solidFill>
                  <a:srgbClr val="000000"/>
                </a:solidFill>
                <a:latin typeface="Arial"/>
              </a:rPr>
              <a:t>Click to edit the </a:t>
            </a:r>
            <a:r>
              <a:rPr b="0" lang="en-US" sz="6900" spc="-1" strike="noStrike">
                <a:solidFill>
                  <a:srgbClr val="000000"/>
                </a:solidFill>
                <a:latin typeface="Arial"/>
              </a:rPr>
              <a:t>outline text format</a:t>
            </a:r>
            <a:endParaRPr b="0" lang="en-US" sz="69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6900" spc="-1" strike="noStrike">
                <a:solidFill>
                  <a:srgbClr val="000000"/>
                </a:solidFill>
                <a:latin typeface="Arial"/>
              </a:rPr>
              <a:t>Second Outline </a:t>
            </a:r>
            <a:r>
              <a:rPr b="0" lang="en-US" sz="6900" spc="-1" strike="noStrike">
                <a:solidFill>
                  <a:srgbClr val="000000"/>
                </a:solidFill>
                <a:latin typeface="Arial"/>
              </a:rPr>
              <a:t>Level</a:t>
            </a:r>
            <a:endParaRPr b="0" lang="en-US" sz="69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6900" spc="-1" strike="noStrike">
                <a:solidFill>
                  <a:srgbClr val="000000"/>
                </a:solidFill>
                <a:latin typeface="Arial"/>
              </a:rPr>
              <a:t>Third Outline </a:t>
            </a:r>
            <a:r>
              <a:rPr b="0" lang="en-US" sz="6900" spc="-1" strike="noStrike">
                <a:solidFill>
                  <a:srgbClr val="000000"/>
                </a:solidFill>
                <a:latin typeface="Arial"/>
              </a:rPr>
              <a:t>Level</a:t>
            </a:r>
            <a:endParaRPr b="0" lang="en-US" sz="69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6900" spc="-1" strike="noStrike">
                <a:solidFill>
                  <a:srgbClr val="000000"/>
                </a:solidFill>
                <a:latin typeface="Arial"/>
              </a:rPr>
              <a:t>Fourth Outline </a:t>
            </a:r>
            <a:r>
              <a:rPr b="0" lang="en-US" sz="6900" spc="-1" strike="noStrike">
                <a:solidFill>
                  <a:srgbClr val="000000"/>
                </a:solidFill>
                <a:latin typeface="Arial"/>
              </a:rPr>
              <a:t>Level</a:t>
            </a:r>
            <a:endParaRPr b="0" lang="en-US" sz="69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6900" spc="-1" strike="noStrike">
                <a:solidFill>
                  <a:srgbClr val="000000"/>
                </a:solidFill>
                <a:latin typeface="Arial"/>
              </a:rPr>
              <a:t>Fifth Outline </a:t>
            </a:r>
            <a:r>
              <a:rPr b="0" lang="en-US" sz="6900" spc="-1" strike="noStrike">
                <a:solidFill>
                  <a:srgbClr val="000000"/>
                </a:solidFill>
                <a:latin typeface="Arial"/>
              </a:rPr>
              <a:t>Level</a:t>
            </a:r>
            <a:endParaRPr b="0" lang="en-US" sz="69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6900" spc="-1" strike="noStrike">
                <a:solidFill>
                  <a:srgbClr val="000000"/>
                </a:solidFill>
                <a:latin typeface="Arial"/>
              </a:rPr>
              <a:t>Sixth Outline </a:t>
            </a:r>
            <a:r>
              <a:rPr b="0" lang="en-US" sz="6900" spc="-1" strike="noStrike">
                <a:solidFill>
                  <a:srgbClr val="000000"/>
                </a:solidFill>
                <a:latin typeface="Arial"/>
              </a:rPr>
              <a:t>Level</a:t>
            </a:r>
            <a:endParaRPr b="0" lang="en-US" sz="69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6900" spc="-1" strike="noStrike">
                <a:solidFill>
                  <a:srgbClr val="000000"/>
                </a:solidFill>
                <a:latin typeface="Arial"/>
              </a:rPr>
              <a:t>Seventh </a:t>
            </a:r>
            <a:r>
              <a:rPr b="0" lang="en-US" sz="6900" spc="-1" strike="noStrike">
                <a:solidFill>
                  <a:srgbClr val="000000"/>
                </a:solidFill>
                <a:latin typeface="Arial"/>
              </a:rPr>
              <a:t>Outline Level</a:t>
            </a:r>
            <a:endParaRPr b="0" lang="en-US" sz="6900" spc="-1" strike="noStrike">
              <a:solidFill>
                <a:srgbClr val="000000"/>
              </a:solidFill>
              <a:latin typeface="Arial"/>
            </a:endParaRPr>
          </a:p>
        </p:txBody>
      </p:sp>
      <p:sp>
        <p:nvSpPr>
          <p:cNvPr id="125" name="PlaceHolder 38"/>
          <p:cNvSpPr>
            <a:spLocks noGrp="1"/>
          </p:cNvSpPr>
          <p:nvPr>
            <p:ph type="body"/>
          </p:nvPr>
        </p:nvSpPr>
        <p:spPr>
          <a:xfrm>
            <a:off x="5063760" y="298080"/>
            <a:ext cx="27312120" cy="1047960"/>
          </a:xfrm>
          <a:prstGeom prst="rect">
            <a:avLst/>
          </a:prstGeom>
        </p:spPr>
        <p:txBody>
          <a:bodyPr lIns="71640" rIns="71640" tIns="71640" bIns="71640" anchorCtr="1"/>
          <a:p>
            <a:pPr marL="432000" indent="-324000">
              <a:spcBef>
                <a:spcPts val="1417"/>
              </a:spcBef>
              <a:buClr>
                <a:srgbClr val="000000"/>
              </a:buClr>
              <a:buSzPct val="45000"/>
              <a:buFont typeface="Wingdings" charset="2"/>
              <a:buChar char=""/>
            </a:pPr>
            <a:r>
              <a:rPr b="0" lang="en-US" sz="9000" spc="-1" strike="noStrike">
                <a:solidFill>
                  <a:srgbClr val="000000"/>
                </a:solidFill>
                <a:latin typeface="Arial"/>
              </a:rPr>
              <a:t>Click to edit the </a:t>
            </a:r>
            <a:r>
              <a:rPr b="0" lang="en-US" sz="9000" spc="-1" strike="noStrike">
                <a:solidFill>
                  <a:srgbClr val="000000"/>
                </a:solidFill>
                <a:latin typeface="Arial"/>
              </a:rPr>
              <a:t>outline text </a:t>
            </a:r>
            <a:r>
              <a:rPr b="0" lang="en-US" sz="9000" spc="-1" strike="noStrike">
                <a:solidFill>
                  <a:srgbClr val="000000"/>
                </a:solidFill>
                <a:latin typeface="Arial"/>
              </a:rPr>
              <a:t>format</a:t>
            </a:r>
            <a:endParaRPr b="0" lang="en-US" sz="9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9000" spc="-1" strike="noStrike">
                <a:solidFill>
                  <a:srgbClr val="000000"/>
                </a:solidFill>
                <a:latin typeface="Arial"/>
              </a:rPr>
              <a:t>Second </a:t>
            </a:r>
            <a:r>
              <a:rPr b="0" lang="en-US" sz="9000" spc="-1" strike="noStrike">
                <a:solidFill>
                  <a:srgbClr val="000000"/>
                </a:solidFill>
                <a:latin typeface="Arial"/>
              </a:rPr>
              <a:t>Outline Level</a:t>
            </a:r>
            <a:endParaRPr b="0" lang="en-US" sz="9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9000" spc="-1" strike="noStrike">
                <a:solidFill>
                  <a:srgbClr val="000000"/>
                </a:solidFill>
                <a:latin typeface="Arial"/>
              </a:rPr>
              <a:t>Third Outline </a:t>
            </a:r>
            <a:r>
              <a:rPr b="0" lang="en-US" sz="9000" spc="-1" strike="noStrike">
                <a:solidFill>
                  <a:srgbClr val="000000"/>
                </a:solidFill>
                <a:latin typeface="Arial"/>
              </a:rPr>
              <a:t>Level</a:t>
            </a:r>
            <a:endParaRPr b="0" lang="en-US" sz="9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9000" spc="-1" strike="noStrike">
                <a:solidFill>
                  <a:srgbClr val="000000"/>
                </a:solidFill>
                <a:latin typeface="Arial"/>
              </a:rPr>
              <a:t>Fourth </a:t>
            </a:r>
            <a:r>
              <a:rPr b="0" lang="en-US" sz="9000" spc="-1" strike="noStrike">
                <a:solidFill>
                  <a:srgbClr val="000000"/>
                </a:solidFill>
                <a:latin typeface="Arial"/>
              </a:rPr>
              <a:t>Outline Level</a:t>
            </a:r>
            <a:endParaRPr b="0" lang="en-US" sz="9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9000" spc="-1" strike="noStrike">
                <a:solidFill>
                  <a:srgbClr val="000000"/>
                </a:solidFill>
                <a:latin typeface="Arial"/>
              </a:rPr>
              <a:t>Fifth </a:t>
            </a:r>
            <a:r>
              <a:rPr b="0" lang="en-US" sz="9000" spc="-1" strike="noStrike">
                <a:solidFill>
                  <a:srgbClr val="000000"/>
                </a:solidFill>
                <a:latin typeface="Arial"/>
              </a:rPr>
              <a:t>Outline </a:t>
            </a:r>
            <a:r>
              <a:rPr b="0" lang="en-US" sz="9000" spc="-1" strike="noStrike">
                <a:solidFill>
                  <a:srgbClr val="000000"/>
                </a:solidFill>
                <a:latin typeface="Arial"/>
              </a:rPr>
              <a:t>Level</a:t>
            </a:r>
            <a:endParaRPr b="0" lang="en-US" sz="9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9000" spc="-1" strike="noStrike">
                <a:solidFill>
                  <a:srgbClr val="000000"/>
                </a:solidFill>
                <a:latin typeface="Arial"/>
              </a:rPr>
              <a:t>Sixth </a:t>
            </a:r>
            <a:r>
              <a:rPr b="0" lang="en-US" sz="9000" spc="-1" strike="noStrike">
                <a:solidFill>
                  <a:srgbClr val="000000"/>
                </a:solidFill>
                <a:latin typeface="Arial"/>
              </a:rPr>
              <a:t>Outline </a:t>
            </a:r>
            <a:r>
              <a:rPr b="0" lang="en-US" sz="9000" spc="-1" strike="noStrike">
                <a:solidFill>
                  <a:srgbClr val="000000"/>
                </a:solidFill>
                <a:latin typeface="Arial"/>
              </a:rPr>
              <a:t>Level</a:t>
            </a:r>
            <a:endParaRPr b="0" lang="en-US" sz="9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9000" spc="-1" strike="noStrike">
                <a:solidFill>
                  <a:srgbClr val="000000"/>
                </a:solidFill>
                <a:latin typeface="Arial"/>
              </a:rPr>
              <a:t>Seventh </a:t>
            </a:r>
            <a:r>
              <a:rPr b="0" lang="en-US" sz="9000" spc="-1" strike="noStrike">
                <a:solidFill>
                  <a:srgbClr val="000000"/>
                </a:solidFill>
                <a:latin typeface="Arial"/>
              </a:rPr>
              <a:t>Outline </a:t>
            </a:r>
            <a:r>
              <a:rPr b="0" lang="en-US" sz="9000" spc="-1" strike="noStrike">
                <a:solidFill>
                  <a:srgbClr val="000000"/>
                </a:solidFill>
                <a:latin typeface="Arial"/>
              </a:rPr>
              <a:t>Level</a:t>
            </a:r>
            <a:endParaRPr b="0" lang="en-US" sz="9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Lst>
</p:sldMaster>
</file>

<file path=ppt/slides/_rels/slide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19880" y="104760"/>
            <a:ext cx="37205280" cy="20820960"/>
          </a:xfrm>
          <a:prstGeom prst="rect">
            <a:avLst/>
          </a:prstGeom>
          <a:noFill/>
          <a:ln w="254160">
            <a:solidFill>
              <a:srgbClr val="000000"/>
            </a:solidFill>
            <a:miter/>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8" name="CustomShape 2"/>
          <p:cNvSpPr/>
          <p:nvPr/>
        </p:nvSpPr>
        <p:spPr>
          <a:xfrm>
            <a:off x="10419480" y="13202640"/>
            <a:ext cx="6959160" cy="1350720"/>
          </a:xfrm>
          <a:prstGeom prst="rect">
            <a:avLst/>
          </a:prstGeom>
          <a:noFill/>
          <a:ln>
            <a:noFill/>
          </a:ln>
        </p:spPr>
        <p:style>
          <a:lnRef idx="0"/>
          <a:fillRef idx="0"/>
          <a:effectRef idx="0"/>
          <a:fontRef idx="minor"/>
        </p:style>
      </p:sp>
      <p:sp>
        <p:nvSpPr>
          <p:cNvPr id="169" name="CustomShape 3"/>
          <p:cNvSpPr/>
          <p:nvPr/>
        </p:nvSpPr>
        <p:spPr>
          <a:xfrm>
            <a:off x="17566200" y="11094840"/>
            <a:ext cx="9032400" cy="1902600"/>
          </a:xfrm>
          <a:prstGeom prst="rect">
            <a:avLst/>
          </a:prstGeom>
          <a:noFill/>
          <a:ln>
            <a:noFill/>
          </a:ln>
        </p:spPr>
        <p:style>
          <a:lnRef idx="0"/>
          <a:fillRef idx="0"/>
          <a:effectRef idx="0"/>
          <a:fontRef idx="minor"/>
        </p:style>
      </p:sp>
      <p:sp>
        <p:nvSpPr>
          <p:cNvPr id="170" name="CustomShape 4"/>
          <p:cNvSpPr/>
          <p:nvPr/>
        </p:nvSpPr>
        <p:spPr>
          <a:xfrm>
            <a:off x="10585080" y="19430280"/>
            <a:ext cx="16392600" cy="1048320"/>
          </a:xfrm>
          <a:prstGeom prst="rect">
            <a:avLst/>
          </a:prstGeom>
          <a:noFill/>
          <a:ln>
            <a:noFill/>
          </a:ln>
        </p:spPr>
        <p:style>
          <a:lnRef idx="0"/>
          <a:fillRef idx="0"/>
          <a:effectRef idx="0"/>
          <a:fontRef idx="minor"/>
        </p:style>
        <p:txBody>
          <a:bodyPr tIns="91440" bIns="91440"/>
          <a:p>
            <a:pPr>
              <a:lnSpc>
                <a:spcPct val="100000"/>
              </a:lnSpc>
            </a:pPr>
            <a:r>
              <a:rPr b="0" lang="en-US" sz="2800" spc="-1" strike="noStrike">
                <a:solidFill>
                  <a:srgbClr val="000000"/>
                </a:solidFill>
                <a:latin typeface="Arial"/>
                <a:ea typeface="Trebuchet MS"/>
              </a:rPr>
              <a:t>`</a:t>
            </a:r>
            <a:endParaRPr b="0" lang="en-US" sz="2800" spc="-1" strike="noStrike">
              <a:latin typeface="Arial"/>
            </a:endParaRPr>
          </a:p>
        </p:txBody>
      </p:sp>
      <p:sp>
        <p:nvSpPr>
          <p:cNvPr id="171" name="TextShape 5"/>
          <p:cNvSpPr txBox="1"/>
          <p:nvPr/>
        </p:nvSpPr>
        <p:spPr>
          <a:xfrm>
            <a:off x="5063760" y="722160"/>
            <a:ext cx="27312120" cy="1047960"/>
          </a:xfrm>
          <a:prstGeom prst="rect">
            <a:avLst/>
          </a:prstGeom>
          <a:noFill/>
          <a:ln>
            <a:noFill/>
          </a:ln>
        </p:spPr>
        <p:txBody>
          <a:bodyPr lIns="71640" rIns="71640" tIns="71640" bIns="71640" anchorCtr="1"/>
          <a:p>
            <a:pPr algn="ctr">
              <a:lnSpc>
                <a:spcPct val="100000"/>
              </a:lnSpc>
              <a:spcBef>
                <a:spcPts val="3801"/>
              </a:spcBef>
            </a:pPr>
            <a:r>
              <a:rPr b="0" lang="en-US" sz="9000" spc="-1" strike="noStrike">
                <a:solidFill>
                  <a:srgbClr val="9f002b"/>
                </a:solidFill>
                <a:latin typeface="Arial"/>
                <a:ea typeface="Trebuchet MS"/>
              </a:rPr>
              <a:t>Analyze Boston</a:t>
            </a:r>
            <a:endParaRPr b="0" lang="en-US" sz="9000" spc="-1" strike="noStrike">
              <a:solidFill>
                <a:srgbClr val="000000"/>
              </a:solidFill>
              <a:latin typeface="Arial"/>
            </a:endParaRPr>
          </a:p>
        </p:txBody>
      </p:sp>
      <p:sp>
        <p:nvSpPr>
          <p:cNvPr id="172" name="TextShape 6"/>
          <p:cNvSpPr txBox="1"/>
          <p:nvPr/>
        </p:nvSpPr>
        <p:spPr>
          <a:xfrm>
            <a:off x="5063760" y="1872720"/>
            <a:ext cx="27312120" cy="819000"/>
          </a:xfrm>
          <a:prstGeom prst="rect">
            <a:avLst/>
          </a:prstGeom>
          <a:noFill/>
          <a:ln>
            <a:noFill/>
          </a:ln>
        </p:spPr>
        <p:txBody>
          <a:bodyPr lIns="71640" rIns="71640" tIns="71640" bIns="71640" anchorCtr="1"/>
          <a:p>
            <a:pPr algn="ctr">
              <a:lnSpc>
                <a:spcPct val="100000"/>
              </a:lnSpc>
              <a:spcBef>
                <a:spcPts val="3801"/>
              </a:spcBef>
            </a:pPr>
            <a:r>
              <a:rPr b="0" lang="en-US" sz="6900" spc="-1" strike="noStrike">
                <a:solidFill>
                  <a:srgbClr val="9f002b"/>
                </a:solidFill>
                <a:latin typeface="Arial"/>
                <a:ea typeface="Trebuchet MS"/>
              </a:rPr>
              <a:t>Michael Rose</a:t>
            </a:r>
            <a:endParaRPr b="0" lang="en-US" sz="6900" spc="-1" strike="noStrike">
              <a:solidFill>
                <a:srgbClr val="000000"/>
              </a:solidFill>
              <a:latin typeface="Arial"/>
            </a:endParaRPr>
          </a:p>
        </p:txBody>
      </p:sp>
      <p:sp>
        <p:nvSpPr>
          <p:cNvPr id="173" name="TextShape 7"/>
          <p:cNvSpPr txBox="1"/>
          <p:nvPr/>
        </p:nvSpPr>
        <p:spPr>
          <a:xfrm>
            <a:off x="10607040" y="4023360"/>
            <a:ext cx="16459200" cy="1620360"/>
          </a:xfrm>
          <a:prstGeom prst="rect">
            <a:avLst/>
          </a:prstGeom>
          <a:noFill/>
          <a:ln>
            <a:noFill/>
          </a:ln>
        </p:spPr>
        <p:txBody>
          <a:bodyPr lIns="90000" rIns="90000" tIns="45000" bIns="45000"/>
          <a:p>
            <a:pPr algn="ctr"/>
            <a:r>
              <a:rPr b="0" lang="en-US" sz="5400" spc="-1" strike="noStrike">
                <a:solidFill>
                  <a:srgbClr val="000000"/>
                </a:solidFill>
                <a:latin typeface="Arial"/>
              </a:rPr>
              <a:t>I </a:t>
            </a:r>
            <a:r>
              <a:rPr b="0" lang="en-US" sz="5400" spc="-1" strike="noStrike">
                <a:solidFill>
                  <a:srgbClr val="000000"/>
                </a:solidFill>
                <a:latin typeface="Arial"/>
              </a:rPr>
              <a:t>looked </a:t>
            </a:r>
            <a:r>
              <a:rPr b="0" lang="en-US" sz="5400" spc="-1" strike="noStrike">
                <a:solidFill>
                  <a:srgbClr val="000000"/>
                </a:solidFill>
                <a:latin typeface="Arial"/>
              </a:rPr>
              <a:t>at the </a:t>
            </a:r>
            <a:r>
              <a:rPr b="0" lang="en-US" sz="5400" spc="-1" strike="noStrike">
                <a:solidFill>
                  <a:srgbClr val="000000"/>
                </a:solidFill>
                <a:latin typeface="Arial"/>
              </a:rPr>
              <a:t>data </a:t>
            </a:r>
            <a:r>
              <a:rPr b="0" lang="en-US" sz="5400" spc="-1" strike="noStrike">
                <a:solidFill>
                  <a:srgbClr val="000000"/>
                </a:solidFill>
                <a:latin typeface="Arial"/>
              </a:rPr>
              <a:t>from </a:t>
            </a:r>
            <a:r>
              <a:rPr b="0" lang="en-US" sz="5400" spc="-1" strike="noStrike">
                <a:solidFill>
                  <a:srgbClr val="000000"/>
                </a:solidFill>
                <a:latin typeface="Arial"/>
              </a:rPr>
              <a:t>the </a:t>
            </a:r>
            <a:r>
              <a:rPr b="0" lang="en-US" sz="5400" spc="-1" strike="noStrike">
                <a:solidFill>
                  <a:srgbClr val="000000"/>
                </a:solidFill>
                <a:latin typeface="Arial"/>
              </a:rPr>
              <a:t>city of </a:t>
            </a:r>
            <a:r>
              <a:rPr b="0" lang="en-US" sz="5400" spc="-1" strike="noStrike">
                <a:solidFill>
                  <a:srgbClr val="0066b3"/>
                </a:solidFill>
                <a:latin typeface="Arial"/>
              </a:rPr>
              <a:t>Bosto</a:t>
            </a:r>
            <a:r>
              <a:rPr b="0" lang="en-US" sz="5400" spc="-1" strike="noStrike">
                <a:solidFill>
                  <a:srgbClr val="0066b3"/>
                </a:solidFill>
                <a:latin typeface="Arial"/>
              </a:rPr>
              <a:t>n</a:t>
            </a:r>
            <a:r>
              <a:rPr b="0" lang="en-US" sz="5400" spc="-1" strike="noStrike">
                <a:solidFill>
                  <a:srgbClr val="000000"/>
                </a:solidFill>
                <a:latin typeface="Arial"/>
              </a:rPr>
              <a:t>. </a:t>
            </a:r>
            <a:endParaRPr b="0" lang="en-US" sz="5400" spc="-1" strike="noStrike">
              <a:solidFill>
                <a:srgbClr val="000000"/>
              </a:solidFill>
              <a:latin typeface="Arial"/>
            </a:endParaRPr>
          </a:p>
          <a:p>
            <a:pPr algn="ctr"/>
            <a:r>
              <a:rPr b="0" lang="en-US" sz="5400" spc="-1" strike="noStrike">
                <a:solidFill>
                  <a:srgbClr val="5c2d91"/>
                </a:solidFill>
                <a:latin typeface="Arial"/>
              </a:rPr>
              <a:t>Here </a:t>
            </a:r>
            <a:r>
              <a:rPr b="0" lang="en-US" sz="5400" spc="-1" strike="noStrike">
                <a:solidFill>
                  <a:srgbClr val="5c2d91"/>
                </a:solidFill>
                <a:latin typeface="Arial"/>
              </a:rPr>
              <a:t>are it’s </a:t>
            </a:r>
            <a:r>
              <a:rPr b="0" lang="en-US" sz="5400" spc="-1" strike="noStrike">
                <a:solidFill>
                  <a:srgbClr val="5c2d91"/>
                </a:solidFill>
                <a:latin typeface="Arial"/>
              </a:rPr>
              <a:t>stories</a:t>
            </a:r>
            <a:r>
              <a:rPr b="0" lang="en-US" sz="5400" spc="-1" strike="noStrike">
                <a:solidFill>
                  <a:srgbClr val="5c2d91"/>
                </a:solidFill>
                <a:latin typeface="Arial"/>
              </a:rPr>
              <a:t>.</a:t>
            </a:r>
            <a:r>
              <a:rPr b="0" lang="en-US" sz="5400" spc="-1" strike="noStrike">
                <a:solidFill>
                  <a:srgbClr val="000000"/>
                </a:solidFill>
                <a:latin typeface="Arial"/>
              </a:rPr>
              <a:t> </a:t>
            </a:r>
            <a:endParaRPr b="0" lang="en-US" sz="5400" spc="-1" strike="noStrike">
              <a:solidFill>
                <a:srgbClr val="000000"/>
              </a:solidFill>
              <a:latin typeface="Arial"/>
            </a:endParaRPr>
          </a:p>
        </p:txBody>
      </p:sp>
      <p:sp>
        <p:nvSpPr>
          <p:cNvPr id="174" name="TextShape 8"/>
          <p:cNvSpPr txBox="1"/>
          <p:nvPr/>
        </p:nvSpPr>
        <p:spPr>
          <a:xfrm>
            <a:off x="10149840" y="6255720"/>
            <a:ext cx="6543360" cy="771480"/>
          </a:xfrm>
          <a:prstGeom prst="rect">
            <a:avLst/>
          </a:prstGeom>
          <a:noFill/>
          <a:ln>
            <a:noFill/>
          </a:ln>
        </p:spPr>
        <p:txBody>
          <a:bodyPr lIns="90000" rIns="90000" tIns="45000" bIns="45000"/>
          <a:p>
            <a:r>
              <a:rPr b="0" lang="en-US" sz="4800" spc="-1" strike="noStrike">
                <a:solidFill>
                  <a:srgbClr val="5c2d91"/>
                </a:solidFill>
                <a:latin typeface="Arial"/>
              </a:rPr>
              <a:t>First, a Data Overview: </a:t>
            </a:r>
            <a:endParaRPr b="0" lang="en-US" sz="4800" spc="-1" strike="noStrike">
              <a:solidFill>
                <a:srgbClr val="5c2d91"/>
              </a:solidFill>
              <a:latin typeface="Arial"/>
            </a:endParaRPr>
          </a:p>
        </p:txBody>
      </p:sp>
      <p:pic>
        <p:nvPicPr>
          <p:cNvPr id="175" name="" descr=""/>
          <p:cNvPicPr/>
          <p:nvPr/>
        </p:nvPicPr>
        <p:blipFill>
          <a:blip r:embed="rId1"/>
          <a:stretch/>
        </p:blipFill>
        <p:spPr>
          <a:xfrm>
            <a:off x="10149840" y="8198640"/>
            <a:ext cx="17049240" cy="1638000"/>
          </a:xfrm>
          <a:prstGeom prst="rect">
            <a:avLst/>
          </a:prstGeom>
          <a:ln>
            <a:noFill/>
          </a:ln>
        </p:spPr>
      </p:pic>
      <p:sp>
        <p:nvSpPr>
          <p:cNvPr id="176" name="TextShape 9"/>
          <p:cNvSpPr txBox="1"/>
          <p:nvPr/>
        </p:nvSpPr>
        <p:spPr>
          <a:xfrm>
            <a:off x="10149840" y="7459200"/>
            <a:ext cx="5188680" cy="602280"/>
          </a:xfrm>
          <a:prstGeom prst="rect">
            <a:avLst/>
          </a:prstGeom>
          <a:noFill/>
          <a:ln>
            <a:noFill/>
          </a:ln>
        </p:spPr>
        <p:txBody>
          <a:bodyPr lIns="90000" rIns="90000" tIns="45000" bIns="45000"/>
          <a:p>
            <a:r>
              <a:rPr b="0" lang="en-US" sz="3600" spc="-1" strike="noStrike">
                <a:latin typeface="Arial"/>
              </a:rPr>
              <a:t>State Employee Salaries</a:t>
            </a:r>
            <a:endParaRPr b="0" lang="en-US" sz="3600" spc="-1" strike="noStrike">
              <a:latin typeface="Arial"/>
            </a:endParaRPr>
          </a:p>
        </p:txBody>
      </p:sp>
      <p:pic>
        <p:nvPicPr>
          <p:cNvPr id="177" name="" descr=""/>
          <p:cNvPicPr/>
          <p:nvPr/>
        </p:nvPicPr>
        <p:blipFill>
          <a:blip r:embed="rId2"/>
          <a:stretch/>
        </p:blipFill>
        <p:spPr>
          <a:xfrm>
            <a:off x="10159920" y="10962000"/>
            <a:ext cx="17106480" cy="1609200"/>
          </a:xfrm>
          <a:prstGeom prst="rect">
            <a:avLst/>
          </a:prstGeom>
          <a:ln>
            <a:noFill/>
          </a:ln>
        </p:spPr>
      </p:pic>
      <p:sp>
        <p:nvSpPr>
          <p:cNvPr id="178" name="TextShape 10"/>
          <p:cNvSpPr txBox="1"/>
          <p:nvPr/>
        </p:nvSpPr>
        <p:spPr>
          <a:xfrm>
            <a:off x="10150200" y="10411560"/>
            <a:ext cx="1401480" cy="602280"/>
          </a:xfrm>
          <a:prstGeom prst="rect">
            <a:avLst/>
          </a:prstGeom>
          <a:noFill/>
          <a:ln>
            <a:noFill/>
          </a:ln>
        </p:spPr>
        <p:txBody>
          <a:bodyPr lIns="90000" rIns="90000" tIns="45000" bIns="45000"/>
          <a:p>
            <a:r>
              <a:rPr b="0" lang="en-US" sz="3600" spc="-1" strike="noStrike">
                <a:latin typeface="Arial"/>
              </a:rPr>
              <a:t>Crime</a:t>
            </a:r>
            <a:endParaRPr b="0" lang="en-US" sz="3600" spc="-1" strike="noStrike">
              <a:latin typeface="Arial"/>
            </a:endParaRPr>
          </a:p>
        </p:txBody>
      </p:sp>
      <p:pic>
        <p:nvPicPr>
          <p:cNvPr id="179" name="" descr=""/>
          <p:cNvPicPr/>
          <p:nvPr/>
        </p:nvPicPr>
        <p:blipFill>
          <a:blip r:embed="rId3"/>
          <a:stretch/>
        </p:blipFill>
        <p:spPr>
          <a:xfrm>
            <a:off x="10147680" y="13592520"/>
            <a:ext cx="17058960" cy="1676160"/>
          </a:xfrm>
          <a:prstGeom prst="rect">
            <a:avLst/>
          </a:prstGeom>
          <a:ln>
            <a:noFill/>
          </a:ln>
        </p:spPr>
      </p:pic>
      <p:sp>
        <p:nvSpPr>
          <p:cNvPr id="180" name="TextShape 11"/>
          <p:cNvSpPr txBox="1"/>
          <p:nvPr/>
        </p:nvSpPr>
        <p:spPr>
          <a:xfrm>
            <a:off x="10150200" y="13075920"/>
            <a:ext cx="3103920" cy="602280"/>
          </a:xfrm>
          <a:prstGeom prst="rect">
            <a:avLst/>
          </a:prstGeom>
          <a:noFill/>
          <a:ln>
            <a:noFill/>
          </a:ln>
        </p:spPr>
        <p:txBody>
          <a:bodyPr lIns="90000" rIns="90000" tIns="45000" bIns="45000"/>
          <a:p>
            <a:r>
              <a:rPr b="0" lang="en-US" sz="3600" spc="-1" strike="noStrike">
                <a:latin typeface="Arial"/>
              </a:rPr>
              <a:t>Gun </a:t>
            </a:r>
            <a:r>
              <a:rPr b="0" lang="en-US" sz="3600" spc="-1" strike="noStrike">
                <a:latin typeface="Arial"/>
              </a:rPr>
              <a:t>Recovery</a:t>
            </a:r>
            <a:endParaRPr b="0" lang="en-US" sz="3600" spc="-1" strike="noStrike">
              <a:latin typeface="Arial"/>
            </a:endParaRPr>
          </a:p>
        </p:txBody>
      </p:sp>
      <p:pic>
        <p:nvPicPr>
          <p:cNvPr id="181" name="" descr=""/>
          <p:cNvPicPr/>
          <p:nvPr/>
        </p:nvPicPr>
        <p:blipFill>
          <a:blip r:embed="rId4"/>
          <a:stretch/>
        </p:blipFill>
        <p:spPr>
          <a:xfrm>
            <a:off x="10183680" y="16568280"/>
            <a:ext cx="17058960" cy="1628280"/>
          </a:xfrm>
          <a:prstGeom prst="rect">
            <a:avLst/>
          </a:prstGeom>
          <a:ln>
            <a:noFill/>
          </a:ln>
        </p:spPr>
      </p:pic>
      <p:pic>
        <p:nvPicPr>
          <p:cNvPr id="182" name="" descr=""/>
          <p:cNvPicPr/>
          <p:nvPr/>
        </p:nvPicPr>
        <p:blipFill>
          <a:blip r:embed="rId5"/>
          <a:stretch/>
        </p:blipFill>
        <p:spPr>
          <a:xfrm>
            <a:off x="10169280" y="18286920"/>
            <a:ext cx="17087400" cy="1647360"/>
          </a:xfrm>
          <a:prstGeom prst="rect">
            <a:avLst/>
          </a:prstGeom>
          <a:ln>
            <a:noFill/>
          </a:ln>
        </p:spPr>
      </p:pic>
      <p:sp>
        <p:nvSpPr>
          <p:cNvPr id="183" name="TextShape 12"/>
          <p:cNvSpPr txBox="1"/>
          <p:nvPr/>
        </p:nvSpPr>
        <p:spPr>
          <a:xfrm>
            <a:off x="10150200" y="15632280"/>
            <a:ext cx="4298400" cy="602280"/>
          </a:xfrm>
          <a:prstGeom prst="rect">
            <a:avLst/>
          </a:prstGeom>
          <a:noFill/>
          <a:ln>
            <a:noFill/>
          </a:ln>
        </p:spPr>
        <p:txBody>
          <a:bodyPr lIns="90000" rIns="90000" tIns="45000" bIns="45000"/>
          <a:p>
            <a:r>
              <a:rPr b="0" lang="en-US" sz="3600" spc="-1" strike="noStrike">
                <a:latin typeface="Arial"/>
              </a:rPr>
              <a:t>Economic Indicators</a:t>
            </a:r>
            <a:endParaRPr b="0" lang="en-US" sz="3600" spc="-1" strike="noStrike">
              <a:latin typeface="Arial"/>
            </a:endParaRPr>
          </a:p>
        </p:txBody>
      </p:sp>
      <p:sp>
        <p:nvSpPr>
          <p:cNvPr id="184" name="TextShape 13"/>
          <p:cNvSpPr txBox="1"/>
          <p:nvPr/>
        </p:nvSpPr>
        <p:spPr>
          <a:xfrm>
            <a:off x="3958200" y="3736080"/>
            <a:ext cx="2718360" cy="771480"/>
          </a:xfrm>
          <a:prstGeom prst="rect">
            <a:avLst/>
          </a:prstGeom>
          <a:noFill/>
          <a:ln>
            <a:noFill/>
          </a:ln>
        </p:spPr>
        <p:txBody>
          <a:bodyPr lIns="90000" rIns="90000" tIns="45000" bIns="45000"/>
          <a:p>
            <a:r>
              <a:rPr b="0" lang="en-US" sz="4800" spc="-1" strike="noStrike">
                <a:solidFill>
                  <a:srgbClr val="5c2d91"/>
                </a:solidFill>
                <a:latin typeface="Arial"/>
              </a:rPr>
              <a:t>Factors : </a:t>
            </a:r>
            <a:endParaRPr b="0" lang="en-US" sz="4800" spc="-1" strike="noStrike">
              <a:solidFill>
                <a:srgbClr val="5c2d91"/>
              </a:solidFill>
              <a:latin typeface="Arial"/>
            </a:endParaRPr>
          </a:p>
        </p:txBody>
      </p:sp>
      <p:sp>
        <p:nvSpPr>
          <p:cNvPr id="185" name="TextShape 14"/>
          <p:cNvSpPr txBox="1"/>
          <p:nvPr/>
        </p:nvSpPr>
        <p:spPr>
          <a:xfrm>
            <a:off x="31030560" y="3736440"/>
            <a:ext cx="2718360" cy="771480"/>
          </a:xfrm>
          <a:prstGeom prst="rect">
            <a:avLst/>
          </a:prstGeom>
          <a:noFill/>
          <a:ln>
            <a:noFill/>
          </a:ln>
        </p:spPr>
        <p:txBody>
          <a:bodyPr lIns="90000" rIns="90000" tIns="45000" bIns="45000"/>
          <a:p>
            <a:r>
              <a:rPr b="0" lang="en-US" sz="4800" spc="-1" strike="noStrike">
                <a:solidFill>
                  <a:srgbClr val="5c2d91"/>
                </a:solidFill>
                <a:latin typeface="Arial"/>
              </a:rPr>
              <a:t>Factors : </a:t>
            </a:r>
            <a:endParaRPr b="0" lang="en-US" sz="4800" spc="-1" strike="noStrike">
              <a:solidFill>
                <a:srgbClr val="5c2d91"/>
              </a:solidFill>
              <a:latin typeface="Arial"/>
            </a:endParaRPr>
          </a:p>
        </p:txBody>
      </p:sp>
      <p:sp>
        <p:nvSpPr>
          <p:cNvPr id="186" name="TextShape 15"/>
          <p:cNvSpPr txBox="1"/>
          <p:nvPr/>
        </p:nvSpPr>
        <p:spPr>
          <a:xfrm>
            <a:off x="1560240" y="4496760"/>
            <a:ext cx="6308640" cy="715320"/>
          </a:xfrm>
          <a:prstGeom prst="rect">
            <a:avLst/>
          </a:prstGeom>
          <a:noFill/>
          <a:ln>
            <a:noFill/>
          </a:ln>
        </p:spPr>
        <p:txBody>
          <a:bodyPr lIns="90000" rIns="90000" tIns="45000" bIns="45000"/>
          <a:p>
            <a:r>
              <a:rPr b="0" lang="en-US" sz="4400" spc="-1" strike="noStrike">
                <a:latin typeface="Arial"/>
              </a:rPr>
              <a:t>State Employee Salaries</a:t>
            </a:r>
            <a:endParaRPr b="0" lang="en-US" sz="4400" spc="-1" strike="noStrike">
              <a:latin typeface="Arial"/>
            </a:endParaRPr>
          </a:p>
        </p:txBody>
      </p:sp>
      <p:sp>
        <p:nvSpPr>
          <p:cNvPr id="187" name="TextShape 16"/>
          <p:cNvSpPr txBox="1"/>
          <p:nvPr/>
        </p:nvSpPr>
        <p:spPr>
          <a:xfrm>
            <a:off x="1668960" y="5232600"/>
            <a:ext cx="3917520" cy="4185720"/>
          </a:xfrm>
          <a:prstGeom prst="rect">
            <a:avLst/>
          </a:prstGeom>
          <a:noFill/>
          <a:ln>
            <a:noFill/>
          </a:ln>
        </p:spPr>
        <p:txBody>
          <a:bodyPr lIns="90000" rIns="90000" tIns="45000" bIns="45000"/>
          <a:p>
            <a:r>
              <a:rPr b="0" lang="en-US" sz="3600" spc="-1" strike="noStrike">
                <a:solidFill>
                  <a:srgbClr val="21409a"/>
                </a:solidFill>
                <a:latin typeface="Arial"/>
              </a:rPr>
              <a:t>Name</a:t>
            </a:r>
            <a:endParaRPr b="0" lang="en-US" sz="3600" spc="-1" strike="noStrike">
              <a:solidFill>
                <a:srgbClr val="21409a"/>
              </a:solidFill>
              <a:latin typeface="Arial"/>
            </a:endParaRPr>
          </a:p>
          <a:p>
            <a:r>
              <a:rPr b="0" lang="en-US" sz="3600" spc="-1" strike="noStrike">
                <a:solidFill>
                  <a:srgbClr val="21409a"/>
                </a:solidFill>
                <a:latin typeface="Arial"/>
              </a:rPr>
              <a:t>Department Name</a:t>
            </a:r>
            <a:endParaRPr b="0" lang="en-US" sz="3600" spc="-1" strike="noStrike">
              <a:solidFill>
                <a:srgbClr val="21409a"/>
              </a:solidFill>
              <a:latin typeface="Arial"/>
            </a:endParaRPr>
          </a:p>
          <a:p>
            <a:r>
              <a:rPr b="0" lang="en-US" sz="3600" spc="-1" strike="noStrike">
                <a:solidFill>
                  <a:srgbClr val="21409a"/>
                </a:solidFill>
                <a:latin typeface="Arial"/>
              </a:rPr>
              <a:t>Title</a:t>
            </a:r>
            <a:endParaRPr b="0" lang="en-US" sz="3600" spc="-1" strike="noStrike">
              <a:solidFill>
                <a:srgbClr val="21409a"/>
              </a:solidFill>
              <a:latin typeface="Arial"/>
            </a:endParaRPr>
          </a:p>
          <a:p>
            <a:r>
              <a:rPr b="0" lang="en-US" sz="3600" spc="-1" strike="noStrike">
                <a:solidFill>
                  <a:srgbClr val="21409a"/>
                </a:solidFill>
                <a:latin typeface="Arial"/>
              </a:rPr>
              <a:t>Regular</a:t>
            </a:r>
            <a:endParaRPr b="0" lang="en-US" sz="3600" spc="-1" strike="noStrike">
              <a:solidFill>
                <a:srgbClr val="21409a"/>
              </a:solidFill>
              <a:latin typeface="Arial"/>
            </a:endParaRPr>
          </a:p>
          <a:p>
            <a:r>
              <a:rPr b="0" lang="en-US" sz="3600" spc="-1" strike="noStrike">
                <a:solidFill>
                  <a:srgbClr val="21409a"/>
                </a:solidFill>
                <a:latin typeface="Arial"/>
              </a:rPr>
              <a:t>Overtime</a:t>
            </a:r>
            <a:endParaRPr b="0" lang="en-US" sz="3600" spc="-1" strike="noStrike">
              <a:solidFill>
                <a:srgbClr val="21409a"/>
              </a:solidFill>
              <a:latin typeface="Arial"/>
            </a:endParaRPr>
          </a:p>
          <a:p>
            <a:r>
              <a:rPr b="0" lang="en-US" sz="3600" spc="-1" strike="noStrike">
                <a:solidFill>
                  <a:srgbClr val="21409a"/>
                </a:solidFill>
                <a:latin typeface="Arial"/>
              </a:rPr>
              <a:t>Extra Pay</a:t>
            </a:r>
            <a:endParaRPr b="0" lang="en-US" sz="3600" spc="-1" strike="noStrike">
              <a:solidFill>
                <a:srgbClr val="21409a"/>
              </a:solidFill>
              <a:latin typeface="Arial"/>
            </a:endParaRPr>
          </a:p>
          <a:p>
            <a:r>
              <a:rPr b="0" lang="en-US" sz="3600" spc="-1" strike="noStrike">
                <a:solidFill>
                  <a:srgbClr val="21409a"/>
                </a:solidFill>
                <a:latin typeface="Arial"/>
              </a:rPr>
              <a:t>Total Earnings </a:t>
            </a:r>
            <a:endParaRPr b="0" lang="en-US" sz="3600" spc="-1" strike="noStrike">
              <a:solidFill>
                <a:srgbClr val="21409a"/>
              </a:solidFill>
              <a:latin typeface="Arial"/>
            </a:endParaRPr>
          </a:p>
          <a:p>
            <a:r>
              <a:rPr b="0" lang="en-US" sz="3600" spc="-1" strike="noStrike">
                <a:solidFill>
                  <a:srgbClr val="21409a"/>
                </a:solidFill>
                <a:latin typeface="Arial"/>
              </a:rPr>
              <a:t>Injured</a:t>
            </a:r>
            <a:endParaRPr b="0" lang="en-US" sz="3600" spc="-1" strike="noStrike">
              <a:solidFill>
                <a:srgbClr val="21409a"/>
              </a:solidFill>
              <a:latin typeface="Arial"/>
            </a:endParaRPr>
          </a:p>
        </p:txBody>
      </p:sp>
      <p:sp>
        <p:nvSpPr>
          <p:cNvPr id="188" name="TextShape 17"/>
          <p:cNvSpPr txBox="1"/>
          <p:nvPr/>
        </p:nvSpPr>
        <p:spPr>
          <a:xfrm>
            <a:off x="1618560" y="9871920"/>
            <a:ext cx="1672560" cy="715320"/>
          </a:xfrm>
          <a:prstGeom prst="rect">
            <a:avLst/>
          </a:prstGeom>
          <a:noFill/>
          <a:ln>
            <a:noFill/>
          </a:ln>
        </p:spPr>
        <p:txBody>
          <a:bodyPr lIns="90000" rIns="90000" tIns="45000" bIns="45000"/>
          <a:p>
            <a:r>
              <a:rPr b="0" lang="en-US" sz="4400" spc="-1" strike="noStrike">
                <a:latin typeface="Arial"/>
              </a:rPr>
              <a:t>Crime</a:t>
            </a:r>
            <a:endParaRPr b="0" lang="en-US" sz="4400" spc="-1" strike="noStrike">
              <a:latin typeface="Arial"/>
            </a:endParaRPr>
          </a:p>
        </p:txBody>
      </p:sp>
      <p:sp>
        <p:nvSpPr>
          <p:cNvPr id="189" name="TextShape 18"/>
          <p:cNvSpPr txBox="1"/>
          <p:nvPr/>
        </p:nvSpPr>
        <p:spPr>
          <a:xfrm>
            <a:off x="1632960" y="10560960"/>
            <a:ext cx="4391640" cy="5209560"/>
          </a:xfrm>
          <a:prstGeom prst="rect">
            <a:avLst/>
          </a:prstGeom>
          <a:noFill/>
          <a:ln>
            <a:noFill/>
          </a:ln>
        </p:spPr>
        <p:txBody>
          <a:bodyPr lIns="90000" rIns="90000" tIns="45000" bIns="45000"/>
          <a:p>
            <a:r>
              <a:rPr b="0" lang="en-US" sz="3600" spc="-1" strike="noStrike">
                <a:solidFill>
                  <a:srgbClr val="21409a"/>
                </a:solidFill>
                <a:latin typeface="Arial"/>
              </a:rPr>
              <a:t>Incident Number</a:t>
            </a:r>
            <a:endParaRPr b="0" lang="en-US" sz="3600" spc="-1" strike="noStrike">
              <a:solidFill>
                <a:srgbClr val="21409a"/>
              </a:solidFill>
              <a:latin typeface="Arial"/>
            </a:endParaRPr>
          </a:p>
          <a:p>
            <a:r>
              <a:rPr b="0" lang="en-US" sz="3600" spc="-1" strike="noStrike">
                <a:solidFill>
                  <a:srgbClr val="21409a"/>
                </a:solidFill>
                <a:latin typeface="Arial"/>
              </a:rPr>
              <a:t>Offense Code</a:t>
            </a:r>
            <a:endParaRPr b="0" lang="en-US" sz="3600" spc="-1" strike="noStrike">
              <a:solidFill>
                <a:srgbClr val="21409a"/>
              </a:solidFill>
              <a:latin typeface="Arial"/>
            </a:endParaRPr>
          </a:p>
          <a:p>
            <a:r>
              <a:rPr b="0" lang="en-US" sz="3600" spc="-1" strike="noStrike">
                <a:solidFill>
                  <a:srgbClr val="21409a"/>
                </a:solidFill>
                <a:latin typeface="Arial"/>
              </a:rPr>
              <a:t>Offense Code Group</a:t>
            </a:r>
            <a:endParaRPr b="0" lang="en-US" sz="3600" spc="-1" strike="noStrike">
              <a:solidFill>
                <a:srgbClr val="21409a"/>
              </a:solidFill>
              <a:latin typeface="Arial"/>
            </a:endParaRPr>
          </a:p>
          <a:p>
            <a:r>
              <a:rPr b="0" lang="en-US" sz="3600" spc="-1" strike="noStrike">
                <a:solidFill>
                  <a:srgbClr val="21409a"/>
                </a:solidFill>
                <a:latin typeface="Arial"/>
              </a:rPr>
              <a:t>Offense Description</a:t>
            </a:r>
            <a:endParaRPr b="0" lang="en-US" sz="3600" spc="-1" strike="noStrike">
              <a:solidFill>
                <a:srgbClr val="21409a"/>
              </a:solidFill>
              <a:latin typeface="Arial"/>
            </a:endParaRPr>
          </a:p>
          <a:p>
            <a:r>
              <a:rPr b="0" lang="en-US" sz="3600" spc="-1" strike="noStrike">
                <a:solidFill>
                  <a:srgbClr val="21409a"/>
                </a:solidFill>
                <a:latin typeface="Arial"/>
              </a:rPr>
              <a:t>District</a:t>
            </a:r>
            <a:endParaRPr b="0" lang="en-US" sz="3600" spc="-1" strike="noStrike">
              <a:solidFill>
                <a:srgbClr val="21409a"/>
              </a:solidFill>
              <a:latin typeface="Arial"/>
            </a:endParaRPr>
          </a:p>
          <a:p>
            <a:r>
              <a:rPr b="0" lang="en-US" sz="3600" spc="-1" strike="noStrike">
                <a:solidFill>
                  <a:srgbClr val="21409a"/>
                </a:solidFill>
                <a:latin typeface="Arial"/>
              </a:rPr>
              <a:t>Reporting Area</a:t>
            </a:r>
            <a:endParaRPr b="0" lang="en-US" sz="3600" spc="-1" strike="noStrike">
              <a:solidFill>
                <a:srgbClr val="21409a"/>
              </a:solidFill>
              <a:latin typeface="Arial"/>
            </a:endParaRPr>
          </a:p>
          <a:p>
            <a:r>
              <a:rPr b="0" lang="en-US" sz="3600" spc="-1" strike="noStrike">
                <a:solidFill>
                  <a:srgbClr val="21409a"/>
                </a:solidFill>
                <a:latin typeface="Arial"/>
              </a:rPr>
              <a:t>Shooting (Y/N)</a:t>
            </a:r>
            <a:endParaRPr b="0" lang="en-US" sz="3600" spc="-1" strike="noStrike">
              <a:solidFill>
                <a:srgbClr val="21409a"/>
              </a:solidFill>
              <a:latin typeface="Arial"/>
            </a:endParaRPr>
          </a:p>
          <a:p>
            <a:r>
              <a:rPr b="0" lang="en-US" sz="3600" spc="-1" strike="noStrike">
                <a:solidFill>
                  <a:srgbClr val="21409a"/>
                </a:solidFill>
                <a:latin typeface="Arial"/>
              </a:rPr>
              <a:t>Occurred on Date</a:t>
            </a:r>
            <a:endParaRPr b="0" lang="en-US" sz="3600" spc="-1" strike="noStrike">
              <a:solidFill>
                <a:srgbClr val="21409a"/>
              </a:solidFill>
              <a:latin typeface="Arial"/>
            </a:endParaRPr>
          </a:p>
          <a:p>
            <a:r>
              <a:rPr b="0" lang="en-US" sz="3600" spc="-1" strike="noStrike">
                <a:solidFill>
                  <a:srgbClr val="21409a"/>
                </a:solidFill>
                <a:latin typeface="Arial"/>
              </a:rPr>
              <a:t>Year</a:t>
            </a:r>
            <a:endParaRPr b="0" lang="en-US" sz="3600" spc="-1" strike="noStrike">
              <a:solidFill>
                <a:srgbClr val="21409a"/>
              </a:solidFill>
              <a:latin typeface="Arial"/>
            </a:endParaRPr>
          </a:p>
          <a:p>
            <a:r>
              <a:rPr b="0" lang="en-US" sz="3600" spc="-1" strike="noStrike">
                <a:solidFill>
                  <a:srgbClr val="21409a"/>
                </a:solidFill>
                <a:latin typeface="Arial"/>
              </a:rPr>
              <a:t>Month</a:t>
            </a:r>
            <a:endParaRPr b="0" lang="en-US" sz="3600" spc="-1" strike="noStrike">
              <a:solidFill>
                <a:srgbClr val="21409a"/>
              </a:solidFill>
              <a:latin typeface="Arial"/>
            </a:endParaRPr>
          </a:p>
        </p:txBody>
      </p:sp>
      <p:sp>
        <p:nvSpPr>
          <p:cNvPr id="190" name="TextShape 19"/>
          <p:cNvSpPr txBox="1"/>
          <p:nvPr/>
        </p:nvSpPr>
        <p:spPr>
          <a:xfrm>
            <a:off x="1596960" y="16184880"/>
            <a:ext cx="5295960" cy="715320"/>
          </a:xfrm>
          <a:prstGeom prst="rect">
            <a:avLst/>
          </a:prstGeom>
          <a:noFill/>
          <a:ln>
            <a:noFill/>
          </a:ln>
        </p:spPr>
        <p:txBody>
          <a:bodyPr lIns="90000" rIns="90000" tIns="45000" bIns="45000"/>
          <a:p>
            <a:r>
              <a:rPr b="0" lang="en-US" sz="4400" spc="-1" strike="noStrike">
                <a:latin typeface="Arial"/>
              </a:rPr>
              <a:t>Gun Recovery</a:t>
            </a:r>
            <a:endParaRPr b="0" lang="en-US" sz="4400" spc="-1" strike="noStrike">
              <a:latin typeface="Arial"/>
            </a:endParaRPr>
          </a:p>
        </p:txBody>
      </p:sp>
      <p:sp>
        <p:nvSpPr>
          <p:cNvPr id="191" name="TextShape 20"/>
          <p:cNvSpPr txBox="1"/>
          <p:nvPr/>
        </p:nvSpPr>
        <p:spPr>
          <a:xfrm>
            <a:off x="1597320" y="16969320"/>
            <a:ext cx="6689880" cy="3161880"/>
          </a:xfrm>
          <a:prstGeom prst="rect">
            <a:avLst/>
          </a:prstGeom>
          <a:noFill/>
          <a:ln>
            <a:noFill/>
          </a:ln>
        </p:spPr>
        <p:txBody>
          <a:bodyPr lIns="90000" rIns="90000" tIns="45000" bIns="45000"/>
          <a:p>
            <a:r>
              <a:rPr b="0" lang="en-US" sz="3600" spc="-1" strike="noStrike">
                <a:solidFill>
                  <a:srgbClr val="21409a"/>
                </a:solidFill>
                <a:latin typeface="Arial"/>
              </a:rPr>
              <a:t>Collection Date</a:t>
            </a:r>
            <a:endParaRPr b="0" lang="en-US" sz="3600" spc="-1" strike="noStrike">
              <a:solidFill>
                <a:srgbClr val="21409a"/>
              </a:solidFill>
              <a:latin typeface="Arial"/>
            </a:endParaRPr>
          </a:p>
          <a:p>
            <a:r>
              <a:rPr b="0" lang="en-US" sz="3600" spc="-1" strike="noStrike">
                <a:solidFill>
                  <a:srgbClr val="21409a"/>
                </a:solidFill>
                <a:latin typeface="Arial"/>
              </a:rPr>
              <a:t>Crime Guns Recovered</a:t>
            </a:r>
            <a:endParaRPr b="0" lang="en-US" sz="3600" spc="-1" strike="noStrike">
              <a:solidFill>
                <a:srgbClr val="21409a"/>
              </a:solidFill>
              <a:latin typeface="Arial"/>
            </a:endParaRPr>
          </a:p>
          <a:p>
            <a:r>
              <a:rPr b="0" lang="en-US" sz="3600" spc="-1" strike="noStrike">
                <a:solidFill>
                  <a:srgbClr val="21409a"/>
                </a:solidFill>
                <a:latin typeface="Arial"/>
              </a:rPr>
              <a:t>Guns Surrendered Safeguarded</a:t>
            </a:r>
            <a:endParaRPr b="0" lang="en-US" sz="3600" spc="-1" strike="noStrike">
              <a:solidFill>
                <a:srgbClr val="21409a"/>
              </a:solidFill>
              <a:latin typeface="Arial"/>
            </a:endParaRPr>
          </a:p>
          <a:p>
            <a:r>
              <a:rPr b="0" lang="en-US" sz="3600" spc="-1" strike="noStrike">
                <a:solidFill>
                  <a:srgbClr val="21409a"/>
                </a:solidFill>
                <a:latin typeface="Arial"/>
              </a:rPr>
              <a:t>Buyback Guns Recovered</a:t>
            </a:r>
            <a:endParaRPr b="0" lang="en-US" sz="3600" spc="-1" strike="noStrike">
              <a:solidFill>
                <a:srgbClr val="21409a"/>
              </a:solidFill>
              <a:latin typeface="Arial"/>
            </a:endParaRPr>
          </a:p>
          <a:p>
            <a:r>
              <a:rPr b="0" lang="en-US" sz="3600" spc="-1" strike="noStrike">
                <a:solidFill>
                  <a:srgbClr val="21409a"/>
                </a:solidFill>
                <a:latin typeface="Arial"/>
              </a:rPr>
              <a:t>Year </a:t>
            </a:r>
            <a:endParaRPr b="0" lang="en-US" sz="3600" spc="-1" strike="noStrike">
              <a:solidFill>
                <a:srgbClr val="21409a"/>
              </a:solidFill>
              <a:latin typeface="Arial"/>
            </a:endParaRPr>
          </a:p>
          <a:p>
            <a:r>
              <a:rPr b="0" lang="en-US" sz="3600" spc="-1" strike="noStrike">
                <a:solidFill>
                  <a:srgbClr val="21409a"/>
                </a:solidFill>
                <a:latin typeface="Arial"/>
              </a:rPr>
              <a:t>Month</a:t>
            </a:r>
            <a:endParaRPr b="0" lang="en-US" sz="3600" spc="-1" strike="noStrike">
              <a:solidFill>
                <a:srgbClr val="21409a"/>
              </a:solidFill>
              <a:latin typeface="Arial"/>
            </a:endParaRPr>
          </a:p>
        </p:txBody>
      </p:sp>
      <p:sp>
        <p:nvSpPr>
          <p:cNvPr id="192" name="TextShape 21"/>
          <p:cNvSpPr txBox="1"/>
          <p:nvPr/>
        </p:nvSpPr>
        <p:spPr>
          <a:xfrm>
            <a:off x="30805920" y="4792680"/>
            <a:ext cx="5220720" cy="715320"/>
          </a:xfrm>
          <a:prstGeom prst="rect">
            <a:avLst/>
          </a:prstGeom>
          <a:noFill/>
          <a:ln>
            <a:noFill/>
          </a:ln>
        </p:spPr>
        <p:txBody>
          <a:bodyPr lIns="90000" rIns="90000" tIns="45000" bIns="45000"/>
          <a:p>
            <a:r>
              <a:rPr b="0" lang="en-US" sz="4400" spc="-1" strike="noStrike">
                <a:latin typeface="Arial"/>
              </a:rPr>
              <a:t>Economic Indicators</a:t>
            </a:r>
            <a:endParaRPr b="0" lang="en-US" sz="4400" spc="-1" strike="noStrike">
              <a:latin typeface="Arial"/>
            </a:endParaRPr>
          </a:p>
        </p:txBody>
      </p:sp>
      <p:sp>
        <p:nvSpPr>
          <p:cNvPr id="193" name="TextShape 22"/>
          <p:cNvSpPr txBox="1"/>
          <p:nvPr/>
        </p:nvSpPr>
        <p:spPr>
          <a:xfrm>
            <a:off x="28753920" y="5691600"/>
            <a:ext cx="7273440" cy="11076840"/>
          </a:xfrm>
          <a:prstGeom prst="rect">
            <a:avLst/>
          </a:prstGeom>
          <a:noFill/>
          <a:ln>
            <a:noFill/>
          </a:ln>
        </p:spPr>
        <p:txBody>
          <a:bodyPr lIns="90000" rIns="90000" tIns="45000" bIns="45000" anchor="ctr"/>
          <a:p>
            <a:pPr algn="r">
              <a:lnSpc>
                <a:spcPct val="100000"/>
              </a:lnSpc>
              <a:spcBef>
                <a:spcPts val="283"/>
              </a:spcBef>
              <a:spcAft>
                <a:spcPts val="283"/>
              </a:spcAft>
            </a:pPr>
            <a:r>
              <a:rPr b="0" lang="en-US" sz="3600" spc="-1" strike="noStrike">
                <a:solidFill>
                  <a:srgbClr val="21409a"/>
                </a:solidFill>
                <a:latin typeface="Arial"/>
              </a:rPr>
              <a:t>Year</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Month</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Logan Passengers</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Logan International Flights</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Hotel Occupancy Rate</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Hotel Average Daily Rate</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Unemployment Rate</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Labor Force Participation Rate</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Pipeline Units </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Pipeline Total Development Cost</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Pipeline Square Feet</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Pipeline Construction Jobs</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Foreclosure Petitions</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Foreclosure Deeds</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Median Housing Price</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Housing Sales Volume</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New Housing Construction Permits</a:t>
            </a:r>
            <a:endParaRPr b="0" lang="en-US" sz="3600" spc="-1" strike="noStrike">
              <a:solidFill>
                <a:srgbClr val="21409a"/>
              </a:solidFill>
              <a:latin typeface="Arial"/>
              <a:ea typeface="Noto Sans CJK SC Regular"/>
            </a:endParaRPr>
          </a:p>
          <a:p>
            <a:pPr algn="r">
              <a:lnSpc>
                <a:spcPct val="100000"/>
              </a:lnSpc>
              <a:spcBef>
                <a:spcPts val="283"/>
              </a:spcBef>
              <a:spcAft>
                <a:spcPts val="283"/>
              </a:spcAft>
            </a:pPr>
            <a:r>
              <a:rPr b="0" lang="en-US" sz="3600" spc="-1" strike="noStrike">
                <a:solidFill>
                  <a:srgbClr val="21409a"/>
                </a:solidFill>
                <a:latin typeface="Arial"/>
              </a:rPr>
              <a:t>New Affordable Housing Permits</a:t>
            </a:r>
            <a:endParaRPr b="0" lang="en-US" sz="3600" spc="-1" strike="noStrike">
              <a:solidFill>
                <a:srgbClr val="21409a"/>
              </a:solidFill>
              <a:latin typeface="Arial"/>
              <a:ea typeface="Noto Sans CJK SC Regular"/>
            </a:endParaRPr>
          </a:p>
          <a:p>
            <a:pPr algn="r"/>
            <a:endParaRPr b="0" lang="en-US" sz="3600" spc="-1" strike="noStrike">
              <a:solidFill>
                <a:srgbClr val="21409a"/>
              </a:solidFill>
              <a:latin typeface="Arial"/>
            </a:endParaRPr>
          </a:p>
        </p:txBody>
      </p:sp>
      <p:cxnSp>
        <p:nvCxnSpPr>
          <p:cNvPr id="194" name="Line 23"/>
          <p:cNvCxnSpPr/>
          <p:nvPr/>
        </p:nvCxnSpPr>
        <p:spPr>
          <a:xfrm>
            <a:off x="0" y="0"/>
            <a:ext cx="360" cy="360"/>
          </a:xfrm>
          <a:prstGeom prst="line">
            <a:avLst/>
          </a:prstGeom>
          <a:ln>
            <a:solidFill>
              <a:srgbClr val="3465a4"/>
            </a:solidFill>
          </a:ln>
        </p:spPr>
      </p:cxnSp>
      <p:cxnSp>
        <p:nvCxnSpPr>
          <p:cNvPr id="195" name="Line 24"/>
          <p:cNvCxnSpPr/>
          <p:nvPr/>
        </p:nvCxnSpPr>
        <p:spPr>
          <a:xfrm>
            <a:off x="0" y="0"/>
            <a:ext cx="360" cy="360"/>
          </a:xfrm>
          <a:prstGeom prst="line">
            <a:avLst/>
          </a:prstGeom>
          <a:ln>
            <a:solidFill>
              <a:srgbClr val="3465a4"/>
            </a:solidFill>
          </a:ln>
        </p:spPr>
      </p:cxnSp>
      <p:pic>
        <p:nvPicPr>
          <p:cNvPr id="196" name="" descr=""/>
          <p:cNvPicPr/>
          <p:nvPr/>
        </p:nvPicPr>
        <p:blipFill>
          <a:blip r:embed="rId6"/>
          <a:stretch/>
        </p:blipFill>
        <p:spPr>
          <a:xfrm>
            <a:off x="1355400" y="529200"/>
            <a:ext cx="7057800" cy="2657160"/>
          </a:xfrm>
          <a:prstGeom prst="rect">
            <a:avLst/>
          </a:prstGeom>
          <a:ln>
            <a:noFill/>
          </a:ln>
        </p:spPr>
      </p:pic>
    </p:spTree>
  </p:cSld>
  <p:transition spd="slow">
    <p:split dir="out" orient="vert"/>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0058400" y="1097280"/>
            <a:ext cx="5943240" cy="1452960"/>
          </a:xfrm>
          <a:prstGeom prst="rect">
            <a:avLst/>
          </a:prstGeom>
          <a:noFill/>
          <a:ln>
            <a:noFill/>
          </a:ln>
        </p:spPr>
        <p:txBody>
          <a:bodyPr lIns="90000" rIns="90000" tIns="45000" bIns="45000"/>
          <a:p>
            <a:r>
              <a:rPr b="0" lang="en-US" sz="9600" spc="-1" strike="noStrike">
                <a:solidFill>
                  <a:srgbClr val="21409a"/>
                </a:solidFill>
                <a:latin typeface="Arial"/>
              </a:rPr>
              <a:t>Police</a:t>
            </a:r>
            <a:r>
              <a:rPr b="0" lang="en-US" sz="9600" spc="-1" strike="noStrike">
                <a:latin typeface="Arial"/>
              </a:rPr>
              <a:t> </a:t>
            </a:r>
            <a:r>
              <a:rPr b="0" lang="en-US" sz="9600" spc="-1" strike="noStrike">
                <a:solidFill>
                  <a:srgbClr val="72bf44"/>
                </a:solidFill>
                <a:latin typeface="Arial"/>
              </a:rPr>
              <a:t>Pay</a:t>
            </a:r>
            <a:endParaRPr b="0" lang="en-US" sz="9600" spc="-1" strike="noStrike">
              <a:latin typeface="Arial"/>
            </a:endParaRPr>
          </a:p>
        </p:txBody>
      </p:sp>
      <p:pic>
        <p:nvPicPr>
          <p:cNvPr id="198" name="" descr=""/>
          <p:cNvPicPr/>
          <p:nvPr/>
        </p:nvPicPr>
        <p:blipFill>
          <a:blip r:embed="rId1"/>
          <a:stretch/>
        </p:blipFill>
        <p:spPr>
          <a:xfrm>
            <a:off x="705240" y="822960"/>
            <a:ext cx="8895960" cy="2085480"/>
          </a:xfrm>
          <a:prstGeom prst="rect">
            <a:avLst/>
          </a:prstGeom>
          <a:ln>
            <a:noFill/>
          </a:ln>
        </p:spPr>
      </p:pic>
      <p:pic>
        <p:nvPicPr>
          <p:cNvPr id="199" name="" descr=""/>
          <p:cNvPicPr/>
          <p:nvPr/>
        </p:nvPicPr>
        <p:blipFill>
          <a:blip r:embed="rId2"/>
          <a:stretch/>
        </p:blipFill>
        <p:spPr>
          <a:xfrm>
            <a:off x="1253880" y="3424680"/>
            <a:ext cx="7776360" cy="5452920"/>
          </a:xfrm>
          <a:prstGeom prst="rect">
            <a:avLst/>
          </a:prstGeom>
          <a:ln>
            <a:noFill/>
          </a:ln>
        </p:spPr>
      </p:pic>
      <p:pic>
        <p:nvPicPr>
          <p:cNvPr id="200" name="" descr=""/>
          <p:cNvPicPr/>
          <p:nvPr/>
        </p:nvPicPr>
        <p:blipFill>
          <a:blip r:embed="rId3"/>
          <a:stretch/>
        </p:blipFill>
        <p:spPr>
          <a:xfrm>
            <a:off x="959040" y="9165600"/>
            <a:ext cx="8256960" cy="5619240"/>
          </a:xfrm>
          <a:prstGeom prst="rect">
            <a:avLst/>
          </a:prstGeom>
          <a:ln>
            <a:noFill/>
          </a:ln>
        </p:spPr>
      </p:pic>
      <p:pic>
        <p:nvPicPr>
          <p:cNvPr id="201" name="" descr=""/>
          <p:cNvPicPr/>
          <p:nvPr/>
        </p:nvPicPr>
        <p:blipFill>
          <a:blip r:embed="rId4"/>
          <a:stretch/>
        </p:blipFill>
        <p:spPr>
          <a:xfrm>
            <a:off x="10361520" y="3571560"/>
            <a:ext cx="16916400" cy="5938200"/>
          </a:xfrm>
          <a:prstGeom prst="rect">
            <a:avLst/>
          </a:prstGeom>
          <a:ln>
            <a:noFill/>
          </a:ln>
        </p:spPr>
      </p:pic>
      <p:pic>
        <p:nvPicPr>
          <p:cNvPr id="202" name="" descr=""/>
          <p:cNvPicPr/>
          <p:nvPr/>
        </p:nvPicPr>
        <p:blipFill>
          <a:blip r:embed="rId5"/>
          <a:stretch/>
        </p:blipFill>
        <p:spPr>
          <a:xfrm>
            <a:off x="10268280" y="12665520"/>
            <a:ext cx="17072280" cy="5949360"/>
          </a:xfrm>
          <a:prstGeom prst="rect">
            <a:avLst/>
          </a:prstGeom>
          <a:ln>
            <a:noFill/>
          </a:ln>
        </p:spPr>
      </p:pic>
      <p:pic>
        <p:nvPicPr>
          <p:cNvPr id="203" name="" descr=""/>
          <p:cNvPicPr/>
          <p:nvPr/>
        </p:nvPicPr>
        <p:blipFill>
          <a:blip r:embed="rId6"/>
          <a:stretch/>
        </p:blipFill>
        <p:spPr>
          <a:xfrm>
            <a:off x="10311840" y="18792000"/>
            <a:ext cx="16973280" cy="1352160"/>
          </a:xfrm>
          <a:prstGeom prst="rect">
            <a:avLst/>
          </a:prstGeom>
          <a:ln>
            <a:noFill/>
          </a:ln>
        </p:spPr>
      </p:pic>
      <p:pic>
        <p:nvPicPr>
          <p:cNvPr id="204" name="" descr=""/>
          <p:cNvPicPr/>
          <p:nvPr/>
        </p:nvPicPr>
        <p:blipFill>
          <a:blip r:embed="rId7"/>
          <a:stretch/>
        </p:blipFill>
        <p:spPr>
          <a:xfrm>
            <a:off x="10316880" y="9802080"/>
            <a:ext cx="16963560" cy="1323720"/>
          </a:xfrm>
          <a:prstGeom prst="rect">
            <a:avLst/>
          </a:prstGeom>
          <a:ln>
            <a:noFill/>
          </a:ln>
        </p:spPr>
      </p:pic>
      <p:sp>
        <p:nvSpPr>
          <p:cNvPr id="205" name="TextShape 2"/>
          <p:cNvSpPr txBox="1"/>
          <p:nvPr/>
        </p:nvSpPr>
        <p:spPr>
          <a:xfrm>
            <a:off x="28445760" y="3444120"/>
            <a:ext cx="7800480" cy="8810280"/>
          </a:xfrm>
          <a:prstGeom prst="rect">
            <a:avLst/>
          </a:prstGeom>
          <a:noFill/>
          <a:ln>
            <a:noFill/>
          </a:ln>
        </p:spPr>
        <p:txBody>
          <a:bodyPr lIns="90000" rIns="90000" tIns="45000" bIns="45000"/>
          <a:p>
            <a:r>
              <a:rPr b="0" lang="en-US" sz="2800" spc="-1" strike="noStrike">
                <a:latin typeface="Arial"/>
              </a:rPr>
              <a:t>In what critics call an extreme example of a systemic problem, Lee Waiman bolstered his wages thanks to police union contracts that require that officers who work detail shifts or testify in court be paid a minimum of four hours, even if the assignment lasts only 30 minutes.</a:t>
            </a:r>
            <a:endParaRPr b="0" lang="en-US" sz="2800" spc="-1" strike="noStrike">
              <a:latin typeface="Arial"/>
            </a:endParaRPr>
          </a:p>
          <a:p>
            <a:endParaRPr b="0" lang="en-US" sz="2800" spc="-1" strike="noStrike">
              <a:latin typeface="Arial"/>
            </a:endParaRPr>
          </a:p>
          <a:p>
            <a:r>
              <a:rPr b="0" lang="en-US" sz="2800" spc="-1" strike="noStrike">
                <a:latin typeface="Arial"/>
              </a:rPr>
              <a:t>Last year, Lee earned</a:t>
            </a:r>
            <a:r>
              <a:rPr b="0" lang="en-US" sz="2800" spc="-1" strike="noStrike">
                <a:solidFill>
                  <a:srgbClr val="00a65d"/>
                </a:solidFill>
                <a:latin typeface="Arial"/>
              </a:rPr>
              <a:t> $58,600 </a:t>
            </a:r>
            <a:r>
              <a:rPr b="0" lang="en-US" sz="2800" spc="-1" strike="noStrike">
                <a:latin typeface="Arial"/>
              </a:rPr>
              <a:t>by working more than </a:t>
            </a:r>
            <a:r>
              <a:rPr b="0" lang="en-US" sz="2800" spc="-1" strike="noStrike">
                <a:solidFill>
                  <a:srgbClr val="ed1c24"/>
                </a:solidFill>
                <a:latin typeface="Arial"/>
              </a:rPr>
              <a:t>1,100 hours of overtime</a:t>
            </a:r>
            <a:r>
              <a:rPr b="0" lang="en-US" sz="2800" spc="-1" strike="noStrike">
                <a:latin typeface="Arial"/>
              </a:rPr>
              <a:t>, according to a Globe review of police payroll records. Records show that Lee </a:t>
            </a:r>
            <a:r>
              <a:rPr b="0" lang="en-US" sz="2800" spc="-1" strike="noStrike">
                <a:solidFill>
                  <a:srgbClr val="ed1c24"/>
                </a:solidFill>
                <a:latin typeface="Arial"/>
              </a:rPr>
              <a:t>did not work 674 of those hours</a:t>
            </a:r>
            <a:r>
              <a:rPr b="0" lang="en-US" sz="2800" spc="-1" strike="noStrike">
                <a:latin typeface="Arial"/>
              </a:rPr>
              <a:t> - more than 16 40-hour weeks - yet received time-and-a-half pay.</a:t>
            </a:r>
            <a:endParaRPr b="0" lang="en-US" sz="2800" spc="-1" strike="noStrike">
              <a:latin typeface="Arial"/>
            </a:endParaRPr>
          </a:p>
          <a:p>
            <a:endParaRPr b="0" lang="en-US" sz="2800" spc="-1" strike="noStrike">
              <a:latin typeface="Arial"/>
            </a:endParaRPr>
          </a:p>
          <a:p>
            <a:r>
              <a:rPr b="0" lang="en-US" sz="2800" spc="-1" strike="noStrike">
                <a:latin typeface="Arial"/>
              </a:rPr>
              <a:t>Most of Lee’s overtime pay stemmed from court appearances that typically lasted no more than an hour, the Globe found. He was also </a:t>
            </a:r>
            <a:r>
              <a:rPr b="0" lang="en-US" sz="2800" spc="-1" strike="noStrike">
                <a:solidFill>
                  <a:srgbClr val="ed1c24"/>
                </a:solidFill>
                <a:latin typeface="Arial"/>
              </a:rPr>
              <a:t>paid for 2,771 hours </a:t>
            </a:r>
            <a:r>
              <a:rPr b="0" lang="en-US" sz="2800" spc="-1" strike="noStrike">
                <a:latin typeface="Arial"/>
              </a:rPr>
              <a:t>for detail shifts, including </a:t>
            </a:r>
            <a:r>
              <a:rPr b="0" lang="en-US" sz="2800" spc="-1" strike="noStrike">
                <a:solidFill>
                  <a:srgbClr val="ed1c24"/>
                </a:solidFill>
                <a:latin typeface="Arial"/>
              </a:rPr>
              <a:t>861 unworked hours.</a:t>
            </a:r>
            <a:r>
              <a:rPr b="0" lang="en-US" sz="2800" spc="-1" strike="noStrike">
                <a:latin typeface="Arial"/>
              </a:rPr>
              <a:t> That allowed him to make close to </a:t>
            </a:r>
            <a:r>
              <a:rPr b="0" lang="en-US" sz="2800" spc="-1" strike="noStrike">
                <a:solidFill>
                  <a:srgbClr val="00a65d"/>
                </a:solidFill>
                <a:latin typeface="Arial"/>
              </a:rPr>
              <a:t>$130,000</a:t>
            </a:r>
            <a:r>
              <a:rPr b="0" lang="en-US" sz="2800" spc="-1" strike="noStrike">
                <a:latin typeface="Arial"/>
              </a:rPr>
              <a:t>, a sum that did not include his overtime pay. </a:t>
            </a:r>
            <a:r>
              <a:rPr b="1" lang="en-US" sz="2800" spc="-1" strike="noStrike">
                <a:solidFill>
                  <a:srgbClr val="5c2d91"/>
                </a:solidFill>
                <a:latin typeface="Arial"/>
              </a:rPr>
              <a:t>[1]</a:t>
            </a:r>
            <a:endParaRPr b="0" lang="en-US" sz="2800" spc="-1" strike="noStrike">
              <a:latin typeface="Arial"/>
            </a:endParaRPr>
          </a:p>
          <a:p>
            <a:endParaRPr b="0" lang="en-US" sz="2800" spc="-1" strike="noStrike">
              <a:latin typeface="Arial"/>
            </a:endParaRPr>
          </a:p>
        </p:txBody>
      </p:sp>
      <p:sp>
        <p:nvSpPr>
          <p:cNvPr id="206" name="TextShape 3"/>
          <p:cNvSpPr txBox="1"/>
          <p:nvPr/>
        </p:nvSpPr>
        <p:spPr>
          <a:xfrm>
            <a:off x="28481760" y="12291840"/>
            <a:ext cx="7589520" cy="7680960"/>
          </a:xfrm>
          <a:prstGeom prst="rect">
            <a:avLst/>
          </a:prstGeom>
          <a:noFill/>
          <a:ln>
            <a:noFill/>
          </a:ln>
        </p:spPr>
        <p:txBody>
          <a:bodyPr lIns="90000" rIns="90000" tIns="45000" bIns="45000"/>
          <a:p>
            <a:r>
              <a:rPr b="0" lang="en-US" sz="2600" spc="-1" strike="noStrike">
                <a:latin typeface="Arial"/>
              </a:rPr>
              <a:t>Hosein - </a:t>
            </a:r>
            <a:r>
              <a:rPr b="0" lang="en-US" sz="2600" spc="-1" strike="noStrike">
                <a:solidFill>
                  <a:srgbClr val="ed1c24"/>
                </a:solidFill>
                <a:latin typeface="Arial"/>
              </a:rPr>
              <a:t>203 violations </a:t>
            </a:r>
            <a:r>
              <a:rPr b="0" lang="en-US" sz="2600" spc="-1" strike="noStrike">
                <a:latin typeface="Arial"/>
              </a:rPr>
              <a:t>that include </a:t>
            </a:r>
            <a:r>
              <a:rPr b="0" lang="en-US" sz="2600" spc="-1" strike="noStrike">
                <a:solidFill>
                  <a:srgbClr val="ed1c24"/>
                </a:solidFill>
                <a:latin typeface="Arial"/>
              </a:rPr>
              <a:t>80</a:t>
            </a:r>
            <a:r>
              <a:rPr b="0" lang="en-US" sz="2600" spc="-1" strike="noStrike">
                <a:latin typeface="Arial"/>
              </a:rPr>
              <a:t> counts of inaccurate reporting on a detail card, </a:t>
            </a:r>
            <a:r>
              <a:rPr b="0" lang="en-US" sz="2600" spc="-1" strike="noStrike">
                <a:solidFill>
                  <a:srgbClr val="ed1c24"/>
                </a:solidFill>
                <a:latin typeface="Arial"/>
              </a:rPr>
              <a:t>16</a:t>
            </a:r>
            <a:r>
              <a:rPr b="0" lang="en-US" sz="2600" spc="-1" strike="noStrike">
                <a:latin typeface="Arial"/>
              </a:rPr>
              <a:t> counts of receiving details outside the system, </a:t>
            </a:r>
            <a:r>
              <a:rPr b="0" lang="en-US" sz="2600" spc="-1" strike="noStrike">
                <a:solidFill>
                  <a:srgbClr val="ed1c24"/>
                </a:solidFill>
                <a:latin typeface="Arial"/>
              </a:rPr>
              <a:t>24 </a:t>
            </a:r>
            <a:r>
              <a:rPr b="0" lang="en-US" sz="2600" spc="-1" strike="noStrike">
                <a:latin typeface="Arial"/>
              </a:rPr>
              <a:t>counts of accepting a detail scheduled during his regular patrol shifts, and</a:t>
            </a:r>
            <a:r>
              <a:rPr b="0" lang="en-US" sz="2600" spc="-1" strike="noStrike">
                <a:solidFill>
                  <a:srgbClr val="ed1c24"/>
                </a:solidFill>
                <a:latin typeface="Arial"/>
              </a:rPr>
              <a:t> 1</a:t>
            </a:r>
            <a:r>
              <a:rPr b="0" lang="en-US" sz="2600" spc="-1" strike="noStrike">
                <a:latin typeface="Arial"/>
              </a:rPr>
              <a:t> count of breaking the law and conduct unbecoming an officer.</a:t>
            </a:r>
            <a:endParaRPr b="0" lang="en-US" sz="2600" spc="-1" strike="noStrike">
              <a:latin typeface="Arial"/>
            </a:endParaRPr>
          </a:p>
          <a:p>
            <a:endParaRPr b="0" lang="en-US" sz="2600" spc="-1" strike="noStrike">
              <a:latin typeface="Arial"/>
            </a:endParaRPr>
          </a:p>
          <a:p>
            <a:r>
              <a:rPr b="0" lang="en-US" sz="2600" spc="-1" strike="noStrike">
                <a:latin typeface="Arial"/>
              </a:rPr>
              <a:t>Kervin - </a:t>
            </a:r>
            <a:r>
              <a:rPr b="0" lang="en-US" sz="2600" spc="-1" strike="noStrike">
                <a:solidFill>
                  <a:srgbClr val="ed1c24"/>
                </a:solidFill>
                <a:latin typeface="Arial"/>
              </a:rPr>
              <a:t>191 violations </a:t>
            </a:r>
            <a:r>
              <a:rPr b="0" lang="en-US" sz="2600" spc="-1" strike="noStrike">
                <a:latin typeface="Arial"/>
              </a:rPr>
              <a:t>that include </a:t>
            </a:r>
            <a:r>
              <a:rPr b="0" lang="en-US" sz="2600" spc="-1" strike="noStrike">
                <a:solidFill>
                  <a:srgbClr val="ed1c24"/>
                </a:solidFill>
                <a:latin typeface="Arial"/>
              </a:rPr>
              <a:t>68 </a:t>
            </a:r>
            <a:r>
              <a:rPr b="0" lang="en-US" sz="2600" spc="-1" strike="noStrike">
                <a:latin typeface="Arial"/>
              </a:rPr>
              <a:t>counts of inaccurate reporting on a detail card, </a:t>
            </a:r>
            <a:r>
              <a:rPr b="0" lang="en-US" sz="2600" spc="-1" strike="noStrike">
                <a:solidFill>
                  <a:srgbClr val="ed1c24"/>
                </a:solidFill>
                <a:latin typeface="Arial"/>
              </a:rPr>
              <a:t>46 </a:t>
            </a:r>
            <a:r>
              <a:rPr b="0" lang="en-US" sz="2600" spc="-1" strike="noStrike">
                <a:latin typeface="Arial"/>
              </a:rPr>
              <a:t>counts of receiving details outside the system,</a:t>
            </a:r>
            <a:r>
              <a:rPr b="0" lang="en-US" sz="2600" spc="-1" strike="noStrike">
                <a:solidFill>
                  <a:srgbClr val="ed1c24"/>
                </a:solidFill>
                <a:latin typeface="Arial"/>
              </a:rPr>
              <a:t> 6 </a:t>
            </a:r>
            <a:r>
              <a:rPr b="0" lang="en-US" sz="2600" spc="-1" strike="noStrike">
                <a:latin typeface="Arial"/>
              </a:rPr>
              <a:t>counts of accepting a detail scheduled during his regular patrol shifts, and </a:t>
            </a:r>
            <a:r>
              <a:rPr b="0" lang="en-US" sz="2600" spc="-1" strike="noStrike">
                <a:solidFill>
                  <a:srgbClr val="ed1c24"/>
                </a:solidFill>
                <a:latin typeface="Arial"/>
              </a:rPr>
              <a:t>1</a:t>
            </a:r>
            <a:r>
              <a:rPr b="0" lang="en-US" sz="2600" spc="-1" strike="noStrike">
                <a:latin typeface="Arial"/>
              </a:rPr>
              <a:t> count each of breaking the law and conduct unbecoming of an officer.</a:t>
            </a:r>
            <a:endParaRPr b="0" lang="en-US" sz="2600" spc="-1" strike="noStrike">
              <a:latin typeface="Arial"/>
            </a:endParaRPr>
          </a:p>
          <a:p>
            <a:endParaRPr b="0" lang="en-US" sz="2600" spc="-1" strike="noStrike">
              <a:latin typeface="Arial"/>
            </a:endParaRPr>
          </a:p>
          <a:p>
            <a:r>
              <a:rPr b="0" lang="en-US" sz="2600" spc="-1" strike="noStrike">
                <a:latin typeface="Arial"/>
              </a:rPr>
              <a:t>Frangie - </a:t>
            </a:r>
            <a:r>
              <a:rPr b="0" lang="en-US" sz="2600" spc="-1" strike="noStrike">
                <a:solidFill>
                  <a:srgbClr val="ed1c24"/>
                </a:solidFill>
                <a:latin typeface="Arial"/>
              </a:rPr>
              <a:t>84 violations </a:t>
            </a:r>
            <a:r>
              <a:rPr b="0" lang="en-US" sz="2600" spc="-1" strike="noStrike">
                <a:latin typeface="Arial"/>
              </a:rPr>
              <a:t>that include </a:t>
            </a:r>
            <a:r>
              <a:rPr b="0" lang="en-US" sz="2600" spc="-1" strike="noStrike">
                <a:solidFill>
                  <a:srgbClr val="ed1c24"/>
                </a:solidFill>
                <a:latin typeface="Arial"/>
              </a:rPr>
              <a:t>34 </a:t>
            </a:r>
            <a:r>
              <a:rPr b="0" lang="en-US" sz="2600" spc="-1" strike="noStrike">
                <a:latin typeface="Arial"/>
              </a:rPr>
              <a:t>counts of inaccurate reporting on a detail card, </a:t>
            </a:r>
            <a:r>
              <a:rPr b="0" lang="en-US" sz="2600" spc="-1" strike="noStrike">
                <a:solidFill>
                  <a:srgbClr val="ed1c24"/>
                </a:solidFill>
                <a:latin typeface="Arial"/>
              </a:rPr>
              <a:t>10</a:t>
            </a:r>
            <a:r>
              <a:rPr b="0" lang="en-US" sz="2600" spc="-1" strike="noStrike">
                <a:latin typeface="Arial"/>
              </a:rPr>
              <a:t> counts of accepting a detail scheduled during his regular patrol shifts, </a:t>
            </a:r>
            <a:r>
              <a:rPr b="0" lang="en-US" sz="2600" spc="-1" strike="noStrike">
                <a:solidFill>
                  <a:srgbClr val="ed1c24"/>
                </a:solidFill>
                <a:latin typeface="Arial"/>
              </a:rPr>
              <a:t>3</a:t>
            </a:r>
            <a:r>
              <a:rPr b="0" lang="en-US" sz="2600" spc="-1" strike="noStrike">
                <a:latin typeface="Arial"/>
              </a:rPr>
              <a:t> counts of receiving details outside the system, and </a:t>
            </a:r>
            <a:r>
              <a:rPr b="0" lang="en-US" sz="2600" spc="-1" strike="noStrike">
                <a:solidFill>
                  <a:srgbClr val="ed1c24"/>
                </a:solidFill>
                <a:latin typeface="Arial"/>
              </a:rPr>
              <a:t>2</a:t>
            </a:r>
            <a:r>
              <a:rPr b="0" lang="en-US" sz="2600" spc="-1" strike="noStrike">
                <a:latin typeface="Arial"/>
              </a:rPr>
              <a:t> counts of conduct unbecoming an officer. </a:t>
            </a:r>
            <a:r>
              <a:rPr b="1" lang="en-US" sz="2600" spc="-1" strike="noStrike">
                <a:solidFill>
                  <a:srgbClr val="5c2d91"/>
                </a:solidFill>
                <a:latin typeface="Arial"/>
              </a:rPr>
              <a:t>[2]</a:t>
            </a:r>
            <a:endParaRPr b="0" lang="en-US" sz="2600" spc="-1" strike="noStrike">
              <a:latin typeface="Arial"/>
            </a:endParaRPr>
          </a:p>
        </p:txBody>
      </p:sp>
      <p:sp>
        <p:nvSpPr>
          <p:cNvPr id="207" name="TextShape 4"/>
          <p:cNvSpPr txBox="1"/>
          <p:nvPr/>
        </p:nvSpPr>
        <p:spPr>
          <a:xfrm>
            <a:off x="1573920" y="14309280"/>
            <a:ext cx="7132320" cy="6035760"/>
          </a:xfrm>
          <a:prstGeom prst="rect">
            <a:avLst/>
          </a:prstGeom>
          <a:noFill/>
          <a:ln>
            <a:noFill/>
          </a:ln>
        </p:spPr>
        <p:txBody>
          <a:bodyPr lIns="90000" rIns="90000" tIns="45000" bIns="45000"/>
          <a:p>
            <a:r>
              <a:rPr b="1" lang="en-US" sz="2800" spc="-1" strike="noStrike">
                <a:solidFill>
                  <a:srgbClr val="5c2d91"/>
                </a:solidFill>
                <a:latin typeface="Arial"/>
              </a:rPr>
              <a:t>[1]</a:t>
            </a:r>
            <a:endParaRPr b="0" lang="en-US" sz="2800" spc="-1" strike="noStrike">
              <a:latin typeface="Arial"/>
            </a:endParaRPr>
          </a:p>
          <a:p>
            <a:r>
              <a:rPr b="0" lang="en-US" sz="2800" spc="-1" strike="noStrike">
                <a:latin typeface="Arial"/>
              </a:rPr>
              <a:t>www.bostonglobe.com/metro/2017/06/20/for-some-boston-police-officers-extra-money-comes-easy/oS47lc7OuYyVZbTPBv1zQL/story.html </a:t>
            </a:r>
            <a:endParaRPr b="0" lang="en-US" sz="2800" spc="-1" strike="noStrike">
              <a:latin typeface="Arial"/>
            </a:endParaRPr>
          </a:p>
          <a:p>
            <a:r>
              <a:rPr b="1" lang="en-US" sz="2800" spc="-1" strike="noStrike">
                <a:solidFill>
                  <a:srgbClr val="5c2d91"/>
                </a:solidFill>
                <a:latin typeface="Arial"/>
              </a:rPr>
              <a:t>[2]</a:t>
            </a:r>
            <a:endParaRPr b="0" lang="en-US" sz="2800" spc="-1" strike="noStrike">
              <a:latin typeface="Arial"/>
            </a:endParaRPr>
          </a:p>
          <a:p>
            <a:r>
              <a:rPr b="0" lang="en-US" sz="2800" spc="-1" strike="noStrike">
                <a:latin typeface="Arial"/>
              </a:rPr>
              <a:t>archive.boston.com/news/local/articles/2007/08/23/3_police_lieutenants_are_cited_for_alleged_detail_abuses/</a:t>
            </a:r>
            <a:endParaRPr b="0" lang="en-US" sz="2800" spc="-1" strike="noStrike">
              <a:latin typeface="Arial"/>
            </a:endParaRPr>
          </a:p>
          <a:p>
            <a:r>
              <a:rPr b="1" lang="en-US" sz="2800" spc="-1" strike="noStrike">
                <a:solidFill>
                  <a:srgbClr val="5c2d91"/>
                </a:solidFill>
                <a:latin typeface="Arial"/>
              </a:rPr>
              <a:t>[3] </a:t>
            </a:r>
            <a:endParaRPr b="0" lang="en-US" sz="2800" spc="-1" strike="noStrike">
              <a:latin typeface="Arial"/>
            </a:endParaRPr>
          </a:p>
          <a:p>
            <a:r>
              <a:rPr b="0" lang="en-US" sz="2800" spc="-1" strike="noStrike">
                <a:latin typeface="Arial"/>
              </a:rPr>
              <a:t>www.bostonglobe.com/metro/2018/02/16/bpd-captain-was-city-top-earner/iI4G1pnC7MOUODxo0XR4aO/story.html</a:t>
            </a:r>
            <a:endParaRPr b="0" lang="en-US" sz="2800" spc="-1" strike="noStrike">
              <a:latin typeface="Arial"/>
            </a:endParaRPr>
          </a:p>
        </p:txBody>
      </p:sp>
      <p:sp>
        <p:nvSpPr>
          <p:cNvPr id="208" name="TextShape 5"/>
          <p:cNvSpPr txBox="1"/>
          <p:nvPr/>
        </p:nvSpPr>
        <p:spPr>
          <a:xfrm>
            <a:off x="11034000" y="11537640"/>
            <a:ext cx="15742800" cy="715320"/>
          </a:xfrm>
          <a:prstGeom prst="rect">
            <a:avLst/>
          </a:prstGeom>
          <a:noFill/>
          <a:ln>
            <a:noFill/>
          </a:ln>
        </p:spPr>
        <p:txBody>
          <a:bodyPr lIns="90000" rIns="90000" tIns="45000" bIns="45000"/>
          <a:p>
            <a:r>
              <a:rPr b="1" lang="en-US" sz="4400" spc="-1" strike="noStrike">
                <a:latin typeface="Arial"/>
              </a:rPr>
              <a:t>Boston Police Overtime Pay Last Year was $66,900,000</a:t>
            </a:r>
            <a:r>
              <a:rPr b="1" lang="en-US" sz="4400" spc="-1" strike="noStrike">
                <a:solidFill>
                  <a:srgbClr val="5c2d91"/>
                </a:solidFill>
                <a:latin typeface="Arial"/>
              </a:rPr>
              <a:t> [3]</a:t>
            </a:r>
            <a:endParaRPr b="0" lang="en-US" sz="4400" spc="-1" strike="noStrike">
              <a:latin typeface="Arial"/>
            </a:endParaRPr>
          </a:p>
        </p:txBody>
      </p:sp>
    </p:spTree>
  </p:cSld>
  <p:transition spd="slow">
    <p:split dir="out" orient="vert"/>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9875520" y="959040"/>
            <a:ext cx="3431520" cy="1452960"/>
          </a:xfrm>
          <a:prstGeom prst="rect">
            <a:avLst/>
          </a:prstGeom>
          <a:noFill/>
          <a:ln>
            <a:noFill/>
          </a:ln>
        </p:spPr>
        <p:txBody>
          <a:bodyPr lIns="90000" rIns="90000" tIns="45000" bIns="45000"/>
          <a:p>
            <a:r>
              <a:rPr b="0" lang="en-US" sz="9600" spc="-1" strike="noStrike">
                <a:solidFill>
                  <a:srgbClr val="ce181e"/>
                </a:solidFill>
                <a:latin typeface="Arial"/>
              </a:rPr>
              <a:t>Crime</a:t>
            </a:r>
            <a:endParaRPr b="0" lang="en-US" sz="9600" spc="-1" strike="noStrike">
              <a:solidFill>
                <a:srgbClr val="ce181e"/>
              </a:solidFill>
              <a:latin typeface="Arial"/>
            </a:endParaRPr>
          </a:p>
        </p:txBody>
      </p:sp>
      <p:pic>
        <p:nvPicPr>
          <p:cNvPr id="210" name="" descr=""/>
          <p:cNvPicPr/>
          <p:nvPr/>
        </p:nvPicPr>
        <p:blipFill>
          <a:blip r:embed="rId1"/>
          <a:stretch/>
        </p:blipFill>
        <p:spPr>
          <a:xfrm>
            <a:off x="806400" y="634320"/>
            <a:ext cx="8793720" cy="2194560"/>
          </a:xfrm>
          <a:prstGeom prst="rect">
            <a:avLst/>
          </a:prstGeom>
          <a:ln>
            <a:noFill/>
          </a:ln>
        </p:spPr>
      </p:pic>
      <p:pic>
        <p:nvPicPr>
          <p:cNvPr id="211" name="" descr=""/>
          <p:cNvPicPr/>
          <p:nvPr/>
        </p:nvPicPr>
        <p:blipFill>
          <a:blip r:embed="rId2"/>
          <a:stretch/>
        </p:blipFill>
        <p:spPr>
          <a:xfrm>
            <a:off x="28346400" y="3589920"/>
            <a:ext cx="8046720" cy="16618320"/>
          </a:xfrm>
          <a:prstGeom prst="rect">
            <a:avLst/>
          </a:prstGeom>
          <a:ln>
            <a:noFill/>
          </a:ln>
        </p:spPr>
      </p:pic>
      <p:pic>
        <p:nvPicPr>
          <p:cNvPr id="212" name="" descr=""/>
          <p:cNvPicPr/>
          <p:nvPr/>
        </p:nvPicPr>
        <p:blipFill>
          <a:blip r:embed="rId3"/>
          <a:stretch/>
        </p:blipFill>
        <p:spPr>
          <a:xfrm>
            <a:off x="10149840" y="3648960"/>
            <a:ext cx="12406680" cy="7506720"/>
          </a:xfrm>
          <a:prstGeom prst="rect">
            <a:avLst/>
          </a:prstGeom>
          <a:ln>
            <a:noFill/>
          </a:ln>
        </p:spPr>
      </p:pic>
      <p:pic>
        <p:nvPicPr>
          <p:cNvPr id="213" name="" descr=""/>
          <p:cNvPicPr/>
          <p:nvPr/>
        </p:nvPicPr>
        <p:blipFill>
          <a:blip r:embed="rId4"/>
          <a:stretch/>
        </p:blipFill>
        <p:spPr>
          <a:xfrm>
            <a:off x="10149840" y="11502360"/>
            <a:ext cx="12435840" cy="8790480"/>
          </a:xfrm>
          <a:prstGeom prst="rect">
            <a:avLst/>
          </a:prstGeom>
          <a:ln>
            <a:noFill/>
          </a:ln>
        </p:spPr>
      </p:pic>
      <p:sp>
        <p:nvSpPr>
          <p:cNvPr id="214" name="TextShape 2"/>
          <p:cNvSpPr txBox="1"/>
          <p:nvPr/>
        </p:nvSpPr>
        <p:spPr>
          <a:xfrm>
            <a:off x="23071320" y="3587760"/>
            <a:ext cx="4449240" cy="16601040"/>
          </a:xfrm>
          <a:prstGeom prst="rect">
            <a:avLst/>
          </a:prstGeom>
          <a:noFill/>
          <a:ln>
            <a:noFill/>
          </a:ln>
        </p:spPr>
        <p:txBody>
          <a:bodyPr lIns="90000" rIns="90000" tIns="45000" bIns="45000"/>
          <a:p>
            <a:r>
              <a:rPr b="1" lang="en-US" sz="4800" spc="-1" strike="noStrike">
                <a:solidFill>
                  <a:srgbClr val="5c2d91"/>
                </a:solidFill>
                <a:latin typeface="Arial"/>
              </a:rPr>
              <a:t>Takeaways</a:t>
            </a:r>
            <a:endParaRPr b="0" lang="en-US" sz="4800" spc="-1" strike="noStrike">
              <a:latin typeface="Arial"/>
            </a:endParaRPr>
          </a:p>
          <a:p>
            <a:endParaRPr b="0" lang="en-US" sz="4800" spc="-1" strike="noStrike">
              <a:latin typeface="Arial"/>
            </a:endParaRPr>
          </a:p>
          <a:p>
            <a:r>
              <a:rPr b="0" lang="en-US" sz="3200" spc="-1" strike="noStrike">
                <a:latin typeface="Arial"/>
              </a:rPr>
              <a:t>Majority of reports are   car accidents</a:t>
            </a:r>
            <a:endParaRPr b="0" lang="en-US" sz="3200" spc="-1" strike="noStrike">
              <a:latin typeface="Arial"/>
            </a:endParaRPr>
          </a:p>
          <a:p>
            <a:endParaRPr b="0" lang="en-US" sz="3200" spc="-1" strike="noStrike">
              <a:latin typeface="Arial"/>
            </a:endParaRPr>
          </a:p>
          <a:p>
            <a:r>
              <a:rPr b="0" lang="en-US" sz="3200" spc="-1" strike="noStrike">
                <a:latin typeface="Arial"/>
              </a:rPr>
              <a:t>&gt;50% of crimes             involving a gun were      aggravated assault</a:t>
            </a:r>
            <a:endParaRPr b="0" lang="en-US" sz="3200" spc="-1" strike="noStrike">
              <a:latin typeface="Arial"/>
            </a:endParaRPr>
          </a:p>
          <a:p>
            <a:endParaRPr b="0" lang="en-US" sz="3200" spc="-1" strike="noStrike">
              <a:latin typeface="Arial"/>
            </a:endParaRPr>
          </a:p>
          <a:p>
            <a:r>
              <a:rPr b="0" lang="en-US" sz="3200" spc="-1" strike="noStrike">
                <a:latin typeface="Arial"/>
              </a:rPr>
              <a:t>Aggravated Assaults increase, but rate is decreasing</a:t>
            </a:r>
            <a:endParaRPr b="0" lang="en-US" sz="3200" spc="-1" strike="noStrike">
              <a:latin typeface="Arial"/>
            </a:endParaRPr>
          </a:p>
          <a:p>
            <a:endParaRPr b="0" lang="en-US" sz="3200" spc="-1" strike="noStrike">
              <a:latin typeface="Arial"/>
            </a:endParaRPr>
          </a:p>
          <a:p>
            <a:r>
              <a:rPr b="0" lang="en-US" sz="3200" spc="-1" strike="noStrike">
                <a:latin typeface="Arial"/>
              </a:rPr>
              <a:t>Shooting crimes increase by about 80 per year</a:t>
            </a:r>
            <a:endParaRPr b="0" lang="en-US" sz="3200" spc="-1" strike="noStrike">
              <a:latin typeface="Arial"/>
            </a:endParaRPr>
          </a:p>
          <a:p>
            <a:endParaRPr b="0" lang="en-US" sz="3200" spc="-1" strike="noStrike">
              <a:latin typeface="Arial"/>
            </a:endParaRPr>
          </a:p>
          <a:p>
            <a:r>
              <a:rPr b="0" lang="en-US" sz="3200" spc="-1" strike="noStrike">
                <a:latin typeface="Arial"/>
              </a:rPr>
              <a:t>Murders increase by about 10 per year</a:t>
            </a:r>
            <a:endParaRPr b="0" lang="en-US" sz="3200" spc="-1" strike="noStrike">
              <a:latin typeface="Arial"/>
            </a:endParaRPr>
          </a:p>
          <a:p>
            <a:endParaRPr b="0" lang="en-US" sz="3200" spc="-1" strike="noStrike">
              <a:latin typeface="Arial"/>
            </a:endParaRPr>
          </a:p>
          <a:p>
            <a:r>
              <a:rPr b="0" lang="en-US" sz="3200" spc="-1" strike="noStrike">
                <a:latin typeface="Arial"/>
              </a:rPr>
              <a:t>Guns retrieved from crimes increased </a:t>
            </a:r>
            <a:endParaRPr b="0" lang="en-US" sz="3200" spc="-1" strike="noStrike">
              <a:latin typeface="Arial"/>
            </a:endParaRPr>
          </a:p>
          <a:p>
            <a:r>
              <a:rPr b="0" lang="en-US" sz="3200" spc="-1" strike="noStrike">
                <a:latin typeface="Arial"/>
              </a:rPr>
              <a:t>2014 – 2015</a:t>
            </a:r>
            <a:endParaRPr b="0" lang="en-US" sz="3200" spc="-1" strike="noStrike">
              <a:latin typeface="Arial"/>
            </a:endParaRPr>
          </a:p>
          <a:p>
            <a:endParaRPr b="0" lang="en-US" sz="3200" spc="-1" strike="noStrike">
              <a:latin typeface="Arial"/>
            </a:endParaRPr>
          </a:p>
          <a:p>
            <a:r>
              <a:rPr b="0" lang="en-US" sz="3200" spc="-1" strike="noStrike">
                <a:latin typeface="Arial"/>
              </a:rPr>
              <a:t>Guns surrendered is relatively consistent except for outliers.</a:t>
            </a:r>
            <a:endParaRPr b="0" lang="en-US" sz="3200" spc="-1" strike="noStrike">
              <a:latin typeface="Arial"/>
            </a:endParaRPr>
          </a:p>
          <a:p>
            <a:endParaRPr b="0" lang="en-US" sz="3200" spc="-1" strike="noStrike">
              <a:latin typeface="Arial"/>
            </a:endParaRPr>
          </a:p>
          <a:p>
            <a:r>
              <a:rPr b="0" lang="en-US" sz="3200" spc="-1" strike="noStrike">
                <a:latin typeface="Arial"/>
              </a:rPr>
              <a:t>The gun buyback program has consistent returns, except where someone sold 60+ guns</a:t>
            </a:r>
            <a:endParaRPr b="0" lang="en-US" sz="3200" spc="-1" strike="noStrike">
              <a:latin typeface="Arial"/>
            </a:endParaRPr>
          </a:p>
        </p:txBody>
      </p:sp>
      <p:pic>
        <p:nvPicPr>
          <p:cNvPr id="215" name="" descr=""/>
          <p:cNvPicPr/>
          <p:nvPr/>
        </p:nvPicPr>
        <p:blipFill>
          <a:blip r:embed="rId5"/>
          <a:stretch/>
        </p:blipFill>
        <p:spPr>
          <a:xfrm rot="5400000">
            <a:off x="-3266280" y="7872480"/>
            <a:ext cx="16715880" cy="8138160"/>
          </a:xfrm>
          <a:prstGeom prst="rect">
            <a:avLst/>
          </a:prstGeom>
          <a:ln>
            <a:noFill/>
          </a:ln>
        </p:spPr>
      </p:pic>
      <p:sp>
        <p:nvSpPr>
          <p:cNvPr id="216" name="Line 3"/>
          <p:cNvSpPr/>
          <p:nvPr/>
        </p:nvSpPr>
        <p:spPr>
          <a:xfrm>
            <a:off x="22768560" y="3657600"/>
            <a:ext cx="0" cy="16642080"/>
          </a:xfrm>
          <a:prstGeom prst="line">
            <a:avLst/>
          </a:prstGeom>
          <a:ln>
            <a:solidFill>
              <a:srgbClr val="000000"/>
            </a:solidFill>
          </a:ln>
        </p:spPr>
        <p:style>
          <a:lnRef idx="0"/>
          <a:fillRef idx="0"/>
          <a:effectRef idx="0"/>
          <a:fontRef idx="minor"/>
        </p:style>
      </p:sp>
    </p:spTree>
  </p:cSld>
  <p:transition spd="slow">
    <p:split dir="out" orient="vert"/>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rot="21595800">
            <a:off x="468720" y="1623240"/>
            <a:ext cx="36666720" cy="19155600"/>
          </a:xfrm>
          <a:custGeom>
            <a:avLst/>
            <a:gdLst/>
            <a:ahLst/>
            <a:rect l="0" t="0" r="r" b="b"/>
            <a:pathLst>
              <a:path w="101907" h="53326">
                <a:moveTo>
                  <a:pt x="8863" y="108"/>
                </a:moveTo>
                <a:cubicBezTo>
                  <a:pt x="4429" y="114"/>
                  <a:pt x="0" y="4553"/>
                  <a:pt x="5" y="8987"/>
                </a:cubicBezTo>
                <a:lnTo>
                  <a:pt x="49" y="44461"/>
                </a:lnTo>
                <a:cubicBezTo>
                  <a:pt x="54" y="48895"/>
                  <a:pt x="4494" y="53325"/>
                  <a:pt x="8928" y="53319"/>
                </a:cubicBezTo>
                <a:lnTo>
                  <a:pt x="93043" y="53217"/>
                </a:lnTo>
                <a:cubicBezTo>
                  <a:pt x="97477" y="53211"/>
                  <a:pt x="101906" y="48771"/>
                  <a:pt x="101901" y="44337"/>
                </a:cubicBezTo>
                <a:lnTo>
                  <a:pt x="101857" y="8863"/>
                </a:lnTo>
                <a:cubicBezTo>
                  <a:pt x="101852" y="4429"/>
                  <a:pt x="97412" y="0"/>
                  <a:pt x="92978" y="6"/>
                </a:cubicBezTo>
                <a:lnTo>
                  <a:pt x="8863" y="108"/>
                </a:lnTo>
              </a:path>
            </a:pathLst>
          </a:custGeom>
          <a:solidFill>
            <a:srgbClr val="eeeeee"/>
          </a:solidFill>
          <a:ln>
            <a:noFill/>
          </a:ln>
        </p:spPr>
        <p:style>
          <a:lnRef idx="0"/>
          <a:fillRef idx="0"/>
          <a:effectRef idx="0"/>
          <a:fontRef idx="minor"/>
        </p:style>
      </p:sp>
      <p:pic>
        <p:nvPicPr>
          <p:cNvPr id="218" name="" descr=""/>
          <p:cNvPicPr/>
          <p:nvPr/>
        </p:nvPicPr>
        <p:blipFill>
          <a:blip r:embed="rId1"/>
          <a:stretch/>
        </p:blipFill>
        <p:spPr>
          <a:xfrm>
            <a:off x="480600" y="562320"/>
            <a:ext cx="9588240" cy="3017520"/>
          </a:xfrm>
          <a:prstGeom prst="rect">
            <a:avLst/>
          </a:prstGeom>
          <a:ln>
            <a:noFill/>
          </a:ln>
        </p:spPr>
      </p:pic>
      <p:pic>
        <p:nvPicPr>
          <p:cNvPr id="219" name="" descr=""/>
          <p:cNvPicPr/>
          <p:nvPr/>
        </p:nvPicPr>
        <p:blipFill>
          <a:blip r:embed="rId2"/>
          <a:stretch/>
        </p:blipFill>
        <p:spPr>
          <a:xfrm>
            <a:off x="1044360" y="4974840"/>
            <a:ext cx="11763000" cy="7992360"/>
          </a:xfrm>
          <a:prstGeom prst="rect">
            <a:avLst/>
          </a:prstGeom>
          <a:ln>
            <a:noFill/>
          </a:ln>
        </p:spPr>
      </p:pic>
      <p:pic>
        <p:nvPicPr>
          <p:cNvPr id="220" name="" descr=""/>
          <p:cNvPicPr/>
          <p:nvPr/>
        </p:nvPicPr>
        <p:blipFill>
          <a:blip r:embed="rId3"/>
          <a:stretch/>
        </p:blipFill>
        <p:spPr>
          <a:xfrm>
            <a:off x="24714000" y="4993560"/>
            <a:ext cx="11657520" cy="7937640"/>
          </a:xfrm>
          <a:prstGeom prst="rect">
            <a:avLst/>
          </a:prstGeom>
          <a:ln>
            <a:noFill/>
          </a:ln>
        </p:spPr>
      </p:pic>
      <p:pic>
        <p:nvPicPr>
          <p:cNvPr id="221" name="" descr=""/>
          <p:cNvPicPr/>
          <p:nvPr/>
        </p:nvPicPr>
        <p:blipFill>
          <a:blip r:embed="rId4"/>
          <a:stretch/>
        </p:blipFill>
        <p:spPr>
          <a:xfrm>
            <a:off x="13062240" y="4975920"/>
            <a:ext cx="11410560" cy="7979760"/>
          </a:xfrm>
          <a:prstGeom prst="rect">
            <a:avLst/>
          </a:prstGeom>
          <a:ln>
            <a:noFill/>
          </a:ln>
        </p:spPr>
      </p:pic>
      <p:sp>
        <p:nvSpPr>
          <p:cNvPr id="222" name="TextShape 2"/>
          <p:cNvSpPr txBox="1"/>
          <p:nvPr/>
        </p:nvSpPr>
        <p:spPr>
          <a:xfrm>
            <a:off x="1097280" y="3903840"/>
            <a:ext cx="2676960" cy="942480"/>
          </a:xfrm>
          <a:prstGeom prst="rect">
            <a:avLst/>
          </a:prstGeom>
          <a:noFill/>
          <a:ln>
            <a:noFill/>
          </a:ln>
        </p:spPr>
        <p:txBody>
          <a:bodyPr lIns="90000" rIns="90000" tIns="45000" bIns="45000"/>
          <a:p>
            <a:r>
              <a:rPr b="1" lang="en-US" sz="6000" spc="-1" strike="noStrike">
                <a:solidFill>
                  <a:srgbClr val="5c2d91"/>
                </a:solidFill>
                <a:latin typeface="Arial"/>
              </a:rPr>
              <a:t>Flights</a:t>
            </a:r>
            <a:endParaRPr b="1" lang="en-US" sz="6000" spc="-1" strike="noStrike">
              <a:solidFill>
                <a:srgbClr val="5c2d91"/>
              </a:solidFill>
              <a:latin typeface="Arial"/>
            </a:endParaRPr>
          </a:p>
        </p:txBody>
      </p:sp>
      <p:sp>
        <p:nvSpPr>
          <p:cNvPr id="223" name="TextShape 3"/>
          <p:cNvSpPr txBox="1"/>
          <p:nvPr/>
        </p:nvSpPr>
        <p:spPr>
          <a:xfrm>
            <a:off x="13147920" y="3920400"/>
            <a:ext cx="3381120" cy="942480"/>
          </a:xfrm>
          <a:prstGeom prst="rect">
            <a:avLst/>
          </a:prstGeom>
          <a:noFill/>
          <a:ln>
            <a:noFill/>
          </a:ln>
        </p:spPr>
        <p:txBody>
          <a:bodyPr lIns="90000" rIns="90000" tIns="45000" bIns="45000"/>
          <a:p>
            <a:r>
              <a:rPr b="1" lang="en-US" sz="6000" spc="-1" strike="noStrike">
                <a:solidFill>
                  <a:srgbClr val="5c2d91"/>
                </a:solidFill>
                <a:latin typeface="Arial"/>
              </a:rPr>
              <a:t>Tourism</a:t>
            </a:r>
            <a:r>
              <a:rPr b="1" lang="en-US" sz="6000" spc="-1" strike="noStrike">
                <a:solidFill>
                  <a:srgbClr val="5c2d91"/>
                </a:solidFill>
                <a:latin typeface="Arial"/>
              </a:rPr>
              <a:t>	</a:t>
            </a:r>
            <a:endParaRPr b="1" lang="en-US" sz="6000" spc="-1" strike="noStrike">
              <a:solidFill>
                <a:srgbClr val="5c2d91"/>
              </a:solidFill>
              <a:latin typeface="Arial"/>
            </a:endParaRPr>
          </a:p>
        </p:txBody>
      </p:sp>
      <p:sp>
        <p:nvSpPr>
          <p:cNvPr id="224" name="TextShape 4"/>
          <p:cNvSpPr txBox="1"/>
          <p:nvPr/>
        </p:nvSpPr>
        <p:spPr>
          <a:xfrm>
            <a:off x="24779160" y="3922560"/>
            <a:ext cx="5684040" cy="942480"/>
          </a:xfrm>
          <a:prstGeom prst="rect">
            <a:avLst/>
          </a:prstGeom>
          <a:noFill/>
          <a:ln>
            <a:noFill/>
          </a:ln>
        </p:spPr>
        <p:txBody>
          <a:bodyPr lIns="90000" rIns="90000" tIns="45000" bIns="45000"/>
          <a:p>
            <a:r>
              <a:rPr b="1" lang="en-US" sz="6000" spc="-1" strike="noStrike">
                <a:solidFill>
                  <a:srgbClr val="5c2d91"/>
                </a:solidFill>
                <a:latin typeface="Arial"/>
              </a:rPr>
              <a:t>Unemployment</a:t>
            </a:r>
            <a:endParaRPr b="1" lang="en-US" sz="6000" spc="-1" strike="noStrike">
              <a:solidFill>
                <a:srgbClr val="5c2d91"/>
              </a:solidFill>
              <a:latin typeface="Arial"/>
            </a:endParaRPr>
          </a:p>
        </p:txBody>
      </p:sp>
      <p:sp>
        <p:nvSpPr>
          <p:cNvPr id="225" name="TextShape 5"/>
          <p:cNvSpPr txBox="1"/>
          <p:nvPr/>
        </p:nvSpPr>
        <p:spPr>
          <a:xfrm>
            <a:off x="1260720" y="13460040"/>
            <a:ext cx="11430000" cy="6220440"/>
          </a:xfrm>
          <a:prstGeom prst="rect">
            <a:avLst/>
          </a:prstGeom>
          <a:noFill/>
          <a:ln>
            <a:noFill/>
          </a:ln>
        </p:spPr>
        <p:txBody>
          <a:bodyPr lIns="90000" rIns="90000" tIns="45000" bIns="45000"/>
          <a:p>
            <a:r>
              <a:rPr b="0" lang="en-US" sz="4800" spc="-1" strike="noStrike">
                <a:latin typeface="Arial"/>
              </a:rPr>
              <a:t>2014 was a slightly </a:t>
            </a:r>
            <a:r>
              <a:rPr b="0" lang="en-US" sz="4800" spc="-1" strike="noStrike">
                <a:latin typeface="Arial"/>
              </a:rPr>
              <a:t>better year for tourism</a:t>
            </a:r>
            <a:endParaRPr b="0" lang="en-US" sz="4800" spc="-1" strike="noStrike">
              <a:latin typeface="Arial"/>
            </a:endParaRPr>
          </a:p>
          <a:p>
            <a:endParaRPr b="0" lang="en-US" sz="4800" spc="-1" strike="noStrike">
              <a:latin typeface="Arial"/>
            </a:endParaRPr>
          </a:p>
          <a:p>
            <a:r>
              <a:rPr b="0" lang="en-US" sz="4800" spc="-1" strike="noStrike">
                <a:latin typeface="Arial"/>
              </a:rPr>
              <a:t>Flight volume jumps </a:t>
            </a:r>
            <a:r>
              <a:rPr b="0" lang="en-US" sz="4800" spc="-1" strike="noStrike">
                <a:latin typeface="Arial"/>
              </a:rPr>
              <a:t>about 50% in the </a:t>
            </a:r>
            <a:r>
              <a:rPr b="0" lang="en-US" sz="4800" spc="-1" strike="noStrike">
                <a:latin typeface="Arial"/>
              </a:rPr>
              <a:t>summer</a:t>
            </a:r>
            <a:endParaRPr b="0" lang="en-US" sz="4800" spc="-1" strike="noStrike">
              <a:latin typeface="Arial"/>
            </a:endParaRPr>
          </a:p>
          <a:p>
            <a:endParaRPr b="0" lang="en-US" sz="4800" spc="-1" strike="noStrike">
              <a:latin typeface="Arial"/>
            </a:endParaRPr>
          </a:p>
          <a:p>
            <a:r>
              <a:rPr b="0" lang="en-US" sz="4800" spc="-1" strike="noStrike">
                <a:latin typeface="Arial"/>
              </a:rPr>
              <a:t>There are approximately </a:t>
            </a:r>
            <a:r>
              <a:rPr b="0" lang="en-US" sz="4800" spc="-1" strike="noStrike">
                <a:latin typeface="Arial"/>
              </a:rPr>
              <a:t>1000 times as many </a:t>
            </a:r>
            <a:r>
              <a:rPr b="0" lang="en-US" sz="4800" spc="-1" strike="noStrike">
                <a:latin typeface="Arial"/>
              </a:rPr>
              <a:t>domestic passengers as </a:t>
            </a:r>
            <a:r>
              <a:rPr b="0" lang="en-US" sz="4800" spc="-1" strike="noStrike">
                <a:latin typeface="Arial"/>
              </a:rPr>
              <a:t>there are international </a:t>
            </a:r>
            <a:r>
              <a:rPr b="0" lang="en-US" sz="4800" spc="-1" strike="noStrike">
                <a:latin typeface="Arial"/>
              </a:rPr>
              <a:t>passengers</a:t>
            </a:r>
            <a:endParaRPr b="0" lang="en-US" sz="4800" spc="-1" strike="noStrike">
              <a:latin typeface="Arial"/>
            </a:endParaRPr>
          </a:p>
        </p:txBody>
      </p:sp>
      <p:sp>
        <p:nvSpPr>
          <p:cNvPr id="226" name="Line 6"/>
          <p:cNvSpPr/>
          <p:nvPr/>
        </p:nvSpPr>
        <p:spPr>
          <a:xfrm>
            <a:off x="1080720" y="13388040"/>
            <a:ext cx="0" cy="6637320"/>
          </a:xfrm>
          <a:prstGeom prst="line">
            <a:avLst/>
          </a:prstGeom>
          <a:ln>
            <a:solidFill>
              <a:srgbClr val="000000"/>
            </a:solidFill>
          </a:ln>
        </p:spPr>
        <p:style>
          <a:lnRef idx="0"/>
          <a:fillRef idx="0"/>
          <a:effectRef idx="0"/>
          <a:fontRef idx="minor"/>
        </p:style>
      </p:sp>
      <p:sp>
        <p:nvSpPr>
          <p:cNvPr id="227" name="Line 7"/>
          <p:cNvSpPr/>
          <p:nvPr/>
        </p:nvSpPr>
        <p:spPr>
          <a:xfrm>
            <a:off x="13176720" y="13388400"/>
            <a:ext cx="0" cy="6637320"/>
          </a:xfrm>
          <a:prstGeom prst="line">
            <a:avLst/>
          </a:prstGeom>
          <a:ln>
            <a:solidFill>
              <a:srgbClr val="000000"/>
            </a:solidFill>
          </a:ln>
        </p:spPr>
        <p:style>
          <a:lnRef idx="0"/>
          <a:fillRef idx="0"/>
          <a:effectRef idx="0"/>
          <a:fontRef idx="minor"/>
        </p:style>
      </p:sp>
      <p:sp>
        <p:nvSpPr>
          <p:cNvPr id="228" name="Line 8"/>
          <p:cNvSpPr/>
          <p:nvPr/>
        </p:nvSpPr>
        <p:spPr>
          <a:xfrm>
            <a:off x="24840720" y="13388400"/>
            <a:ext cx="0" cy="6637320"/>
          </a:xfrm>
          <a:prstGeom prst="line">
            <a:avLst/>
          </a:prstGeom>
          <a:ln>
            <a:solidFill>
              <a:srgbClr val="000000"/>
            </a:solidFill>
          </a:ln>
        </p:spPr>
        <p:style>
          <a:lnRef idx="0"/>
          <a:fillRef idx="0"/>
          <a:effectRef idx="0"/>
          <a:fontRef idx="minor"/>
        </p:style>
      </p:sp>
      <p:sp>
        <p:nvSpPr>
          <p:cNvPr id="229" name="TextShape 9"/>
          <p:cNvSpPr txBox="1"/>
          <p:nvPr/>
        </p:nvSpPr>
        <p:spPr>
          <a:xfrm>
            <a:off x="13284720" y="13460400"/>
            <a:ext cx="11430000" cy="5539320"/>
          </a:xfrm>
          <a:prstGeom prst="rect">
            <a:avLst/>
          </a:prstGeom>
          <a:noFill/>
          <a:ln>
            <a:noFill/>
          </a:ln>
        </p:spPr>
        <p:txBody>
          <a:bodyPr lIns="90000" rIns="90000" tIns="45000" bIns="45000"/>
          <a:p>
            <a:r>
              <a:rPr b="0" lang="en-US" sz="4800" spc="-1" strike="noStrike">
                <a:latin typeface="Arial"/>
              </a:rPr>
              <a:t>2014 had similar occupancy rates to ‘13</a:t>
            </a:r>
            <a:endParaRPr b="0" lang="en-US" sz="4800" spc="-1" strike="noStrike">
              <a:latin typeface="Arial"/>
            </a:endParaRPr>
          </a:p>
          <a:p>
            <a:endParaRPr b="0" lang="en-US" sz="4800" spc="-1" strike="noStrike">
              <a:latin typeface="Arial"/>
            </a:endParaRPr>
          </a:p>
          <a:p>
            <a:r>
              <a:rPr b="0" lang="en-US" sz="4800" spc="-1" strike="noStrike">
                <a:latin typeface="Arial"/>
              </a:rPr>
              <a:t>Average Hotel Price increased 13 → 14</a:t>
            </a:r>
            <a:endParaRPr b="0" lang="en-US" sz="4800" spc="-1" strike="noStrike">
              <a:latin typeface="Arial"/>
            </a:endParaRPr>
          </a:p>
          <a:p>
            <a:endParaRPr b="0" lang="en-US" sz="4800" spc="-1" strike="noStrike">
              <a:latin typeface="Arial"/>
            </a:endParaRPr>
          </a:p>
          <a:p>
            <a:r>
              <a:rPr b="0" lang="en-US" sz="4800" spc="-1" strike="noStrike">
                <a:latin typeface="Arial"/>
              </a:rPr>
              <a:t>Price increases with occupancy</a:t>
            </a:r>
            <a:endParaRPr b="0" lang="en-US" sz="4800" spc="-1" strike="noStrike">
              <a:latin typeface="Arial"/>
            </a:endParaRPr>
          </a:p>
          <a:p>
            <a:endParaRPr b="0" lang="en-US" sz="4800" spc="-1" strike="noStrike">
              <a:latin typeface="Arial"/>
            </a:endParaRPr>
          </a:p>
          <a:p>
            <a:r>
              <a:rPr b="0" lang="en-US" sz="4800" spc="-1" strike="noStrike">
                <a:latin typeface="Arial"/>
              </a:rPr>
              <a:t>Not many people spend Christmas in </a:t>
            </a:r>
            <a:r>
              <a:rPr b="0" lang="en-US" sz="4800" spc="-1" strike="noStrike">
                <a:latin typeface="Arial"/>
              </a:rPr>
              <a:t>Boston</a:t>
            </a:r>
            <a:endParaRPr b="0" lang="en-US" sz="4800" spc="-1" strike="noStrike">
              <a:latin typeface="Arial"/>
            </a:endParaRPr>
          </a:p>
        </p:txBody>
      </p:sp>
      <p:sp>
        <p:nvSpPr>
          <p:cNvPr id="230" name="TextShape 10"/>
          <p:cNvSpPr txBox="1"/>
          <p:nvPr/>
        </p:nvSpPr>
        <p:spPr>
          <a:xfrm>
            <a:off x="24948720" y="13460760"/>
            <a:ext cx="11430000" cy="5539320"/>
          </a:xfrm>
          <a:prstGeom prst="rect">
            <a:avLst/>
          </a:prstGeom>
          <a:noFill/>
          <a:ln>
            <a:noFill/>
          </a:ln>
        </p:spPr>
        <p:txBody>
          <a:bodyPr lIns="90000" rIns="90000" tIns="45000" bIns="45000"/>
          <a:p>
            <a:r>
              <a:rPr b="0" lang="en-US" sz="4800" spc="-1" strike="noStrike">
                <a:latin typeface="Arial"/>
              </a:rPr>
              <a:t>2013 had a higher unemployment rate</a:t>
            </a:r>
            <a:endParaRPr b="0" lang="en-US" sz="4800" spc="-1" strike="noStrike">
              <a:latin typeface="Arial"/>
            </a:endParaRPr>
          </a:p>
          <a:p>
            <a:endParaRPr b="0" lang="en-US" sz="4800" spc="-1" strike="noStrike">
              <a:latin typeface="Arial"/>
            </a:endParaRPr>
          </a:p>
          <a:p>
            <a:r>
              <a:rPr b="0" lang="en-US" sz="4800" spc="-1" strike="noStrike">
                <a:latin typeface="Arial"/>
              </a:rPr>
              <a:t>Unemployment dropped 1-2% in 2014 dependent on month</a:t>
            </a:r>
            <a:endParaRPr b="0" lang="en-US" sz="4800" spc="-1" strike="noStrike">
              <a:latin typeface="Arial"/>
            </a:endParaRPr>
          </a:p>
          <a:p>
            <a:endParaRPr b="0" lang="en-US" sz="4800" spc="-1" strike="noStrike">
              <a:latin typeface="Arial"/>
            </a:endParaRPr>
          </a:p>
          <a:p>
            <a:r>
              <a:rPr b="0" lang="en-US" sz="4800" spc="-1" strike="noStrike">
                <a:latin typeface="Arial"/>
              </a:rPr>
              <a:t>Unemployment ~ 6-8%</a:t>
            </a:r>
            <a:endParaRPr b="0" lang="en-US" sz="4800" spc="-1" strike="noStrike">
              <a:latin typeface="Arial"/>
            </a:endParaRPr>
          </a:p>
          <a:p>
            <a:endParaRPr b="0" lang="en-US" sz="4800" spc="-1" strike="noStrike">
              <a:latin typeface="Arial"/>
            </a:endParaRPr>
          </a:p>
          <a:p>
            <a:r>
              <a:rPr b="0" lang="en-US" sz="4800" spc="-1" strike="noStrike">
                <a:latin typeface="Arial"/>
              </a:rPr>
              <a:t>Market Participation ~ 60%</a:t>
            </a:r>
            <a:endParaRPr b="0" lang="en-US" sz="4800" spc="-1" strike="noStrike">
              <a:latin typeface="Arial"/>
            </a:endParaRPr>
          </a:p>
        </p:txBody>
      </p:sp>
    </p:spTree>
  </p:cSld>
  <p:transition spd="slow">
    <p:split dir="out" orient="vert"/>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rot="21595800">
            <a:off x="469080" y="1623600"/>
            <a:ext cx="36666720" cy="19155600"/>
          </a:xfrm>
          <a:custGeom>
            <a:avLst/>
            <a:gdLst/>
            <a:ahLst/>
            <a:rect l="0" t="0" r="r" b="b"/>
            <a:pathLst>
              <a:path w="101907" h="53326">
                <a:moveTo>
                  <a:pt x="8863" y="108"/>
                </a:moveTo>
                <a:cubicBezTo>
                  <a:pt x="4429" y="114"/>
                  <a:pt x="0" y="4553"/>
                  <a:pt x="5" y="8987"/>
                </a:cubicBezTo>
                <a:lnTo>
                  <a:pt x="49" y="44461"/>
                </a:lnTo>
                <a:cubicBezTo>
                  <a:pt x="54" y="48895"/>
                  <a:pt x="4494" y="53325"/>
                  <a:pt x="8928" y="53319"/>
                </a:cubicBezTo>
                <a:lnTo>
                  <a:pt x="93043" y="53217"/>
                </a:lnTo>
                <a:cubicBezTo>
                  <a:pt x="97477" y="53211"/>
                  <a:pt x="101906" y="48771"/>
                  <a:pt x="101901" y="44337"/>
                </a:cubicBezTo>
                <a:lnTo>
                  <a:pt x="101857" y="8863"/>
                </a:lnTo>
                <a:cubicBezTo>
                  <a:pt x="101852" y="4429"/>
                  <a:pt x="97412" y="0"/>
                  <a:pt x="92978" y="6"/>
                </a:cubicBezTo>
                <a:lnTo>
                  <a:pt x="8863" y="108"/>
                </a:lnTo>
              </a:path>
            </a:pathLst>
          </a:custGeom>
          <a:solidFill>
            <a:srgbClr val="eeeeee"/>
          </a:solidFill>
          <a:ln>
            <a:noFill/>
          </a:ln>
        </p:spPr>
        <p:style>
          <a:lnRef idx="0"/>
          <a:fillRef idx="0"/>
          <a:effectRef idx="0"/>
          <a:fontRef idx="minor"/>
        </p:style>
      </p:sp>
      <p:pic>
        <p:nvPicPr>
          <p:cNvPr id="232" name="" descr=""/>
          <p:cNvPicPr/>
          <p:nvPr/>
        </p:nvPicPr>
        <p:blipFill>
          <a:blip r:embed="rId1"/>
          <a:stretch/>
        </p:blipFill>
        <p:spPr>
          <a:xfrm>
            <a:off x="457200" y="425160"/>
            <a:ext cx="13047480" cy="2775240"/>
          </a:xfrm>
          <a:prstGeom prst="rect">
            <a:avLst/>
          </a:prstGeom>
          <a:ln>
            <a:noFill/>
          </a:ln>
        </p:spPr>
      </p:pic>
      <p:sp>
        <p:nvSpPr>
          <p:cNvPr id="233" name="TextShape 2"/>
          <p:cNvSpPr txBox="1"/>
          <p:nvPr/>
        </p:nvSpPr>
        <p:spPr>
          <a:xfrm>
            <a:off x="13716000" y="917280"/>
            <a:ext cx="16379280" cy="1452960"/>
          </a:xfrm>
          <a:prstGeom prst="rect">
            <a:avLst/>
          </a:prstGeom>
          <a:noFill/>
          <a:ln>
            <a:noFill/>
          </a:ln>
        </p:spPr>
        <p:txBody>
          <a:bodyPr lIns="90000" rIns="90000" tIns="45000" bIns="45000"/>
          <a:p>
            <a:r>
              <a:rPr b="0" lang="en-US" sz="9600" spc="-1" strike="noStrike">
                <a:solidFill>
                  <a:srgbClr val="5c2d91"/>
                </a:solidFill>
                <a:latin typeface="Arial"/>
              </a:rPr>
              <a:t>Real Estate and Development</a:t>
            </a:r>
            <a:endParaRPr b="0" lang="en-US" sz="9600" spc="-1" strike="noStrike">
              <a:latin typeface="Arial"/>
            </a:endParaRPr>
          </a:p>
        </p:txBody>
      </p:sp>
      <p:pic>
        <p:nvPicPr>
          <p:cNvPr id="234" name="" descr=""/>
          <p:cNvPicPr/>
          <p:nvPr/>
        </p:nvPicPr>
        <p:blipFill>
          <a:blip r:embed="rId2"/>
          <a:stretch/>
        </p:blipFill>
        <p:spPr>
          <a:xfrm>
            <a:off x="6760800" y="3562920"/>
            <a:ext cx="11320560" cy="8147160"/>
          </a:xfrm>
          <a:prstGeom prst="rect">
            <a:avLst/>
          </a:prstGeom>
          <a:ln>
            <a:noFill/>
          </a:ln>
        </p:spPr>
      </p:pic>
      <p:pic>
        <p:nvPicPr>
          <p:cNvPr id="235" name="" descr=""/>
          <p:cNvPicPr/>
          <p:nvPr/>
        </p:nvPicPr>
        <p:blipFill>
          <a:blip r:embed="rId3"/>
          <a:stretch/>
        </p:blipFill>
        <p:spPr>
          <a:xfrm>
            <a:off x="18591840" y="3566160"/>
            <a:ext cx="11854800" cy="8138160"/>
          </a:xfrm>
          <a:prstGeom prst="rect">
            <a:avLst/>
          </a:prstGeom>
          <a:ln>
            <a:noFill/>
          </a:ln>
        </p:spPr>
      </p:pic>
      <p:pic>
        <p:nvPicPr>
          <p:cNvPr id="236" name="" descr=""/>
          <p:cNvPicPr/>
          <p:nvPr/>
        </p:nvPicPr>
        <p:blipFill>
          <a:blip r:embed="rId4"/>
          <a:stretch/>
        </p:blipFill>
        <p:spPr>
          <a:xfrm>
            <a:off x="6747480" y="12339000"/>
            <a:ext cx="11311560" cy="7869600"/>
          </a:xfrm>
          <a:prstGeom prst="rect">
            <a:avLst/>
          </a:prstGeom>
          <a:ln>
            <a:noFill/>
          </a:ln>
        </p:spPr>
      </p:pic>
      <p:pic>
        <p:nvPicPr>
          <p:cNvPr id="237" name="" descr=""/>
          <p:cNvPicPr/>
          <p:nvPr/>
        </p:nvPicPr>
        <p:blipFill>
          <a:blip r:embed="rId5"/>
          <a:stretch/>
        </p:blipFill>
        <p:spPr>
          <a:xfrm>
            <a:off x="18609840" y="12344400"/>
            <a:ext cx="11481120" cy="7863840"/>
          </a:xfrm>
          <a:prstGeom prst="rect">
            <a:avLst/>
          </a:prstGeom>
          <a:ln>
            <a:noFill/>
          </a:ln>
        </p:spPr>
      </p:pic>
      <p:pic>
        <p:nvPicPr>
          <p:cNvPr id="238" name="" descr=""/>
          <p:cNvPicPr/>
          <p:nvPr/>
        </p:nvPicPr>
        <p:blipFill>
          <a:blip r:embed="rId6"/>
          <a:stretch/>
        </p:blipFill>
        <p:spPr>
          <a:xfrm>
            <a:off x="18609840" y="12344400"/>
            <a:ext cx="11839680" cy="7863840"/>
          </a:xfrm>
          <a:prstGeom prst="rect">
            <a:avLst/>
          </a:prstGeom>
          <a:ln>
            <a:noFill/>
          </a:ln>
        </p:spPr>
      </p:pic>
      <p:sp>
        <p:nvSpPr>
          <p:cNvPr id="239" name="TextShape 3"/>
          <p:cNvSpPr txBox="1"/>
          <p:nvPr/>
        </p:nvSpPr>
        <p:spPr>
          <a:xfrm>
            <a:off x="731520" y="5294160"/>
            <a:ext cx="5760720" cy="4797000"/>
          </a:xfrm>
          <a:prstGeom prst="rect">
            <a:avLst/>
          </a:prstGeom>
          <a:noFill/>
          <a:ln>
            <a:noFill/>
          </a:ln>
        </p:spPr>
        <p:txBody>
          <a:bodyPr lIns="90000" rIns="90000" tIns="45000" bIns="45000"/>
          <a:p>
            <a:pPr algn="r"/>
            <a:r>
              <a:rPr b="0" lang="en-US" sz="3600" spc="-1" strike="noStrike">
                <a:solidFill>
                  <a:srgbClr val="5c2d91"/>
                </a:solidFill>
                <a:latin typeface="Arial"/>
              </a:rPr>
              <a:t>Real </a:t>
            </a:r>
            <a:r>
              <a:rPr b="0" lang="en-US" sz="3600" spc="-1" strike="noStrike">
                <a:solidFill>
                  <a:srgbClr val="5c2d91"/>
                </a:solidFill>
                <a:latin typeface="Arial"/>
              </a:rPr>
              <a:t>Estate </a:t>
            </a:r>
            <a:r>
              <a:rPr b="0" lang="en-US" sz="3600" spc="-1" strike="noStrike">
                <a:solidFill>
                  <a:srgbClr val="5c2d91"/>
                </a:solidFill>
                <a:latin typeface="Arial"/>
              </a:rPr>
              <a:t>Board </a:t>
            </a:r>
            <a:r>
              <a:rPr b="0" lang="en-US" sz="3600" spc="-1" strike="noStrike">
                <a:solidFill>
                  <a:srgbClr val="5c2d91"/>
                </a:solidFill>
                <a:latin typeface="Arial"/>
              </a:rPr>
              <a:t>Develop</a:t>
            </a:r>
            <a:r>
              <a:rPr b="0" lang="en-US" sz="3600" spc="-1" strike="noStrike">
                <a:solidFill>
                  <a:srgbClr val="5c2d91"/>
                </a:solidFill>
                <a:latin typeface="Arial"/>
              </a:rPr>
              <a:t>ment </a:t>
            </a:r>
            <a:r>
              <a:rPr b="0" lang="en-US" sz="3600" spc="-1" strike="noStrike">
                <a:solidFill>
                  <a:srgbClr val="5c2d91"/>
                </a:solidFill>
                <a:latin typeface="Arial"/>
              </a:rPr>
              <a:t>Projects</a:t>
            </a:r>
            <a:endParaRPr b="0" lang="en-US" sz="3600" spc="-1" strike="noStrike">
              <a:latin typeface="Arial"/>
            </a:endParaRPr>
          </a:p>
          <a:p>
            <a:pPr algn="r"/>
            <a:endParaRPr b="0" lang="en-US" sz="3600" spc="-1" strike="noStrike">
              <a:latin typeface="Arial"/>
            </a:endParaRPr>
          </a:p>
          <a:p>
            <a:pPr algn="r"/>
            <a:r>
              <a:rPr b="0" lang="en-US" sz="2800" spc="-1" strike="noStrike">
                <a:latin typeface="Arial"/>
              </a:rPr>
              <a:t>2014 had </a:t>
            </a:r>
            <a:r>
              <a:rPr b="0" lang="en-US" sz="2800" spc="-1" strike="noStrike">
                <a:latin typeface="Arial"/>
              </a:rPr>
              <a:t>significantl</a:t>
            </a:r>
            <a:r>
              <a:rPr b="0" lang="en-US" sz="2800" spc="-1" strike="noStrike">
                <a:latin typeface="Arial"/>
              </a:rPr>
              <a:t>y more </a:t>
            </a:r>
            <a:r>
              <a:rPr b="0" lang="en-US" sz="2800" spc="-1" strike="noStrike">
                <a:latin typeface="Arial"/>
              </a:rPr>
              <a:t>developm</a:t>
            </a:r>
            <a:r>
              <a:rPr b="0" lang="en-US" sz="2800" spc="-1" strike="noStrike">
                <a:latin typeface="Arial"/>
              </a:rPr>
              <a:t>ent than </a:t>
            </a:r>
            <a:r>
              <a:rPr b="0" lang="en-US" sz="2800" spc="-1" strike="noStrike">
                <a:latin typeface="Arial"/>
              </a:rPr>
              <a:t>2013</a:t>
            </a:r>
            <a:endParaRPr b="0" lang="en-US" sz="2800" spc="-1" strike="noStrike">
              <a:latin typeface="Arial"/>
            </a:endParaRPr>
          </a:p>
          <a:p>
            <a:pPr algn="r"/>
            <a:endParaRPr b="0" lang="en-US" sz="2800" spc="-1" strike="noStrike">
              <a:latin typeface="Arial"/>
            </a:endParaRPr>
          </a:p>
          <a:p>
            <a:pPr algn="r"/>
            <a:r>
              <a:rPr b="0" lang="en-US" sz="2800" spc="-1" strike="noStrike">
                <a:latin typeface="Arial"/>
              </a:rPr>
              <a:t>Booms in </a:t>
            </a:r>
            <a:r>
              <a:rPr b="0" lang="en-US" sz="2800" spc="-1" strike="noStrike">
                <a:latin typeface="Arial"/>
              </a:rPr>
              <a:t>developm</a:t>
            </a:r>
            <a:r>
              <a:rPr b="0" lang="en-US" sz="2800" spc="-1" strike="noStrike">
                <a:latin typeface="Arial"/>
              </a:rPr>
              <a:t>ent lead to </a:t>
            </a:r>
            <a:r>
              <a:rPr b="0" lang="en-US" sz="2800" spc="-1" strike="noStrike">
                <a:latin typeface="Arial"/>
              </a:rPr>
              <a:t>creation of </a:t>
            </a:r>
            <a:r>
              <a:rPr b="0" lang="en-US" sz="2800" spc="-1" strike="noStrike">
                <a:latin typeface="Arial"/>
              </a:rPr>
              <a:t>constructio</a:t>
            </a:r>
            <a:r>
              <a:rPr b="0" lang="en-US" sz="2800" spc="-1" strike="noStrike">
                <a:latin typeface="Arial"/>
              </a:rPr>
              <a:t>n jobs</a:t>
            </a:r>
            <a:endParaRPr b="0" lang="en-US" sz="2800" spc="-1" strike="noStrike">
              <a:latin typeface="Arial"/>
            </a:endParaRPr>
          </a:p>
          <a:p>
            <a:pPr algn="r"/>
            <a:endParaRPr b="0" lang="en-US" sz="2800" spc="-1" strike="noStrike">
              <a:latin typeface="Arial"/>
            </a:endParaRPr>
          </a:p>
          <a:p>
            <a:pPr algn="r"/>
            <a:r>
              <a:rPr b="0" lang="en-US" sz="2800" spc="-1" strike="noStrike">
                <a:latin typeface="Arial"/>
              </a:rPr>
              <a:t>New units </a:t>
            </a:r>
            <a:r>
              <a:rPr b="0" lang="en-US" sz="2800" spc="-1" strike="noStrike">
                <a:latin typeface="Arial"/>
              </a:rPr>
              <a:t>took up </a:t>
            </a:r>
            <a:r>
              <a:rPr b="0" lang="en-US" sz="2800" spc="-1" strike="noStrike">
                <a:latin typeface="Arial"/>
              </a:rPr>
              <a:t>considera</a:t>
            </a:r>
            <a:r>
              <a:rPr b="0" lang="en-US" sz="2800" spc="-1" strike="noStrike">
                <a:latin typeface="Arial"/>
              </a:rPr>
              <a:t>bly more </a:t>
            </a:r>
            <a:r>
              <a:rPr b="0" lang="en-US" sz="2800" spc="-1" strike="noStrike">
                <a:latin typeface="Arial"/>
              </a:rPr>
              <a:t>space </a:t>
            </a:r>
            <a:endParaRPr b="0" lang="en-US" sz="2800" spc="-1" strike="noStrike">
              <a:latin typeface="Arial"/>
            </a:endParaRPr>
          </a:p>
        </p:txBody>
      </p:sp>
      <p:sp>
        <p:nvSpPr>
          <p:cNvPr id="240" name="TextShape 4"/>
          <p:cNvSpPr txBox="1"/>
          <p:nvPr/>
        </p:nvSpPr>
        <p:spPr>
          <a:xfrm>
            <a:off x="731520" y="13682520"/>
            <a:ext cx="5760720" cy="4285080"/>
          </a:xfrm>
          <a:prstGeom prst="rect">
            <a:avLst/>
          </a:prstGeom>
          <a:noFill/>
          <a:ln>
            <a:noFill/>
          </a:ln>
        </p:spPr>
        <p:txBody>
          <a:bodyPr lIns="90000" rIns="90000" tIns="45000" bIns="45000"/>
          <a:p>
            <a:pPr algn="r"/>
            <a:r>
              <a:rPr b="0" lang="en-US" sz="3600" spc="-1" strike="noStrike">
                <a:solidFill>
                  <a:srgbClr val="5c2d91"/>
                </a:solidFill>
                <a:latin typeface="Arial"/>
              </a:rPr>
              <a:t>Housing Construction</a:t>
            </a:r>
            <a:endParaRPr b="0" lang="en-US" sz="3600" spc="-1" strike="noStrike">
              <a:latin typeface="Arial"/>
            </a:endParaRPr>
          </a:p>
          <a:p>
            <a:pPr algn="r"/>
            <a:endParaRPr b="0" lang="en-US" sz="3600" spc="-1" strike="noStrike">
              <a:latin typeface="Arial"/>
            </a:endParaRPr>
          </a:p>
          <a:p>
            <a:pPr algn="r"/>
            <a:r>
              <a:rPr b="0" lang="en-US" sz="2800" spc="-1" strike="noStrike">
                <a:latin typeface="Arial"/>
              </a:rPr>
              <a:t>2014 had a large increase in construction of new houses</a:t>
            </a:r>
            <a:endParaRPr b="0" lang="en-US" sz="2800" spc="-1" strike="noStrike">
              <a:latin typeface="Arial"/>
            </a:endParaRPr>
          </a:p>
          <a:p>
            <a:pPr algn="r"/>
            <a:endParaRPr b="0" lang="en-US" sz="2800" spc="-1" strike="noStrike">
              <a:latin typeface="Arial"/>
            </a:endParaRPr>
          </a:p>
          <a:p>
            <a:pPr algn="r"/>
            <a:r>
              <a:rPr b="0" lang="en-US" sz="2800" spc="-1" strike="noStrike">
                <a:latin typeface="Arial"/>
              </a:rPr>
              <a:t>November was a popular month to approve new projects</a:t>
            </a:r>
            <a:endParaRPr b="0" lang="en-US" sz="2800" spc="-1" strike="noStrike">
              <a:latin typeface="Arial"/>
            </a:endParaRPr>
          </a:p>
          <a:p>
            <a:pPr algn="r"/>
            <a:endParaRPr b="0" lang="en-US" sz="2800" spc="-1" strike="noStrike">
              <a:latin typeface="Arial"/>
            </a:endParaRPr>
          </a:p>
          <a:p>
            <a:pPr algn="r"/>
            <a:r>
              <a:rPr b="0" lang="en-US" sz="2800" spc="-1" strike="noStrike">
                <a:latin typeface="Arial"/>
              </a:rPr>
              <a:t>More affordable housing dwellings were approved in 2014 than 2013</a:t>
            </a:r>
            <a:endParaRPr b="0" lang="en-US" sz="2800" spc="-1" strike="noStrike">
              <a:latin typeface="Arial"/>
            </a:endParaRPr>
          </a:p>
        </p:txBody>
      </p:sp>
      <p:sp>
        <p:nvSpPr>
          <p:cNvPr id="241" name="TextShape 5"/>
          <p:cNvSpPr txBox="1"/>
          <p:nvPr/>
        </p:nvSpPr>
        <p:spPr>
          <a:xfrm>
            <a:off x="30611520" y="5654520"/>
            <a:ext cx="5760720" cy="4285080"/>
          </a:xfrm>
          <a:prstGeom prst="rect">
            <a:avLst/>
          </a:prstGeom>
          <a:noFill/>
          <a:ln>
            <a:noFill/>
          </a:ln>
        </p:spPr>
        <p:txBody>
          <a:bodyPr lIns="90000" rIns="90000" tIns="45000" bIns="45000"/>
          <a:p>
            <a:r>
              <a:rPr b="0" lang="en-US" sz="3600" spc="-1" strike="noStrike">
                <a:solidFill>
                  <a:srgbClr val="5c2d91"/>
                </a:solidFill>
                <a:latin typeface="Arial"/>
              </a:rPr>
              <a:t>Housing Sales</a:t>
            </a:r>
            <a:endParaRPr b="0" lang="en-US" sz="3600" spc="-1" strike="noStrike">
              <a:latin typeface="Arial"/>
            </a:endParaRPr>
          </a:p>
          <a:p>
            <a:endParaRPr b="0" lang="en-US" sz="3600" spc="-1" strike="noStrike">
              <a:latin typeface="Arial"/>
            </a:endParaRPr>
          </a:p>
          <a:p>
            <a:r>
              <a:rPr b="0" lang="en-US" sz="2800" spc="-1" strike="noStrike">
                <a:latin typeface="Arial"/>
              </a:rPr>
              <a:t>Summer is a good </a:t>
            </a:r>
            <a:r>
              <a:rPr b="0" lang="en-US" sz="2800" spc="-1" strike="noStrike">
                <a:latin typeface="Arial"/>
              </a:rPr>
              <a:t>season for Realtors</a:t>
            </a:r>
            <a:endParaRPr b="0" lang="en-US" sz="2800" spc="-1" strike="noStrike">
              <a:latin typeface="Arial"/>
            </a:endParaRPr>
          </a:p>
          <a:p>
            <a:endParaRPr b="0" lang="en-US" sz="2800" spc="-1" strike="noStrike">
              <a:latin typeface="Arial"/>
            </a:endParaRPr>
          </a:p>
          <a:p>
            <a:r>
              <a:rPr b="0" lang="en-US" sz="2800" spc="-1" strike="noStrike">
                <a:latin typeface="Arial"/>
              </a:rPr>
              <a:t>More than 2x as many </a:t>
            </a:r>
            <a:r>
              <a:rPr b="0" lang="en-US" sz="2800" spc="-1" strike="noStrike">
                <a:latin typeface="Arial"/>
              </a:rPr>
              <a:t>sales in 2014 than 2013</a:t>
            </a:r>
            <a:endParaRPr b="0" lang="en-US" sz="2800" spc="-1" strike="noStrike">
              <a:latin typeface="Arial"/>
            </a:endParaRPr>
          </a:p>
          <a:p>
            <a:endParaRPr b="0" lang="en-US" sz="2800" spc="-1" strike="noStrike">
              <a:latin typeface="Arial"/>
            </a:endParaRPr>
          </a:p>
          <a:p>
            <a:r>
              <a:rPr b="0" lang="en-US" sz="2800" spc="-1" strike="noStrike">
                <a:latin typeface="Arial"/>
              </a:rPr>
              <a:t>Prices were roughly </a:t>
            </a:r>
            <a:r>
              <a:rPr b="0" lang="en-US" sz="2800" spc="-1" strike="noStrike">
                <a:latin typeface="Arial"/>
              </a:rPr>
              <a:t>uniform over 2014</a:t>
            </a:r>
            <a:endParaRPr b="0" lang="en-US" sz="2800" spc="-1" strike="noStrike">
              <a:latin typeface="Arial"/>
            </a:endParaRPr>
          </a:p>
        </p:txBody>
      </p:sp>
      <p:sp>
        <p:nvSpPr>
          <p:cNvPr id="242" name="TextShape 6"/>
          <p:cNvSpPr txBox="1"/>
          <p:nvPr/>
        </p:nvSpPr>
        <p:spPr>
          <a:xfrm>
            <a:off x="30611520" y="13898880"/>
            <a:ext cx="5760720" cy="3888720"/>
          </a:xfrm>
          <a:prstGeom prst="rect">
            <a:avLst/>
          </a:prstGeom>
          <a:noFill/>
          <a:ln>
            <a:noFill/>
          </a:ln>
        </p:spPr>
        <p:txBody>
          <a:bodyPr lIns="90000" rIns="90000" tIns="45000" bIns="45000"/>
          <a:p>
            <a:r>
              <a:rPr b="0" lang="en-US" sz="3600" spc="-1" strike="noStrike">
                <a:solidFill>
                  <a:srgbClr val="5c2d91"/>
                </a:solidFill>
                <a:latin typeface="Arial"/>
              </a:rPr>
              <a:t>Foreclosures</a:t>
            </a:r>
            <a:endParaRPr b="0" lang="en-US" sz="3600" spc="-1" strike="noStrike">
              <a:latin typeface="Arial"/>
            </a:endParaRPr>
          </a:p>
          <a:p>
            <a:endParaRPr b="0" lang="en-US" sz="3600" spc="-1" strike="noStrike">
              <a:latin typeface="Arial"/>
            </a:endParaRPr>
          </a:p>
          <a:p>
            <a:r>
              <a:rPr b="0" lang="en-US" sz="2800" spc="-1" strike="noStrike">
                <a:latin typeface="Arial"/>
              </a:rPr>
              <a:t>Foreclosures rose in 2014</a:t>
            </a:r>
            <a:endParaRPr b="0" lang="en-US" sz="2800" spc="-1" strike="noStrike">
              <a:latin typeface="Arial"/>
            </a:endParaRPr>
          </a:p>
          <a:p>
            <a:endParaRPr b="0" lang="en-US" sz="2800" spc="-1" strike="noStrike">
              <a:latin typeface="Arial"/>
            </a:endParaRPr>
          </a:p>
          <a:p>
            <a:r>
              <a:rPr b="0" lang="en-US" sz="2800" spc="-1" strike="noStrike">
                <a:latin typeface="Arial"/>
              </a:rPr>
              <a:t>Notices of Foreclosure in 2015 were mainly in January</a:t>
            </a:r>
            <a:endParaRPr b="0" lang="en-US" sz="2800" spc="-1" strike="noStrike">
              <a:latin typeface="Arial"/>
            </a:endParaRPr>
          </a:p>
          <a:p>
            <a:endParaRPr b="0" lang="en-US" sz="2800" spc="-1" strike="noStrike">
              <a:latin typeface="Arial"/>
            </a:endParaRPr>
          </a:p>
          <a:p>
            <a:r>
              <a:rPr b="0" lang="en-US" sz="2800" spc="-1" strike="noStrike">
                <a:latin typeface="Arial"/>
              </a:rPr>
              <a:t>Less foreclosures in 2015 than 2014 and 2013</a:t>
            </a:r>
            <a:endParaRPr b="0" lang="en-US" sz="2800" spc="-1" strike="noStrike">
              <a:latin typeface="Arial"/>
            </a:endParaRPr>
          </a:p>
        </p:txBody>
      </p:sp>
    </p:spTree>
  </p:cSld>
  <p:transition spd="slow">
    <p:split dir="out" orient="vert"/>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1469</TotalTime>
  <Application>LibreOffice/5.4.6.2$Linux_X86_64 LibreOffice_project/40m0$Build-2</Application>
  <Words>406</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2018-04-17T16:22:06Z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15.0034</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