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9.png" ContentType="image/png"/>
  <Override PartName="/ppt/media/image8.png" ContentType="image/png"/>
  <Override PartName="/ppt/media/image35.png" ContentType="image/png"/>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7.jpeg" ContentType="image/jpe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Lst>
  <p:sldSz cx="37463412" cy="21067712"/>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66" name="PlaceHolder 2"/>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67"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68"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69" name="PlaceHolder 5"/>
          <p:cNvSpPr>
            <a:spLocks noGrp="1"/>
          </p:cNvSpPr>
          <p:nvPr>
            <p:ph type="sldNum"/>
          </p:nvPr>
        </p:nvSpPr>
        <p:spPr>
          <a:xfrm>
            <a:off x="4399200" y="9555480"/>
            <a:ext cx="3372840" cy="502560"/>
          </a:xfrm>
          <a:prstGeom prst="rect">
            <a:avLst/>
          </a:prstGeom>
        </p:spPr>
        <p:txBody>
          <a:bodyPr lIns="0" rIns="0" tIns="0" bIns="0" anchor="b"/>
          <a:p>
            <a:pPr algn="r"/>
            <a:fld id="{63F61B84-3917-44FB-901B-FD7D88612CC7}"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body"/>
          </p:nvPr>
        </p:nvSpPr>
        <p:spPr>
          <a:xfrm>
            <a:off x="685800" y="4343400"/>
            <a:ext cx="5485680" cy="4114080"/>
          </a:xfrm>
          <a:prstGeom prst="rect">
            <a:avLst/>
          </a:prstGeom>
        </p:spPr>
        <p:txBody>
          <a:bodyPr lIns="0" rIns="0" tIns="0" bIns="0"/>
          <a:p>
            <a:endParaRPr b="0" lang="en-US" sz="2000" spc="-1" strike="noStrike">
              <a:latin typeface="Arial"/>
            </a:endParaRPr>
          </a:p>
        </p:txBody>
      </p:sp>
      <p:sp>
        <p:nvSpPr>
          <p:cNvPr id="147"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CF6CE32F-BFFC-43E8-87C5-ADDB7CFE4C3C}" type="slidenum">
              <a:rPr b="0" lang="en-US" sz="1200" spc="-1" strike="noStrike">
                <a:solidFill>
                  <a:srgbClr val="000000"/>
                </a:solidFill>
                <a:latin typeface="Calibri"/>
                <a:ea typeface="Calibri"/>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873080" y="840240"/>
            <a:ext cx="33716520" cy="3517920"/>
          </a:xfrm>
          <a:prstGeom prst="rect">
            <a:avLst/>
          </a:prstGeom>
        </p:spPr>
        <p:txBody>
          <a:bodyPr lIns="0" rIns="0" tIns="0" bIns="0" anchor="ctr"/>
          <a:p>
            <a:endParaRPr b="0" lang="en-US" sz="1800" spc="-1" strike="noStrike">
              <a:solidFill>
                <a:srgbClr val="000000"/>
              </a:solidFill>
              <a:latin typeface="Arial"/>
            </a:endParaRPr>
          </a:p>
        </p:txBody>
      </p:sp>
      <p:sp>
        <p:nvSpPr>
          <p:cNvPr id="51" name="PlaceHolder 2"/>
          <p:cNvSpPr>
            <a:spLocks noGrp="1"/>
          </p:cNvSpPr>
          <p:nvPr>
            <p:ph type="body"/>
          </p:nvPr>
        </p:nvSpPr>
        <p:spPr>
          <a:xfrm>
            <a:off x="1873080" y="4929480"/>
            <a:ext cx="33716520" cy="5828040"/>
          </a:xfrm>
          <a:prstGeom prst="rect">
            <a:avLst/>
          </a:prstGeom>
        </p:spPr>
        <p:txBody>
          <a:bodyPr lIns="0" rIns="0" tIns="0" bIns="0">
            <a:normAutofit/>
          </a:bodyPr>
          <a:p>
            <a:endParaRPr b="0" lang="en-US" sz="2800" spc="-1" strike="noStrike">
              <a:solidFill>
                <a:srgbClr val="000000"/>
              </a:solidFill>
              <a:latin typeface="Arial"/>
            </a:endParaRPr>
          </a:p>
        </p:txBody>
      </p:sp>
      <p:sp>
        <p:nvSpPr>
          <p:cNvPr id="52" name="PlaceHolder 3"/>
          <p:cNvSpPr>
            <a:spLocks noGrp="1"/>
          </p:cNvSpPr>
          <p:nvPr>
            <p:ph type="body"/>
          </p:nvPr>
        </p:nvSpPr>
        <p:spPr>
          <a:xfrm>
            <a:off x="1873080" y="11311560"/>
            <a:ext cx="33716520" cy="58280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873080" y="840240"/>
            <a:ext cx="33716520" cy="3517920"/>
          </a:xfrm>
          <a:prstGeom prst="rect">
            <a:avLst/>
          </a:prstGeom>
        </p:spPr>
        <p:txBody>
          <a:bodyPr lIns="0" rIns="0" tIns="0" bIns="0" anchor="ctr"/>
          <a:p>
            <a:endParaRPr b="0" lang="en-US" sz="1800" spc="-1" strike="noStrike">
              <a:solidFill>
                <a:srgbClr val="000000"/>
              </a:solidFill>
              <a:latin typeface="Arial"/>
            </a:endParaRPr>
          </a:p>
        </p:txBody>
      </p:sp>
      <p:sp>
        <p:nvSpPr>
          <p:cNvPr id="54" name="PlaceHolder 2"/>
          <p:cNvSpPr>
            <a:spLocks noGrp="1"/>
          </p:cNvSpPr>
          <p:nvPr>
            <p:ph type="body"/>
          </p:nvPr>
        </p:nvSpPr>
        <p:spPr>
          <a:xfrm>
            <a:off x="1873080" y="4929480"/>
            <a:ext cx="16453440" cy="5828040"/>
          </a:xfrm>
          <a:prstGeom prst="rect">
            <a:avLst/>
          </a:prstGeom>
        </p:spPr>
        <p:txBody>
          <a:bodyPr lIns="0" rIns="0" tIns="0" bIns="0">
            <a:normAutofit/>
          </a:bodyPr>
          <a:p>
            <a:endParaRPr b="0" lang="en-US" sz="2800" spc="-1" strike="noStrike">
              <a:solidFill>
                <a:srgbClr val="000000"/>
              </a:solidFill>
              <a:latin typeface="Arial"/>
            </a:endParaRPr>
          </a:p>
        </p:txBody>
      </p:sp>
      <p:sp>
        <p:nvSpPr>
          <p:cNvPr id="55" name="PlaceHolder 3"/>
          <p:cNvSpPr>
            <a:spLocks noGrp="1"/>
          </p:cNvSpPr>
          <p:nvPr>
            <p:ph type="body"/>
          </p:nvPr>
        </p:nvSpPr>
        <p:spPr>
          <a:xfrm>
            <a:off x="19149480" y="4929480"/>
            <a:ext cx="16453440" cy="5828040"/>
          </a:xfrm>
          <a:prstGeom prst="rect">
            <a:avLst/>
          </a:prstGeom>
        </p:spPr>
        <p:txBody>
          <a:bodyPr lIns="0" rIns="0" tIns="0" bIns="0">
            <a:normAutofit/>
          </a:bodyPr>
          <a:p>
            <a:endParaRPr b="0" lang="en-US" sz="2800" spc="-1" strike="noStrike">
              <a:solidFill>
                <a:srgbClr val="000000"/>
              </a:solidFill>
              <a:latin typeface="Arial"/>
            </a:endParaRPr>
          </a:p>
        </p:txBody>
      </p:sp>
      <p:sp>
        <p:nvSpPr>
          <p:cNvPr id="56" name="PlaceHolder 4"/>
          <p:cNvSpPr>
            <a:spLocks noGrp="1"/>
          </p:cNvSpPr>
          <p:nvPr>
            <p:ph type="body"/>
          </p:nvPr>
        </p:nvSpPr>
        <p:spPr>
          <a:xfrm>
            <a:off x="19149480" y="11311560"/>
            <a:ext cx="16453440" cy="5828040"/>
          </a:xfrm>
          <a:prstGeom prst="rect">
            <a:avLst/>
          </a:prstGeom>
        </p:spPr>
        <p:txBody>
          <a:bodyPr lIns="0" rIns="0" tIns="0" bIns="0">
            <a:normAutofit/>
          </a:bodyPr>
          <a:p>
            <a:endParaRPr b="0" lang="en-US" sz="2800" spc="-1" strike="noStrike">
              <a:solidFill>
                <a:srgbClr val="000000"/>
              </a:solidFill>
              <a:latin typeface="Arial"/>
            </a:endParaRPr>
          </a:p>
        </p:txBody>
      </p:sp>
      <p:sp>
        <p:nvSpPr>
          <p:cNvPr id="57" name="PlaceHolder 5"/>
          <p:cNvSpPr>
            <a:spLocks noGrp="1"/>
          </p:cNvSpPr>
          <p:nvPr>
            <p:ph type="body"/>
          </p:nvPr>
        </p:nvSpPr>
        <p:spPr>
          <a:xfrm>
            <a:off x="1873080" y="11311560"/>
            <a:ext cx="16453440" cy="58280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873080" y="840240"/>
            <a:ext cx="33716520" cy="3517920"/>
          </a:xfrm>
          <a:prstGeom prst="rect">
            <a:avLst/>
          </a:prstGeom>
        </p:spPr>
        <p:txBody>
          <a:bodyPr lIns="0" rIns="0" tIns="0" bIns="0" anchor="ctr"/>
          <a:p>
            <a:endParaRPr b="0" lang="en-US" sz="1800" spc="-1" strike="noStrike">
              <a:solidFill>
                <a:srgbClr val="000000"/>
              </a:solidFill>
              <a:latin typeface="Arial"/>
            </a:endParaRPr>
          </a:p>
        </p:txBody>
      </p:sp>
      <p:sp>
        <p:nvSpPr>
          <p:cNvPr id="59" name="PlaceHolder 2"/>
          <p:cNvSpPr>
            <a:spLocks noGrp="1"/>
          </p:cNvSpPr>
          <p:nvPr>
            <p:ph type="body"/>
          </p:nvPr>
        </p:nvSpPr>
        <p:spPr>
          <a:xfrm>
            <a:off x="1873080" y="4929480"/>
            <a:ext cx="10856520" cy="5828040"/>
          </a:xfrm>
          <a:prstGeom prst="rect">
            <a:avLst/>
          </a:prstGeom>
        </p:spPr>
        <p:txBody>
          <a:bodyPr lIns="0" rIns="0" tIns="0" bIns="0">
            <a:normAutofit/>
          </a:bodyPr>
          <a:p>
            <a:endParaRPr b="0" lang="en-US" sz="2800" spc="-1" strike="noStrike">
              <a:solidFill>
                <a:srgbClr val="000000"/>
              </a:solidFill>
              <a:latin typeface="Arial"/>
            </a:endParaRPr>
          </a:p>
        </p:txBody>
      </p:sp>
      <p:sp>
        <p:nvSpPr>
          <p:cNvPr id="60" name="PlaceHolder 3"/>
          <p:cNvSpPr>
            <a:spLocks noGrp="1"/>
          </p:cNvSpPr>
          <p:nvPr>
            <p:ph type="body"/>
          </p:nvPr>
        </p:nvSpPr>
        <p:spPr>
          <a:xfrm>
            <a:off x="13272840" y="4929480"/>
            <a:ext cx="10856520" cy="5828040"/>
          </a:xfrm>
          <a:prstGeom prst="rect">
            <a:avLst/>
          </a:prstGeom>
        </p:spPr>
        <p:txBody>
          <a:bodyPr lIns="0" rIns="0" tIns="0" bIns="0">
            <a:normAutofit/>
          </a:bodyPr>
          <a:p>
            <a:endParaRPr b="0" lang="en-US" sz="2800" spc="-1" strike="noStrike">
              <a:solidFill>
                <a:srgbClr val="000000"/>
              </a:solidFill>
              <a:latin typeface="Arial"/>
            </a:endParaRPr>
          </a:p>
        </p:txBody>
      </p:sp>
      <p:sp>
        <p:nvSpPr>
          <p:cNvPr id="61" name="PlaceHolder 4"/>
          <p:cNvSpPr>
            <a:spLocks noGrp="1"/>
          </p:cNvSpPr>
          <p:nvPr>
            <p:ph type="body"/>
          </p:nvPr>
        </p:nvSpPr>
        <p:spPr>
          <a:xfrm>
            <a:off x="24672600" y="4929480"/>
            <a:ext cx="10856520" cy="5828040"/>
          </a:xfrm>
          <a:prstGeom prst="rect">
            <a:avLst/>
          </a:prstGeom>
        </p:spPr>
        <p:txBody>
          <a:bodyPr lIns="0" rIns="0" tIns="0" bIns="0">
            <a:normAutofit/>
          </a:bodyPr>
          <a:p>
            <a:endParaRPr b="0" lang="en-US" sz="2800" spc="-1" strike="noStrike">
              <a:solidFill>
                <a:srgbClr val="000000"/>
              </a:solidFill>
              <a:latin typeface="Arial"/>
            </a:endParaRPr>
          </a:p>
        </p:txBody>
      </p:sp>
      <p:sp>
        <p:nvSpPr>
          <p:cNvPr id="62" name="PlaceHolder 5"/>
          <p:cNvSpPr>
            <a:spLocks noGrp="1"/>
          </p:cNvSpPr>
          <p:nvPr>
            <p:ph type="body"/>
          </p:nvPr>
        </p:nvSpPr>
        <p:spPr>
          <a:xfrm>
            <a:off x="24672600" y="11311560"/>
            <a:ext cx="10856520" cy="5828040"/>
          </a:xfrm>
          <a:prstGeom prst="rect">
            <a:avLst/>
          </a:prstGeom>
        </p:spPr>
        <p:txBody>
          <a:bodyPr lIns="0" rIns="0" tIns="0" bIns="0">
            <a:normAutofit/>
          </a:bodyPr>
          <a:p>
            <a:endParaRPr b="0" lang="en-US" sz="2800" spc="-1" strike="noStrike">
              <a:solidFill>
                <a:srgbClr val="000000"/>
              </a:solidFill>
              <a:latin typeface="Arial"/>
            </a:endParaRPr>
          </a:p>
        </p:txBody>
      </p:sp>
      <p:sp>
        <p:nvSpPr>
          <p:cNvPr id="63" name="PlaceHolder 6"/>
          <p:cNvSpPr>
            <a:spLocks noGrp="1"/>
          </p:cNvSpPr>
          <p:nvPr>
            <p:ph type="body"/>
          </p:nvPr>
        </p:nvSpPr>
        <p:spPr>
          <a:xfrm>
            <a:off x="13272840" y="11311560"/>
            <a:ext cx="10856520" cy="5828040"/>
          </a:xfrm>
          <a:prstGeom prst="rect">
            <a:avLst/>
          </a:prstGeom>
        </p:spPr>
        <p:txBody>
          <a:bodyPr lIns="0" rIns="0" tIns="0" bIns="0">
            <a:normAutofit/>
          </a:bodyPr>
          <a:p>
            <a:endParaRPr b="0" lang="en-US" sz="2800" spc="-1" strike="noStrike">
              <a:solidFill>
                <a:srgbClr val="000000"/>
              </a:solidFill>
              <a:latin typeface="Arial"/>
            </a:endParaRPr>
          </a:p>
        </p:txBody>
      </p:sp>
      <p:sp>
        <p:nvSpPr>
          <p:cNvPr id="64" name="PlaceHolder 7"/>
          <p:cNvSpPr>
            <a:spLocks noGrp="1"/>
          </p:cNvSpPr>
          <p:nvPr>
            <p:ph type="body"/>
          </p:nvPr>
        </p:nvSpPr>
        <p:spPr>
          <a:xfrm>
            <a:off x="1873080" y="11311560"/>
            <a:ext cx="10856520" cy="58280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 name="PlaceHolder 1"/>
          <p:cNvSpPr>
            <a:spLocks noGrp="1"/>
          </p:cNvSpPr>
          <p:nvPr>
            <p:ph type="title"/>
          </p:nvPr>
        </p:nvSpPr>
        <p:spPr>
          <a:xfrm>
            <a:off x="1873080" y="840240"/>
            <a:ext cx="33716520" cy="3517920"/>
          </a:xfrm>
          <a:prstGeom prst="rect">
            <a:avLst/>
          </a:prstGeom>
        </p:spPr>
        <p:txBody>
          <a:bodyPr lIns="0" rIns="0" tIns="0" bIns="0" anchor="ctr"/>
          <a:p>
            <a:endParaRPr b="0" lang="en-US" sz="1800" spc="-1" strike="noStrike">
              <a:solidFill>
                <a:srgbClr val="000000"/>
              </a:solidFill>
              <a:latin typeface="Arial"/>
            </a:endParaRPr>
          </a:p>
        </p:txBody>
      </p:sp>
      <p:sp>
        <p:nvSpPr>
          <p:cNvPr id="30" name="PlaceHolder 2"/>
          <p:cNvSpPr>
            <a:spLocks noGrp="1"/>
          </p:cNvSpPr>
          <p:nvPr>
            <p:ph type="subTitle"/>
          </p:nvPr>
        </p:nvSpPr>
        <p:spPr>
          <a:xfrm>
            <a:off x="1873080" y="4929480"/>
            <a:ext cx="33716520" cy="12218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873080" y="840240"/>
            <a:ext cx="33716520" cy="3517920"/>
          </a:xfrm>
          <a:prstGeom prst="rect">
            <a:avLst/>
          </a:prstGeom>
        </p:spPr>
        <p:txBody>
          <a:bodyPr lIns="0" rIns="0" tIns="0" bIns="0" anchor="ctr"/>
          <a:p>
            <a:endParaRPr b="0" lang="en-US" sz="1800" spc="-1" strike="noStrike">
              <a:solidFill>
                <a:srgbClr val="000000"/>
              </a:solidFill>
              <a:latin typeface="Arial"/>
            </a:endParaRPr>
          </a:p>
        </p:txBody>
      </p:sp>
      <p:sp>
        <p:nvSpPr>
          <p:cNvPr id="32" name="PlaceHolder 2"/>
          <p:cNvSpPr>
            <a:spLocks noGrp="1"/>
          </p:cNvSpPr>
          <p:nvPr>
            <p:ph type="body"/>
          </p:nvPr>
        </p:nvSpPr>
        <p:spPr>
          <a:xfrm>
            <a:off x="1873080" y="4929480"/>
            <a:ext cx="33716520" cy="122187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873080" y="840240"/>
            <a:ext cx="33716520" cy="3517920"/>
          </a:xfrm>
          <a:prstGeom prst="rect">
            <a:avLst/>
          </a:prstGeom>
        </p:spPr>
        <p:txBody>
          <a:bodyPr lIns="0" rIns="0" tIns="0" bIns="0" anchor="ctr"/>
          <a:p>
            <a:endParaRPr b="0" lang="en-US" sz="1800" spc="-1" strike="noStrike">
              <a:solidFill>
                <a:srgbClr val="000000"/>
              </a:solidFill>
              <a:latin typeface="Arial"/>
            </a:endParaRPr>
          </a:p>
        </p:txBody>
      </p:sp>
      <p:sp>
        <p:nvSpPr>
          <p:cNvPr id="34" name="PlaceHolder 2"/>
          <p:cNvSpPr>
            <a:spLocks noGrp="1"/>
          </p:cNvSpPr>
          <p:nvPr>
            <p:ph type="body"/>
          </p:nvPr>
        </p:nvSpPr>
        <p:spPr>
          <a:xfrm>
            <a:off x="1873080" y="4929480"/>
            <a:ext cx="16453440" cy="12218760"/>
          </a:xfrm>
          <a:prstGeom prst="rect">
            <a:avLst/>
          </a:prstGeom>
        </p:spPr>
        <p:txBody>
          <a:bodyPr lIns="0" rIns="0" tIns="0" bIns="0">
            <a:normAutofit/>
          </a:bodyPr>
          <a:p>
            <a:endParaRPr b="0" lang="en-US" sz="2800" spc="-1" strike="noStrike">
              <a:solidFill>
                <a:srgbClr val="000000"/>
              </a:solidFill>
              <a:latin typeface="Arial"/>
            </a:endParaRPr>
          </a:p>
        </p:txBody>
      </p:sp>
      <p:sp>
        <p:nvSpPr>
          <p:cNvPr id="35" name="PlaceHolder 3"/>
          <p:cNvSpPr>
            <a:spLocks noGrp="1"/>
          </p:cNvSpPr>
          <p:nvPr>
            <p:ph type="body"/>
          </p:nvPr>
        </p:nvSpPr>
        <p:spPr>
          <a:xfrm>
            <a:off x="19149480" y="4929480"/>
            <a:ext cx="16453440" cy="122187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 name="PlaceHolder 1"/>
          <p:cNvSpPr>
            <a:spLocks noGrp="1"/>
          </p:cNvSpPr>
          <p:nvPr>
            <p:ph type="title"/>
          </p:nvPr>
        </p:nvSpPr>
        <p:spPr>
          <a:xfrm>
            <a:off x="1873080" y="840240"/>
            <a:ext cx="33716520" cy="351792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7" name="PlaceHolder 1"/>
          <p:cNvSpPr>
            <a:spLocks noGrp="1"/>
          </p:cNvSpPr>
          <p:nvPr>
            <p:ph type="subTitle"/>
          </p:nvPr>
        </p:nvSpPr>
        <p:spPr>
          <a:xfrm>
            <a:off x="1873080" y="840240"/>
            <a:ext cx="33716520" cy="16308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873080" y="840240"/>
            <a:ext cx="33716520" cy="3517920"/>
          </a:xfrm>
          <a:prstGeom prst="rect">
            <a:avLst/>
          </a:prstGeom>
        </p:spPr>
        <p:txBody>
          <a:bodyPr lIns="0" rIns="0" tIns="0" bIns="0" anchor="ctr"/>
          <a:p>
            <a:endParaRPr b="0" lang="en-US" sz="1800" spc="-1" strike="noStrike">
              <a:solidFill>
                <a:srgbClr val="000000"/>
              </a:solidFill>
              <a:latin typeface="Arial"/>
            </a:endParaRPr>
          </a:p>
        </p:txBody>
      </p:sp>
      <p:sp>
        <p:nvSpPr>
          <p:cNvPr id="39" name="PlaceHolder 2"/>
          <p:cNvSpPr>
            <a:spLocks noGrp="1"/>
          </p:cNvSpPr>
          <p:nvPr>
            <p:ph type="body"/>
          </p:nvPr>
        </p:nvSpPr>
        <p:spPr>
          <a:xfrm>
            <a:off x="1873080" y="4929480"/>
            <a:ext cx="16453440" cy="5828040"/>
          </a:xfrm>
          <a:prstGeom prst="rect">
            <a:avLst/>
          </a:prstGeom>
        </p:spPr>
        <p:txBody>
          <a:bodyPr lIns="0" rIns="0" tIns="0" bIns="0">
            <a:normAutofit/>
          </a:bodyPr>
          <a:p>
            <a:endParaRPr b="0" lang="en-US" sz="2800" spc="-1" strike="noStrike">
              <a:solidFill>
                <a:srgbClr val="000000"/>
              </a:solidFill>
              <a:latin typeface="Arial"/>
            </a:endParaRPr>
          </a:p>
        </p:txBody>
      </p:sp>
      <p:sp>
        <p:nvSpPr>
          <p:cNvPr id="40" name="PlaceHolder 3"/>
          <p:cNvSpPr>
            <a:spLocks noGrp="1"/>
          </p:cNvSpPr>
          <p:nvPr>
            <p:ph type="body"/>
          </p:nvPr>
        </p:nvSpPr>
        <p:spPr>
          <a:xfrm>
            <a:off x="1873080" y="11311560"/>
            <a:ext cx="16453440" cy="5828040"/>
          </a:xfrm>
          <a:prstGeom prst="rect">
            <a:avLst/>
          </a:prstGeom>
        </p:spPr>
        <p:txBody>
          <a:bodyPr lIns="0" rIns="0" tIns="0" bIns="0">
            <a:normAutofit/>
          </a:bodyPr>
          <a:p>
            <a:endParaRPr b="0" lang="en-US" sz="2800" spc="-1" strike="noStrike">
              <a:solidFill>
                <a:srgbClr val="000000"/>
              </a:solidFill>
              <a:latin typeface="Arial"/>
            </a:endParaRPr>
          </a:p>
        </p:txBody>
      </p:sp>
      <p:sp>
        <p:nvSpPr>
          <p:cNvPr id="41" name="PlaceHolder 4"/>
          <p:cNvSpPr>
            <a:spLocks noGrp="1"/>
          </p:cNvSpPr>
          <p:nvPr>
            <p:ph type="body"/>
          </p:nvPr>
        </p:nvSpPr>
        <p:spPr>
          <a:xfrm>
            <a:off x="19149480" y="4929480"/>
            <a:ext cx="16453440" cy="122187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873080" y="840240"/>
            <a:ext cx="33716520" cy="3517920"/>
          </a:xfrm>
          <a:prstGeom prst="rect">
            <a:avLst/>
          </a:prstGeom>
        </p:spPr>
        <p:txBody>
          <a:bodyPr lIns="0" rIns="0" tIns="0" bIns="0" anchor="ctr"/>
          <a:p>
            <a:endParaRPr b="0" lang="en-US" sz="1800" spc="-1" strike="noStrike">
              <a:solidFill>
                <a:srgbClr val="000000"/>
              </a:solidFill>
              <a:latin typeface="Arial"/>
            </a:endParaRPr>
          </a:p>
        </p:txBody>
      </p:sp>
      <p:sp>
        <p:nvSpPr>
          <p:cNvPr id="43" name="PlaceHolder 2"/>
          <p:cNvSpPr>
            <a:spLocks noGrp="1"/>
          </p:cNvSpPr>
          <p:nvPr>
            <p:ph type="body"/>
          </p:nvPr>
        </p:nvSpPr>
        <p:spPr>
          <a:xfrm>
            <a:off x="1873080" y="4929480"/>
            <a:ext cx="16453440" cy="12218760"/>
          </a:xfrm>
          <a:prstGeom prst="rect">
            <a:avLst/>
          </a:prstGeom>
        </p:spPr>
        <p:txBody>
          <a:bodyPr lIns="0" rIns="0" tIns="0" bIns="0">
            <a:normAutofit/>
          </a:bodyPr>
          <a:p>
            <a:endParaRPr b="0" lang="en-US" sz="2800" spc="-1" strike="noStrike">
              <a:solidFill>
                <a:srgbClr val="000000"/>
              </a:solidFill>
              <a:latin typeface="Arial"/>
            </a:endParaRPr>
          </a:p>
        </p:txBody>
      </p:sp>
      <p:sp>
        <p:nvSpPr>
          <p:cNvPr id="44" name="PlaceHolder 3"/>
          <p:cNvSpPr>
            <a:spLocks noGrp="1"/>
          </p:cNvSpPr>
          <p:nvPr>
            <p:ph type="body"/>
          </p:nvPr>
        </p:nvSpPr>
        <p:spPr>
          <a:xfrm>
            <a:off x="19149480" y="4929480"/>
            <a:ext cx="16453440" cy="5828040"/>
          </a:xfrm>
          <a:prstGeom prst="rect">
            <a:avLst/>
          </a:prstGeom>
        </p:spPr>
        <p:txBody>
          <a:bodyPr lIns="0" rIns="0" tIns="0" bIns="0">
            <a:normAutofit/>
          </a:bodyPr>
          <a:p>
            <a:endParaRPr b="0" lang="en-US" sz="2800" spc="-1" strike="noStrike">
              <a:solidFill>
                <a:srgbClr val="000000"/>
              </a:solidFill>
              <a:latin typeface="Arial"/>
            </a:endParaRPr>
          </a:p>
        </p:txBody>
      </p:sp>
      <p:sp>
        <p:nvSpPr>
          <p:cNvPr id="45" name="PlaceHolder 4"/>
          <p:cNvSpPr>
            <a:spLocks noGrp="1"/>
          </p:cNvSpPr>
          <p:nvPr>
            <p:ph type="body"/>
          </p:nvPr>
        </p:nvSpPr>
        <p:spPr>
          <a:xfrm>
            <a:off x="19149480" y="11311560"/>
            <a:ext cx="16453440" cy="58280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873080" y="840240"/>
            <a:ext cx="33716520" cy="3517920"/>
          </a:xfrm>
          <a:prstGeom prst="rect">
            <a:avLst/>
          </a:prstGeom>
        </p:spPr>
        <p:txBody>
          <a:bodyPr lIns="0" rIns="0" tIns="0" bIns="0" anchor="ctr"/>
          <a:p>
            <a:endParaRPr b="0" lang="en-US" sz="1800" spc="-1" strike="noStrike">
              <a:solidFill>
                <a:srgbClr val="000000"/>
              </a:solidFill>
              <a:latin typeface="Arial"/>
            </a:endParaRPr>
          </a:p>
        </p:txBody>
      </p:sp>
      <p:sp>
        <p:nvSpPr>
          <p:cNvPr id="47" name="PlaceHolder 2"/>
          <p:cNvSpPr>
            <a:spLocks noGrp="1"/>
          </p:cNvSpPr>
          <p:nvPr>
            <p:ph type="body"/>
          </p:nvPr>
        </p:nvSpPr>
        <p:spPr>
          <a:xfrm>
            <a:off x="1873080" y="4929480"/>
            <a:ext cx="16453440" cy="5828040"/>
          </a:xfrm>
          <a:prstGeom prst="rect">
            <a:avLst/>
          </a:prstGeom>
        </p:spPr>
        <p:txBody>
          <a:bodyPr lIns="0" rIns="0" tIns="0" bIns="0">
            <a:normAutofit/>
          </a:bodyPr>
          <a:p>
            <a:endParaRPr b="0" lang="en-US" sz="2800" spc="-1" strike="noStrike">
              <a:solidFill>
                <a:srgbClr val="000000"/>
              </a:solidFill>
              <a:latin typeface="Arial"/>
            </a:endParaRPr>
          </a:p>
        </p:txBody>
      </p:sp>
      <p:sp>
        <p:nvSpPr>
          <p:cNvPr id="48" name="PlaceHolder 3"/>
          <p:cNvSpPr>
            <a:spLocks noGrp="1"/>
          </p:cNvSpPr>
          <p:nvPr>
            <p:ph type="body"/>
          </p:nvPr>
        </p:nvSpPr>
        <p:spPr>
          <a:xfrm>
            <a:off x="19149480" y="4929480"/>
            <a:ext cx="16453440" cy="5828040"/>
          </a:xfrm>
          <a:prstGeom prst="rect">
            <a:avLst/>
          </a:prstGeom>
        </p:spPr>
        <p:txBody>
          <a:bodyPr lIns="0" rIns="0" tIns="0" bIns="0">
            <a:normAutofit/>
          </a:bodyPr>
          <a:p>
            <a:endParaRPr b="0" lang="en-US" sz="2800" spc="-1" strike="noStrike">
              <a:solidFill>
                <a:srgbClr val="000000"/>
              </a:solidFill>
              <a:latin typeface="Arial"/>
            </a:endParaRPr>
          </a:p>
        </p:txBody>
      </p:sp>
      <p:sp>
        <p:nvSpPr>
          <p:cNvPr id="49" name="PlaceHolder 4"/>
          <p:cNvSpPr>
            <a:spLocks noGrp="1"/>
          </p:cNvSpPr>
          <p:nvPr>
            <p:ph type="body"/>
          </p:nvPr>
        </p:nvSpPr>
        <p:spPr>
          <a:xfrm>
            <a:off x="1873080" y="11311560"/>
            <a:ext cx="33716520" cy="58280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hyperlink" Target="https://www.youtube.com/playlist?list=PLBz4JvE0AKmweXsMNGeyRXgWgN_lj_b5L" TargetMode="External"/><Relationship Id="rId5" Type="http://schemas.openxmlformats.org/officeDocument/2006/relationships/hyperlink" Target="http://www.eposterboards.com/eposterupload/" TargetMode="External"/><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7.jpeg"/><Relationship Id="rId11" Type="http://schemas.openxmlformats.org/officeDocument/2006/relationships/slideLayout" Target="../slideLayouts/slideLayout1.xml"/><Relationship Id="rId12" Type="http://schemas.openxmlformats.org/officeDocument/2006/relationships/slideLayout" Target="../slideLayouts/slideLayout2.xml"/><Relationship Id="rId13" Type="http://schemas.openxmlformats.org/officeDocument/2006/relationships/slideLayout" Target="../slideLayouts/slideLayout3.xml"/><Relationship Id="rId14" Type="http://schemas.openxmlformats.org/officeDocument/2006/relationships/slideLayout" Target="../slideLayouts/slideLayout4.xml"/><Relationship Id="rId15" Type="http://schemas.openxmlformats.org/officeDocument/2006/relationships/slideLayout" Target="../slideLayouts/slideLayout5.xml"/><Relationship Id="rId16" Type="http://schemas.openxmlformats.org/officeDocument/2006/relationships/slideLayout" Target="../slideLayouts/slideLayout6.xml"/><Relationship Id="rId17" Type="http://schemas.openxmlformats.org/officeDocument/2006/relationships/slideLayout" Target="../slideLayouts/slideLayout7.xml"/><Relationship Id="rId18" Type="http://schemas.openxmlformats.org/officeDocument/2006/relationships/slideLayout" Target="../slideLayouts/slideLayout8.xml"/><Relationship Id="rId19" Type="http://schemas.openxmlformats.org/officeDocument/2006/relationships/slideLayout" Target="../slideLayouts/slideLayout9.xml"/><Relationship Id="rId20" Type="http://schemas.openxmlformats.org/officeDocument/2006/relationships/slideLayout" Target="../slideLayouts/slideLayout10.xml"/><Relationship Id="rId21" Type="http://schemas.openxmlformats.org/officeDocument/2006/relationships/slideLayout" Target="../slideLayouts/slideLayout11.xml"/><Relationship Id="rId22"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35280" y="12328200"/>
            <a:ext cx="1872000" cy="8765280"/>
          </a:xfrm>
          <a:custGeom>
            <a:avLst/>
            <a:gdLst/>
            <a:ahLst/>
            <a:rect l="l" t="t" r="r" b="b"/>
            <a:pathLst>
              <a:path w="120000" h="120000">
                <a:moveTo>
                  <a:pt x="0" y="0"/>
                </a:moveTo>
                <a:lnTo>
                  <a:pt x="120000" y="120000"/>
                </a:lnTo>
                <a:lnTo>
                  <a:pt x="0" y="119643"/>
                </a:lnTo>
                <a:cubicBezTo>
                  <a:pt x="740" y="80118"/>
                  <a:pt x="1481" y="40593"/>
                  <a:pt x="0" y="0"/>
                </a:cubicBezTo>
                <a:close/>
              </a:path>
            </a:pathLst>
          </a:custGeom>
          <a:solidFill>
            <a:srgbClr val="9e002b">
              <a:alpha val="85000"/>
            </a:srgbClr>
          </a:solidFill>
          <a:ln>
            <a:noFill/>
          </a:ln>
        </p:spPr>
        <p:style>
          <a:lnRef idx="0"/>
          <a:fillRef idx="0"/>
          <a:effectRef idx="0"/>
          <a:fontRef idx="minor"/>
        </p:style>
      </p:sp>
      <p:sp>
        <p:nvSpPr>
          <p:cNvPr id="1" name="CustomShape 2"/>
          <p:cNvSpPr/>
          <p:nvPr/>
        </p:nvSpPr>
        <p:spPr>
          <a:xfrm flipH="1" rot="10800000">
            <a:off x="21020040" y="29306880"/>
            <a:ext cx="16480080" cy="8238960"/>
          </a:xfrm>
          <a:custGeom>
            <a:avLst/>
            <a:gdLst/>
            <a:ahLst/>
            <a:rect l="l" t="t" r="r" b="b"/>
            <a:pathLst>
              <a:path w="21600" h="21600">
                <a:moveTo>
                  <a:pt x="0" y="0"/>
                </a:moveTo>
                <a:lnTo>
                  <a:pt x="21600" y="21600"/>
                </a:lnTo>
              </a:path>
            </a:pathLst>
          </a:custGeom>
          <a:noFill/>
          <a:ln w="9360">
            <a:solidFill>
              <a:srgbClr val="d8d8d8"/>
            </a:solidFill>
            <a:round/>
          </a:ln>
        </p:spPr>
        <p:style>
          <a:lnRef idx="0"/>
          <a:fillRef idx="0"/>
          <a:effectRef idx="0"/>
          <a:fontRef idx="minor"/>
        </p:style>
      </p:sp>
      <p:sp>
        <p:nvSpPr>
          <p:cNvPr id="2" name="CustomShape 3"/>
          <p:cNvSpPr/>
          <p:nvPr/>
        </p:nvSpPr>
        <p:spPr>
          <a:xfrm>
            <a:off x="28853280" y="0"/>
            <a:ext cx="4993920" cy="21066840"/>
          </a:xfrm>
          <a:custGeom>
            <a:avLst/>
            <a:gdLst/>
            <a:ahLst/>
            <a:rect l="l" t="t" r="r" b="b"/>
            <a:pathLst>
              <a:path w="21600" h="21600">
                <a:moveTo>
                  <a:pt x="0" y="0"/>
                </a:moveTo>
                <a:lnTo>
                  <a:pt x="21600" y="21600"/>
                </a:lnTo>
              </a:path>
            </a:pathLst>
          </a:custGeom>
          <a:noFill/>
          <a:ln w="9360">
            <a:solidFill>
              <a:srgbClr val="bfbfbf"/>
            </a:solidFill>
            <a:round/>
          </a:ln>
        </p:spPr>
        <p:style>
          <a:lnRef idx="0"/>
          <a:fillRef idx="0"/>
          <a:effectRef idx="0"/>
          <a:fontRef idx="minor"/>
        </p:style>
      </p:sp>
      <p:sp>
        <p:nvSpPr>
          <p:cNvPr id="3" name="CustomShape 4"/>
          <p:cNvSpPr/>
          <p:nvPr/>
        </p:nvSpPr>
        <p:spPr>
          <a:xfrm>
            <a:off x="28235520" y="0"/>
            <a:ext cx="9297360" cy="21093480"/>
          </a:xfrm>
          <a:custGeom>
            <a:avLst/>
            <a:gdLst/>
            <a:ahLst/>
            <a:rect l="l" t="t" r="r" b="b"/>
            <a:pathLst>
              <a:path w="120000" h="120000">
                <a:moveTo>
                  <a:pt x="106997" y="0"/>
                </a:moveTo>
                <a:lnTo>
                  <a:pt x="0" y="119852"/>
                </a:lnTo>
                <a:lnTo>
                  <a:pt x="119980" y="120000"/>
                </a:lnTo>
                <a:cubicBezTo>
                  <a:pt x="120129" y="80049"/>
                  <a:pt x="119383" y="40098"/>
                  <a:pt x="119532" y="147"/>
                </a:cubicBezTo>
                <a:lnTo>
                  <a:pt x="106997" y="0"/>
                </a:lnTo>
                <a:close/>
              </a:path>
            </a:pathLst>
          </a:custGeom>
          <a:solidFill>
            <a:srgbClr val="9f002b">
              <a:alpha val="30000"/>
            </a:srgbClr>
          </a:solidFill>
          <a:ln>
            <a:noFill/>
          </a:ln>
        </p:spPr>
        <p:style>
          <a:lnRef idx="0"/>
          <a:fillRef idx="0"/>
          <a:effectRef idx="0"/>
          <a:fontRef idx="minor"/>
        </p:style>
      </p:sp>
      <p:sp>
        <p:nvSpPr>
          <p:cNvPr id="4" name="CustomShape 5"/>
          <p:cNvSpPr/>
          <p:nvPr/>
        </p:nvSpPr>
        <p:spPr>
          <a:xfrm>
            <a:off x="29518560" y="-26280"/>
            <a:ext cx="7981560" cy="21093480"/>
          </a:xfrm>
          <a:custGeom>
            <a:avLst/>
            <a:gdLst/>
            <a:ahLst/>
            <a:rect l="l" t="t" r="r" b="b"/>
            <a:pathLst>
              <a:path w="120000" h="120000">
                <a:moveTo>
                  <a:pt x="0" y="0"/>
                </a:moveTo>
                <a:lnTo>
                  <a:pt x="74056" y="119999"/>
                </a:lnTo>
                <a:lnTo>
                  <a:pt x="119949" y="119999"/>
                </a:lnTo>
                <a:cubicBezTo>
                  <a:pt x="119776" y="80000"/>
                  <a:pt x="120123" y="39999"/>
                  <a:pt x="119949" y="0"/>
                </a:cubicBezTo>
                <a:lnTo>
                  <a:pt x="0" y="0"/>
                </a:lnTo>
                <a:close/>
              </a:path>
            </a:pathLst>
          </a:custGeom>
          <a:solidFill>
            <a:srgbClr val="9f002b">
              <a:alpha val="20000"/>
            </a:srgbClr>
          </a:solidFill>
          <a:ln>
            <a:noFill/>
          </a:ln>
        </p:spPr>
        <p:style>
          <a:lnRef idx="0"/>
          <a:fillRef idx="0"/>
          <a:effectRef idx="0"/>
          <a:fontRef idx="minor"/>
        </p:style>
      </p:sp>
      <p:sp>
        <p:nvSpPr>
          <p:cNvPr id="5" name="CustomShape 6"/>
          <p:cNvSpPr/>
          <p:nvPr/>
        </p:nvSpPr>
        <p:spPr>
          <a:xfrm>
            <a:off x="27194760" y="12042720"/>
            <a:ext cx="10297440" cy="9024480"/>
          </a:xfrm>
          <a:custGeom>
            <a:avLst/>
            <a:gdLst/>
            <a:ahLst/>
            <a:rect l="l" t="t" r="r" b="b"/>
            <a:pathLst>
              <a:path w="120000" h="120000">
                <a:moveTo>
                  <a:pt x="0" y="120000"/>
                </a:moveTo>
                <a:lnTo>
                  <a:pt x="119688" y="0"/>
                </a:lnTo>
                <a:cubicBezTo>
                  <a:pt x="119792" y="40000"/>
                  <a:pt x="119896" y="80000"/>
                  <a:pt x="120000" y="120000"/>
                </a:cubicBezTo>
                <a:lnTo>
                  <a:pt x="0" y="120000"/>
                </a:lnTo>
                <a:close/>
              </a:path>
            </a:pathLst>
          </a:custGeom>
          <a:solidFill>
            <a:srgbClr val="9f002b">
              <a:alpha val="72000"/>
            </a:srgbClr>
          </a:solidFill>
          <a:ln>
            <a:noFill/>
          </a:ln>
        </p:spPr>
        <p:style>
          <a:lnRef idx="0"/>
          <a:fillRef idx="0"/>
          <a:effectRef idx="0"/>
          <a:fontRef idx="minor"/>
        </p:style>
      </p:sp>
      <p:sp>
        <p:nvSpPr>
          <p:cNvPr id="6" name="CustomShape 7"/>
          <p:cNvSpPr/>
          <p:nvPr/>
        </p:nvSpPr>
        <p:spPr>
          <a:xfrm>
            <a:off x="28720440" y="-26280"/>
            <a:ext cx="8779680" cy="21093480"/>
          </a:xfrm>
          <a:custGeom>
            <a:avLst/>
            <a:gdLst/>
            <a:ahLst/>
            <a:rect l="l" t="t" r="r" b="b"/>
            <a:pathLst>
              <a:path w="120000" h="120000">
                <a:moveTo>
                  <a:pt x="0" y="0"/>
                </a:moveTo>
                <a:lnTo>
                  <a:pt x="103976" y="119999"/>
                </a:lnTo>
                <a:lnTo>
                  <a:pt x="120000" y="119852"/>
                </a:lnTo>
                <a:lnTo>
                  <a:pt x="120000" y="0"/>
                </a:lnTo>
                <a:lnTo>
                  <a:pt x="0" y="0"/>
                </a:lnTo>
                <a:close/>
              </a:path>
            </a:pathLst>
          </a:custGeom>
          <a:solidFill>
            <a:srgbClr val="9f002b">
              <a:alpha val="70000"/>
            </a:srgbClr>
          </a:solidFill>
          <a:ln>
            <a:noFill/>
          </a:ln>
        </p:spPr>
        <p:style>
          <a:lnRef idx="0"/>
          <a:fillRef idx="0"/>
          <a:effectRef idx="0"/>
          <a:fontRef idx="minor"/>
        </p:style>
      </p:sp>
      <p:sp>
        <p:nvSpPr>
          <p:cNvPr id="7" name="CustomShape 8"/>
          <p:cNvSpPr/>
          <p:nvPr/>
        </p:nvSpPr>
        <p:spPr>
          <a:xfrm>
            <a:off x="33987600" y="-26280"/>
            <a:ext cx="3512880" cy="21093480"/>
          </a:xfrm>
          <a:custGeom>
            <a:avLst/>
            <a:gdLst/>
            <a:ahLst/>
            <a:rect l="l" t="t" r="r" b="b"/>
            <a:pathLst>
              <a:path w="120000" h="120000">
                <a:moveTo>
                  <a:pt x="94736" y="0"/>
                </a:moveTo>
                <a:lnTo>
                  <a:pt x="0" y="119999"/>
                </a:lnTo>
                <a:lnTo>
                  <a:pt x="120000" y="119999"/>
                </a:lnTo>
                <a:cubicBezTo>
                  <a:pt x="119736" y="80000"/>
                  <a:pt x="119473" y="39999"/>
                  <a:pt x="119210" y="0"/>
                </a:cubicBezTo>
                <a:lnTo>
                  <a:pt x="94736" y="0"/>
                </a:lnTo>
                <a:close/>
              </a:path>
            </a:pathLst>
          </a:custGeom>
          <a:solidFill>
            <a:srgbClr val="646f8a">
              <a:alpha val="70000"/>
            </a:srgbClr>
          </a:solidFill>
          <a:ln>
            <a:noFill/>
          </a:ln>
        </p:spPr>
        <p:style>
          <a:lnRef idx="0"/>
          <a:fillRef idx="0"/>
          <a:effectRef idx="0"/>
          <a:fontRef idx="minor"/>
        </p:style>
      </p:sp>
      <p:sp>
        <p:nvSpPr>
          <p:cNvPr id="8" name="CustomShape 9"/>
          <p:cNvSpPr/>
          <p:nvPr/>
        </p:nvSpPr>
        <p:spPr>
          <a:xfrm>
            <a:off x="33091920" y="-26280"/>
            <a:ext cx="4370400" cy="21093480"/>
          </a:xfrm>
          <a:custGeom>
            <a:avLst/>
            <a:gdLst/>
            <a:ahLst/>
            <a:rect l="l" t="t" r="r" b="b"/>
            <a:pathLst>
              <a:path w="120000" h="120000">
                <a:moveTo>
                  <a:pt x="0" y="0"/>
                </a:moveTo>
                <a:lnTo>
                  <a:pt x="105579" y="119999"/>
                </a:lnTo>
                <a:lnTo>
                  <a:pt x="119976" y="119999"/>
                </a:lnTo>
                <a:cubicBezTo>
                  <a:pt x="120243" y="79950"/>
                  <a:pt x="118110" y="40049"/>
                  <a:pt x="118377" y="0"/>
                </a:cubicBezTo>
                <a:lnTo>
                  <a:pt x="0" y="0"/>
                </a:lnTo>
                <a:close/>
              </a:path>
            </a:pathLst>
          </a:custGeom>
          <a:solidFill>
            <a:srgbClr val="9e002b">
              <a:alpha val="65000"/>
            </a:srgbClr>
          </a:solidFill>
          <a:ln>
            <a:noFill/>
          </a:ln>
        </p:spPr>
        <p:style>
          <a:lnRef idx="0"/>
          <a:fillRef idx="0"/>
          <a:effectRef idx="0"/>
          <a:fontRef idx="minor"/>
        </p:style>
      </p:sp>
      <p:sp>
        <p:nvSpPr>
          <p:cNvPr id="9" name="CustomShape 10"/>
          <p:cNvSpPr/>
          <p:nvPr/>
        </p:nvSpPr>
        <p:spPr>
          <a:xfrm>
            <a:off x="33022800" y="15033600"/>
            <a:ext cx="4481640" cy="6033240"/>
          </a:xfrm>
          <a:custGeom>
            <a:avLst/>
            <a:gdLst/>
            <a:ahLst/>
            <a:rect l="l" t="t" r="r" b="b"/>
            <a:pathLst>
              <a:path w="120000" h="120000">
                <a:moveTo>
                  <a:pt x="0" y="120000"/>
                </a:moveTo>
                <a:lnTo>
                  <a:pt x="119441" y="0"/>
                </a:lnTo>
                <a:cubicBezTo>
                  <a:pt x="119627" y="39896"/>
                  <a:pt x="119813" y="79792"/>
                  <a:pt x="120000" y="119689"/>
                </a:cubicBezTo>
                <a:lnTo>
                  <a:pt x="0" y="120000"/>
                </a:lnTo>
                <a:close/>
              </a:path>
            </a:pathLst>
          </a:custGeom>
          <a:solidFill>
            <a:srgbClr val="646f8a">
              <a:alpha val="80000"/>
            </a:srgbClr>
          </a:solidFill>
          <a:ln>
            <a:noFill/>
          </a:ln>
        </p:spPr>
        <p:style>
          <a:lnRef idx="0"/>
          <a:fillRef idx="0"/>
          <a:effectRef idx="0"/>
          <a:fontRef idx="minor"/>
        </p:style>
      </p:sp>
      <p:sp>
        <p:nvSpPr>
          <p:cNvPr id="10" name="CustomShape 11"/>
          <p:cNvSpPr/>
          <p:nvPr/>
        </p:nvSpPr>
        <p:spPr>
          <a:xfrm>
            <a:off x="787320" y="3364920"/>
            <a:ext cx="8577720" cy="17110800"/>
          </a:xfrm>
          <a:prstGeom prst="roundRect">
            <a:avLst>
              <a:gd name="adj" fmla="val 5862"/>
            </a:avLst>
          </a:prstGeom>
          <a:gradFill>
            <a:gsLst>
              <a:gs pos="0">
                <a:srgbClr val="cdd2de"/>
              </a:gs>
              <a:gs pos="100000">
                <a:srgbClr val="f3f5fa"/>
              </a:gs>
            </a:gsLst>
            <a:lin ang="16200000"/>
          </a:gradFill>
          <a:ln w="19080">
            <a:solidFill>
              <a:srgbClr val="62170c"/>
            </a:solidFill>
            <a:round/>
          </a:ln>
        </p:spPr>
        <p:style>
          <a:lnRef idx="0"/>
          <a:fillRef idx="0"/>
          <a:effectRef idx="0"/>
          <a:fontRef idx="minor"/>
        </p:style>
      </p:sp>
      <p:sp>
        <p:nvSpPr>
          <p:cNvPr id="11" name="CustomShape 12"/>
          <p:cNvSpPr/>
          <p:nvPr/>
        </p:nvSpPr>
        <p:spPr>
          <a:xfrm>
            <a:off x="28063080" y="3364920"/>
            <a:ext cx="8577720" cy="17110800"/>
          </a:xfrm>
          <a:prstGeom prst="roundRect">
            <a:avLst>
              <a:gd name="adj" fmla="val 5862"/>
            </a:avLst>
          </a:prstGeom>
          <a:gradFill>
            <a:gsLst>
              <a:gs pos="0">
                <a:srgbClr val="cdd2de"/>
              </a:gs>
              <a:gs pos="100000">
                <a:srgbClr val="f3f5fa"/>
              </a:gs>
            </a:gsLst>
            <a:lin ang="16200000"/>
          </a:gradFill>
          <a:ln w="19080">
            <a:solidFill>
              <a:srgbClr val="62170c"/>
            </a:solidFill>
            <a:round/>
          </a:ln>
        </p:spPr>
        <p:style>
          <a:lnRef idx="0"/>
          <a:fillRef idx="0"/>
          <a:effectRef idx="0"/>
          <a:fontRef idx="minor"/>
        </p:style>
      </p:sp>
      <p:sp>
        <p:nvSpPr>
          <p:cNvPr id="12" name="CustomShape 13"/>
          <p:cNvSpPr/>
          <p:nvPr/>
        </p:nvSpPr>
        <p:spPr>
          <a:xfrm>
            <a:off x="9887400" y="3371040"/>
            <a:ext cx="17688960" cy="17110800"/>
          </a:xfrm>
          <a:prstGeom prst="roundRect">
            <a:avLst>
              <a:gd name="adj" fmla="val 2853"/>
            </a:avLst>
          </a:prstGeom>
          <a:gradFill>
            <a:gsLst>
              <a:gs pos="0">
                <a:srgbClr val="cdd2de"/>
              </a:gs>
              <a:gs pos="100000">
                <a:srgbClr val="f3f5fa"/>
              </a:gs>
            </a:gsLst>
            <a:lin ang="16200000"/>
          </a:gradFill>
          <a:ln w="19080">
            <a:solidFill>
              <a:srgbClr val="62170c"/>
            </a:solidFill>
            <a:round/>
          </a:ln>
        </p:spPr>
        <p:style>
          <a:lnRef idx="0"/>
          <a:fillRef idx="0"/>
          <a:effectRef idx="0"/>
          <a:fontRef idx="minor"/>
        </p:style>
      </p:sp>
      <p:sp>
        <p:nvSpPr>
          <p:cNvPr id="13" name="CustomShape 14"/>
          <p:cNvSpPr/>
          <p:nvPr/>
        </p:nvSpPr>
        <p:spPr>
          <a:xfrm>
            <a:off x="37690200" y="-35640"/>
            <a:ext cx="9440640" cy="21102120"/>
          </a:xfrm>
          <a:prstGeom prst="rect">
            <a:avLst/>
          </a:prstGeom>
          <a:solidFill>
            <a:srgbClr val="0c0c0c"/>
          </a:solidFill>
          <a:ln>
            <a:noFill/>
          </a:ln>
        </p:spPr>
        <p:style>
          <a:lnRef idx="0"/>
          <a:fillRef idx="0"/>
          <a:effectRef idx="0"/>
          <a:fontRef idx="minor"/>
        </p:style>
        <p:txBody>
          <a:bodyPr lIns="357840" rIns="357840" tIns="357840" bIns="0"/>
          <a:p>
            <a:pPr algn="ctr">
              <a:lnSpc>
                <a:spcPct val="100000"/>
              </a:lnSpc>
            </a:pPr>
            <a:r>
              <a:rPr b="1" lang="en-US" sz="3100" spc="-1" strike="noStrike">
                <a:solidFill>
                  <a:srgbClr val="ffffff"/>
                </a:solidFill>
                <a:latin typeface="Arial"/>
                <a:ea typeface="Arial"/>
              </a:rPr>
              <a:t>QUICK START (cont.)</a:t>
            </a:r>
            <a:endParaRPr b="0" lang="en-US" sz="3100" spc="-1" strike="noStrike">
              <a:latin typeface="Arial"/>
            </a:endParaRPr>
          </a:p>
          <a:p>
            <a:pPr algn="ctr">
              <a:lnSpc>
                <a:spcPct val="100000"/>
              </a:lnSpc>
            </a:pPr>
            <a:endParaRPr b="0" lang="en-US" sz="3100" spc="-1" strike="noStrike">
              <a:latin typeface="Arial"/>
            </a:endParaRPr>
          </a:p>
          <a:p>
            <a:pPr algn="ctr">
              <a:lnSpc>
                <a:spcPct val="100000"/>
              </a:lnSpc>
            </a:pPr>
            <a:r>
              <a:rPr b="1" lang="en-US" sz="2500" spc="-1" strike="noStrike">
                <a:solidFill>
                  <a:srgbClr val="ffc000"/>
                </a:solidFill>
                <a:latin typeface="Arial"/>
                <a:ea typeface="Arial"/>
              </a:rPr>
              <a:t>How to change the template color theme</a:t>
            </a:r>
            <a:endParaRPr b="0" lang="en-US" sz="2500" spc="-1" strike="noStrike">
              <a:latin typeface="Arial"/>
            </a:endParaRPr>
          </a:p>
          <a:p>
            <a:pPr>
              <a:lnSpc>
                <a:spcPct val="100000"/>
              </a:lnSpc>
            </a:pPr>
            <a:r>
              <a:rPr b="0" lang="en-US" sz="1900" spc="-1" strike="noStrike">
                <a:solidFill>
                  <a:srgbClr val="bfbfbf"/>
                </a:solidFill>
                <a:latin typeface="Arial"/>
                <a:ea typeface="Arial"/>
              </a:rPr>
              <a:t>You can easily change the color theme of your poster by going to the DESIGN menu, click on COLORS, and choose the color theme of your choice. You can also create your own color theme.</a:t>
            </a:r>
            <a:endParaRPr b="0" lang="en-US" sz="1900" spc="-1" strike="noStrike">
              <a:latin typeface="Arial"/>
            </a:endParaRPr>
          </a:p>
          <a:p>
            <a:pPr>
              <a:lnSpc>
                <a:spcPct val="100000"/>
              </a:lnSpc>
            </a:pPr>
            <a:endParaRPr b="0" lang="en-US" sz="1900" spc="-1" strike="noStrike">
              <a:latin typeface="Arial"/>
            </a:endParaRPr>
          </a:p>
          <a:p>
            <a:pPr>
              <a:lnSpc>
                <a:spcPct val="100000"/>
              </a:lnSpc>
            </a:pPr>
            <a:endParaRPr b="0" lang="en-US" sz="1900" spc="-1" strike="noStrike">
              <a:latin typeface="Arial"/>
            </a:endParaRPr>
          </a:p>
          <a:p>
            <a:pPr>
              <a:lnSpc>
                <a:spcPct val="100000"/>
              </a:lnSpc>
            </a:pPr>
            <a:endParaRPr b="0" lang="en-US" sz="1900" spc="-1" strike="noStrike">
              <a:latin typeface="Arial"/>
            </a:endParaRPr>
          </a:p>
          <a:p>
            <a:pPr>
              <a:lnSpc>
                <a:spcPct val="100000"/>
              </a:lnSpc>
            </a:pPr>
            <a:endParaRPr b="0" lang="en-US" sz="1900" spc="-1" strike="noStrike">
              <a:latin typeface="Arial"/>
            </a:endParaRPr>
          </a:p>
          <a:p>
            <a:pPr>
              <a:lnSpc>
                <a:spcPct val="100000"/>
              </a:lnSpc>
            </a:pPr>
            <a:endParaRPr b="0" lang="en-US" sz="1900" spc="-1" strike="noStrike">
              <a:latin typeface="Arial"/>
            </a:endParaRPr>
          </a:p>
          <a:p>
            <a:pPr>
              <a:lnSpc>
                <a:spcPct val="100000"/>
              </a:lnSpc>
            </a:pPr>
            <a:endParaRPr b="0" lang="en-US" sz="1900" spc="-1" strike="noStrike">
              <a:latin typeface="Arial"/>
            </a:endParaRPr>
          </a:p>
          <a:p>
            <a:pPr>
              <a:lnSpc>
                <a:spcPct val="100000"/>
              </a:lnSpc>
            </a:pPr>
            <a:endParaRPr b="0" lang="en-US" sz="1900" spc="-1" strike="noStrike">
              <a:latin typeface="Arial"/>
            </a:endParaRPr>
          </a:p>
          <a:p>
            <a:pPr>
              <a:lnSpc>
                <a:spcPct val="100000"/>
              </a:lnSpc>
            </a:pPr>
            <a:r>
              <a:rPr b="0" lang="en-US" sz="1900" spc="-1" strike="noStrike">
                <a:solidFill>
                  <a:srgbClr val="bfbfbf"/>
                </a:solidFill>
                <a:latin typeface="Arial"/>
                <a:ea typeface="Arial"/>
              </a:rPr>
              <a:t>You can also manually change the color of your background by going to VIEW &gt; SLIDE MASTER.  After you finish working on the master be sure to go to VIEW &gt; NORMAL to continue working on your poster.</a:t>
            </a:r>
            <a:endParaRPr b="0" lang="en-US" sz="1900" spc="-1" strike="noStrike">
              <a:latin typeface="Arial"/>
            </a:endParaRPr>
          </a:p>
          <a:p>
            <a:pPr>
              <a:lnSpc>
                <a:spcPct val="100000"/>
              </a:lnSpc>
            </a:pPr>
            <a:endParaRPr b="0" lang="en-US" sz="1900" spc="-1" strike="noStrike">
              <a:latin typeface="Arial"/>
            </a:endParaRPr>
          </a:p>
          <a:p>
            <a:pPr algn="ctr">
              <a:lnSpc>
                <a:spcPct val="100000"/>
              </a:lnSpc>
            </a:pPr>
            <a:r>
              <a:rPr b="1" lang="en-US" sz="2500" spc="-1" strike="noStrike">
                <a:solidFill>
                  <a:srgbClr val="ffc000"/>
                </a:solidFill>
                <a:latin typeface="Arial"/>
                <a:ea typeface="Arial"/>
              </a:rPr>
              <a:t>How to add Text</a:t>
            </a:r>
            <a:endParaRPr b="0" lang="en-US" sz="2500" spc="-1" strike="noStrike">
              <a:latin typeface="Arial"/>
            </a:endParaRPr>
          </a:p>
          <a:p>
            <a:pPr>
              <a:lnSpc>
                <a:spcPct val="100000"/>
              </a:lnSpc>
            </a:pPr>
            <a:r>
              <a:rPr b="0" lang="en-US" sz="1900" spc="-1" strike="noStrike">
                <a:solidFill>
                  <a:srgbClr val="bfbfbf"/>
                </a:solidFill>
                <a:latin typeface="Arial"/>
                <a:ea typeface="Arial"/>
              </a:rPr>
              <a:t>The template comes with a number of pre-formatted placeholders for headers and text blocks. You can add more blocks by copying and pasting the existing ones or by adding a text box from the HOME menu. </a:t>
            </a:r>
            <a:endParaRPr b="0" lang="en-US" sz="1900" spc="-1" strike="noStrike">
              <a:latin typeface="Arial"/>
            </a:endParaRPr>
          </a:p>
          <a:p>
            <a:pPr>
              <a:lnSpc>
                <a:spcPct val="100000"/>
              </a:lnSpc>
            </a:pPr>
            <a:endParaRPr b="0" lang="en-US" sz="1900" spc="-1" strike="noStrike">
              <a:latin typeface="Arial"/>
            </a:endParaRPr>
          </a:p>
          <a:p>
            <a:pPr algn="ctr">
              <a:lnSpc>
                <a:spcPct val="100000"/>
              </a:lnSpc>
            </a:pPr>
            <a:r>
              <a:rPr b="0" lang="en-US" sz="1900" spc="-1" strike="noStrike">
                <a:solidFill>
                  <a:srgbClr val="bfbfbf"/>
                </a:solidFill>
                <a:latin typeface="Arial"/>
                <a:ea typeface="Arial"/>
              </a:rPr>
              <a:t> </a:t>
            </a:r>
            <a:r>
              <a:rPr b="1" lang="en-US" sz="2500" spc="-1" strike="noStrike">
                <a:solidFill>
                  <a:srgbClr val="ffc000"/>
                </a:solidFill>
                <a:latin typeface="Arial"/>
                <a:ea typeface="Arial"/>
              </a:rPr>
              <a:t>Text size</a:t>
            </a:r>
            <a:endParaRPr b="0" lang="en-US" sz="2500" spc="-1" strike="noStrike">
              <a:latin typeface="Arial"/>
            </a:endParaRPr>
          </a:p>
          <a:p>
            <a:pPr>
              <a:lnSpc>
                <a:spcPct val="100000"/>
              </a:lnSpc>
            </a:pPr>
            <a:r>
              <a:rPr b="0" lang="en-US" sz="1900" spc="-1" strike="noStrike">
                <a:solidFill>
                  <a:srgbClr val="bfbfbf"/>
                </a:solidFill>
                <a:latin typeface="Arial"/>
                <a:ea typeface="Arial"/>
              </a:rPr>
              <a:t>Adjust the size of your text based on how much content you have to present. The default template text offers a good starting point. The text should not be less than 28 points.</a:t>
            </a:r>
            <a:endParaRPr b="0" lang="en-US" sz="1900" spc="-1" strike="noStrike">
              <a:latin typeface="Arial"/>
            </a:endParaRPr>
          </a:p>
          <a:p>
            <a:pPr>
              <a:lnSpc>
                <a:spcPct val="100000"/>
              </a:lnSpc>
            </a:pPr>
            <a:endParaRPr b="0" lang="en-US" sz="1900" spc="-1" strike="noStrike">
              <a:latin typeface="Arial"/>
            </a:endParaRPr>
          </a:p>
          <a:p>
            <a:pPr algn="ctr">
              <a:lnSpc>
                <a:spcPct val="100000"/>
              </a:lnSpc>
            </a:pPr>
            <a:r>
              <a:rPr b="1" lang="en-US" sz="2500" spc="-1" strike="noStrike">
                <a:solidFill>
                  <a:srgbClr val="ffc000"/>
                </a:solidFill>
                <a:latin typeface="Arial"/>
                <a:ea typeface="Arial"/>
              </a:rPr>
              <a:t>How to add Tables</a:t>
            </a:r>
            <a:endParaRPr b="0" lang="en-US" sz="2500" spc="-1" strike="noStrike">
              <a:latin typeface="Arial"/>
            </a:endParaRPr>
          </a:p>
          <a:p>
            <a:pPr marL="1359000" indent="-11880">
              <a:lnSpc>
                <a:spcPct val="100000"/>
              </a:lnSpc>
            </a:pPr>
            <a:r>
              <a:rPr b="0" lang="en-US" sz="1900" spc="-1" strike="noStrike">
                <a:solidFill>
                  <a:srgbClr val="bfbfbf"/>
                </a:solidFill>
                <a:latin typeface="Arial"/>
                <a:ea typeface="Arial"/>
              </a:rPr>
              <a:t>To add a table from scratch go to the INSERT menu and </a:t>
            </a:r>
            <a:br/>
            <a:r>
              <a:rPr b="0" lang="en-US" sz="1900" spc="-1" strike="noStrike">
                <a:solidFill>
                  <a:srgbClr val="bfbfbf"/>
                </a:solidFill>
                <a:latin typeface="Arial"/>
                <a:ea typeface="Arial"/>
              </a:rPr>
              <a:t>click on TABLE. A drop-down box will help you select rows and columns. </a:t>
            </a:r>
            <a:endParaRPr b="0" lang="en-US" sz="1900" spc="-1" strike="noStrike">
              <a:latin typeface="Arial"/>
            </a:endParaRPr>
          </a:p>
          <a:p>
            <a:pPr>
              <a:lnSpc>
                <a:spcPct val="100000"/>
              </a:lnSpc>
            </a:pPr>
            <a:r>
              <a:rPr b="0" lang="en-US" sz="1900" spc="-1" strike="noStrike">
                <a:solidFill>
                  <a:srgbClr val="bfbfbf"/>
                </a:solidFill>
                <a:latin typeface="Arial"/>
                <a:ea typeface="Arial"/>
              </a:rPr>
              <a:t>You can also copy and a paste a table from Word or another PowerPoint document. A pasted table may need to be re-formatted by RIGHT-CLICK &gt; FORMAT SHAPE, TEXT BOX, Margins.</a:t>
            </a:r>
            <a:endParaRPr b="0" lang="en-US" sz="1900" spc="-1" strike="noStrike">
              <a:latin typeface="Arial"/>
            </a:endParaRPr>
          </a:p>
          <a:p>
            <a:pPr>
              <a:lnSpc>
                <a:spcPct val="100000"/>
              </a:lnSpc>
            </a:pPr>
            <a:endParaRPr b="0" lang="en-US" sz="1900" spc="-1" strike="noStrike">
              <a:latin typeface="Arial"/>
            </a:endParaRPr>
          </a:p>
          <a:p>
            <a:pPr algn="ctr">
              <a:lnSpc>
                <a:spcPct val="100000"/>
              </a:lnSpc>
            </a:pPr>
            <a:r>
              <a:rPr b="1" lang="en-US" sz="2500" spc="-1" strike="noStrike">
                <a:solidFill>
                  <a:srgbClr val="ffc000"/>
                </a:solidFill>
                <a:latin typeface="Arial"/>
                <a:ea typeface="Arial"/>
              </a:rPr>
              <a:t>Graphs / Charts</a:t>
            </a:r>
            <a:endParaRPr b="0" lang="en-US" sz="2500" spc="-1" strike="noStrike">
              <a:latin typeface="Arial"/>
            </a:endParaRPr>
          </a:p>
          <a:p>
            <a:pPr>
              <a:lnSpc>
                <a:spcPct val="100000"/>
              </a:lnSpc>
            </a:pPr>
            <a:r>
              <a:rPr b="0" lang="en-US" sz="1900" spc="-1" strike="noStrike">
                <a:solidFill>
                  <a:srgbClr val="bfbfbf"/>
                </a:solidFill>
                <a:latin typeface="Arial"/>
                <a:ea typeface="Arial"/>
              </a:rPr>
              <a:t>You will have to convert your graphs/charts/formulas/equations into images (.jpg or .png and insert them into your presentation.  This will help maintain the values as different operating systems can distort your work.</a:t>
            </a:r>
            <a:endParaRPr b="0" lang="en-US" sz="1900" spc="-1" strike="noStrike">
              <a:latin typeface="Arial"/>
            </a:endParaRPr>
          </a:p>
          <a:p>
            <a:pPr>
              <a:lnSpc>
                <a:spcPct val="100000"/>
              </a:lnSpc>
            </a:pPr>
            <a:endParaRPr b="0" lang="en-US" sz="1900" spc="-1" strike="noStrike">
              <a:latin typeface="Arial"/>
            </a:endParaRPr>
          </a:p>
          <a:p>
            <a:pPr>
              <a:lnSpc>
                <a:spcPct val="100000"/>
              </a:lnSpc>
            </a:pPr>
            <a:endParaRPr b="0" lang="en-US" sz="1900" spc="-1" strike="noStrike">
              <a:latin typeface="Arial"/>
            </a:endParaRPr>
          </a:p>
          <a:p>
            <a:pPr algn="ctr">
              <a:lnSpc>
                <a:spcPct val="100000"/>
              </a:lnSpc>
            </a:pPr>
            <a:r>
              <a:rPr b="1" lang="en-US" sz="2500" spc="-1" strike="noStrike">
                <a:solidFill>
                  <a:srgbClr val="ffc000"/>
                </a:solidFill>
                <a:latin typeface="Arial"/>
                <a:ea typeface="Arial"/>
              </a:rPr>
              <a:t>Save your work</a:t>
            </a:r>
            <a:endParaRPr b="0" lang="en-US" sz="2500" spc="-1" strike="noStrike">
              <a:latin typeface="Arial"/>
            </a:endParaRPr>
          </a:p>
          <a:p>
            <a:pPr>
              <a:lnSpc>
                <a:spcPct val="100000"/>
              </a:lnSpc>
            </a:pPr>
            <a:r>
              <a:rPr b="0" lang="en-US" sz="1900" spc="-1" strike="noStrike">
                <a:solidFill>
                  <a:srgbClr val="bfbfbf"/>
                </a:solidFill>
                <a:latin typeface="Arial"/>
                <a:ea typeface="Arial"/>
              </a:rPr>
              <a:t>Save your template as a  lastname.firstname and as a .pptx file.</a:t>
            </a:r>
            <a:endParaRPr b="0" lang="en-US" sz="1900" spc="-1" strike="noStrike">
              <a:latin typeface="Arial"/>
            </a:endParaRPr>
          </a:p>
        </p:txBody>
      </p:sp>
      <p:pic>
        <p:nvPicPr>
          <p:cNvPr id="14" name="Shape 31" descr=""/>
          <p:cNvPicPr/>
          <p:nvPr/>
        </p:nvPicPr>
        <p:blipFill>
          <a:blip r:embed="rId2"/>
          <a:stretch/>
        </p:blipFill>
        <p:spPr>
          <a:xfrm>
            <a:off x="40044240" y="2640960"/>
            <a:ext cx="4767120" cy="1320120"/>
          </a:xfrm>
          <a:prstGeom prst="rect">
            <a:avLst/>
          </a:prstGeom>
          <a:ln>
            <a:noFill/>
          </a:ln>
        </p:spPr>
      </p:pic>
      <p:pic>
        <p:nvPicPr>
          <p:cNvPr id="15" name="Shape 33" descr=""/>
          <p:cNvPicPr/>
          <p:nvPr/>
        </p:nvPicPr>
        <p:blipFill>
          <a:blip r:embed="rId3"/>
          <a:stretch/>
        </p:blipFill>
        <p:spPr>
          <a:xfrm>
            <a:off x="37949400" y="8960400"/>
            <a:ext cx="1264320" cy="634320"/>
          </a:xfrm>
          <a:prstGeom prst="rect">
            <a:avLst/>
          </a:prstGeom>
          <a:ln>
            <a:noFill/>
          </a:ln>
        </p:spPr>
      </p:pic>
      <p:sp>
        <p:nvSpPr>
          <p:cNvPr id="16" name="CustomShape 15"/>
          <p:cNvSpPr/>
          <p:nvPr/>
        </p:nvSpPr>
        <p:spPr>
          <a:xfrm>
            <a:off x="41234760" y="20171520"/>
            <a:ext cx="5863680" cy="895320"/>
          </a:xfrm>
          <a:prstGeom prst="rect">
            <a:avLst/>
          </a:prstGeom>
          <a:noFill/>
          <a:ln>
            <a:noFill/>
          </a:ln>
        </p:spPr>
        <p:style>
          <a:lnRef idx="0"/>
          <a:fillRef idx="0"/>
          <a:effectRef idx="0"/>
          <a:fontRef idx="minor"/>
        </p:style>
        <p:txBody>
          <a:bodyPr lIns="51120" rIns="51120" tIns="25560" bIns="25560"/>
          <a:p>
            <a:pPr algn="r">
              <a:lnSpc>
                <a:spcPct val="92000"/>
              </a:lnSpc>
            </a:pPr>
            <a:r>
              <a:rPr b="0" lang="en-US" sz="2200" spc="-1" strike="noStrike">
                <a:solidFill>
                  <a:srgbClr val="ffffff"/>
                </a:solidFill>
                <a:latin typeface="Trebuchet MS"/>
                <a:ea typeface="Trebuchet MS"/>
              </a:rPr>
              <a:t>This is an ePosterBoards template</a:t>
            </a:r>
            <a:endParaRPr b="0" lang="en-US" sz="2200" spc="-1" strike="noStrike">
              <a:latin typeface="Arial"/>
            </a:endParaRPr>
          </a:p>
          <a:p>
            <a:pPr algn="r">
              <a:lnSpc>
                <a:spcPct val="108000"/>
              </a:lnSpc>
            </a:pPr>
            <a:r>
              <a:rPr b="0" lang="en-US" sz="1900" spc="-1" strike="noStrike">
                <a:solidFill>
                  <a:srgbClr val="ffffff"/>
                </a:solidFill>
                <a:latin typeface="Trebuchet MS"/>
                <a:ea typeface="Trebuchet MS"/>
              </a:rPr>
              <a:t>   </a:t>
            </a:r>
            <a:r>
              <a:rPr b="0" lang="en-US" sz="1900" spc="-1" strike="noStrike">
                <a:solidFill>
                  <a:srgbClr val="ffffff"/>
                </a:solidFill>
                <a:latin typeface="Trebuchet MS"/>
                <a:ea typeface="Trebuchet MS"/>
              </a:rPr>
              <a:t>www.eposterboards.com</a:t>
            </a:r>
            <a:endParaRPr b="0" lang="en-US" sz="1900" spc="-1" strike="noStrike">
              <a:latin typeface="Arial"/>
            </a:endParaRPr>
          </a:p>
        </p:txBody>
      </p:sp>
      <p:sp>
        <p:nvSpPr>
          <p:cNvPr id="17" name="CustomShape 16"/>
          <p:cNvSpPr/>
          <p:nvPr/>
        </p:nvSpPr>
        <p:spPr>
          <a:xfrm>
            <a:off x="-9572760" y="0"/>
            <a:ext cx="9395640" cy="21067200"/>
          </a:xfrm>
          <a:prstGeom prst="rect">
            <a:avLst/>
          </a:prstGeom>
          <a:solidFill>
            <a:srgbClr val="0c0c0c"/>
          </a:solidFill>
          <a:ln>
            <a:noFill/>
          </a:ln>
        </p:spPr>
        <p:style>
          <a:lnRef idx="0"/>
          <a:fillRef idx="0"/>
          <a:effectRef idx="0"/>
          <a:fontRef idx="minor"/>
        </p:style>
        <p:txBody>
          <a:bodyPr lIns="357840" rIns="357840" tIns="357840" bIns="0"/>
          <a:p>
            <a:pPr algn="ctr">
              <a:lnSpc>
                <a:spcPct val="100000"/>
              </a:lnSpc>
            </a:pPr>
            <a:r>
              <a:rPr b="1" lang="en-US" sz="2500" spc="-1" strike="noStrike">
                <a:solidFill>
                  <a:srgbClr val="ff0000"/>
                </a:solidFill>
                <a:latin typeface="Arial"/>
                <a:ea typeface="Arial"/>
              </a:rPr>
              <a:t>(—THIS SIDEBAR DOES NOT SHOW—)</a:t>
            </a:r>
            <a:endParaRPr b="0" lang="en-US" sz="2500" spc="-1" strike="noStrike">
              <a:latin typeface="Arial"/>
            </a:endParaRPr>
          </a:p>
          <a:p>
            <a:pPr algn="ctr">
              <a:lnSpc>
                <a:spcPct val="100000"/>
              </a:lnSpc>
            </a:pPr>
            <a:r>
              <a:rPr b="1" lang="en-US" sz="3100" spc="-1" strike="noStrike">
                <a:solidFill>
                  <a:srgbClr val="ffffff"/>
                </a:solidFill>
                <a:latin typeface="Arial"/>
                <a:ea typeface="Arial"/>
              </a:rPr>
              <a:t>DESIGN GUIDE</a:t>
            </a:r>
            <a:endParaRPr b="0" lang="en-US" sz="3100" spc="-1" strike="noStrike">
              <a:latin typeface="Arial"/>
            </a:endParaRPr>
          </a:p>
          <a:p>
            <a:pPr algn="ctr">
              <a:lnSpc>
                <a:spcPct val="100000"/>
              </a:lnSpc>
            </a:pPr>
            <a:endParaRPr b="0" lang="en-US" sz="3100" spc="-1" strike="noStrike">
              <a:latin typeface="Arial"/>
            </a:endParaRPr>
          </a:p>
          <a:p>
            <a:pPr>
              <a:lnSpc>
                <a:spcPct val="100000"/>
              </a:lnSpc>
            </a:pPr>
            <a:r>
              <a:rPr b="0" lang="en-US" sz="2200" spc="-1" strike="noStrike">
                <a:solidFill>
                  <a:srgbClr val="ffffff"/>
                </a:solidFill>
                <a:latin typeface="Arial"/>
                <a:ea typeface="Arial"/>
              </a:rPr>
              <a:t>This PowerPoint 2016 template produces a 40.97X23.04” presentation poster. You can use it to create your research poster and save valuable time placing titles, subtitles, text, and graphics. </a:t>
            </a:r>
            <a:endParaRPr b="0" lang="en-US" sz="2200" spc="-1" strike="noStrike">
              <a:latin typeface="Arial"/>
            </a:endParaRPr>
          </a:p>
          <a:p>
            <a:pPr>
              <a:lnSpc>
                <a:spcPct val="100000"/>
              </a:lnSpc>
            </a:pPr>
            <a:endParaRPr b="0" lang="en-US" sz="2200" spc="-1" strike="noStrike">
              <a:latin typeface="Arial"/>
            </a:endParaRPr>
          </a:p>
          <a:p>
            <a:pPr>
              <a:lnSpc>
                <a:spcPct val="100000"/>
              </a:lnSpc>
            </a:pPr>
            <a:r>
              <a:rPr b="0" lang="en-US" sz="2200" spc="-1" strike="noStrike">
                <a:solidFill>
                  <a:srgbClr val="ffffff"/>
                </a:solidFill>
                <a:latin typeface="Arial"/>
                <a:ea typeface="Arial"/>
              </a:rPr>
              <a:t>We provide a series of YouTube tutorials that will guide you through the poster design process and answer your poster production questions. To view our template tutorials, go online to </a:t>
            </a:r>
            <a:r>
              <a:rPr b="0" lang="en-US" sz="2200" spc="-1" strike="noStrike" u="sng">
                <a:solidFill>
                  <a:srgbClr val="99ca3c"/>
                </a:solidFill>
                <a:uFillTx/>
                <a:latin typeface="Arial"/>
                <a:ea typeface="Arial"/>
                <a:hlinkClick r:id="rId4"/>
              </a:rPr>
              <a:t>https://www.youtube.com/playlist?list=PLBz4JvE0AKmweXsMNGeyRXgWgN_lj_b5L</a:t>
            </a:r>
            <a:endParaRPr b="0" lang="en-US" sz="2200" spc="-1" strike="noStrike">
              <a:latin typeface="Arial"/>
            </a:endParaRPr>
          </a:p>
          <a:p>
            <a:pPr>
              <a:lnSpc>
                <a:spcPct val="100000"/>
              </a:lnSpc>
            </a:pPr>
            <a:r>
              <a:rPr b="0" lang="en-US" sz="2200" spc="-1" strike="noStrike">
                <a:solidFill>
                  <a:srgbClr val="ffffff"/>
                </a:solidFill>
                <a:latin typeface="Arial"/>
                <a:ea typeface="Arial"/>
              </a:rPr>
              <a:t>If you are uploading ahead of time, please go to our website: </a:t>
            </a:r>
            <a:br/>
            <a:r>
              <a:rPr b="0" lang="en-US" sz="2200" spc="-1" strike="noStrike" u="sng">
                <a:solidFill>
                  <a:srgbClr val="99ca3c"/>
                </a:solidFill>
                <a:uFillTx/>
                <a:latin typeface="Arial"/>
                <a:ea typeface="Arial"/>
                <a:hlinkClick r:id="rId5"/>
              </a:rPr>
              <a:t>http://www.eposterboards.com/eposterupload/</a:t>
            </a:r>
            <a:endParaRPr b="0" lang="en-US" sz="2200" spc="-1" strike="noStrike">
              <a:latin typeface="Arial"/>
            </a:endParaRPr>
          </a:p>
          <a:p>
            <a:pPr>
              <a:lnSpc>
                <a:spcPct val="100000"/>
              </a:lnSpc>
            </a:pPr>
            <a:endParaRPr b="0" lang="en-US" sz="2200" spc="-1" strike="noStrike">
              <a:latin typeface="Arial"/>
            </a:endParaRPr>
          </a:p>
          <a:p>
            <a:pPr>
              <a:lnSpc>
                <a:spcPct val="100000"/>
              </a:lnSpc>
            </a:pPr>
            <a:r>
              <a:rPr b="0" lang="en-US" sz="2200" spc="-1" strike="noStrike">
                <a:solidFill>
                  <a:srgbClr val="ffffff"/>
                </a:solidFill>
                <a:latin typeface="Arial"/>
                <a:ea typeface="Arial"/>
              </a:rPr>
              <a:t>Need assistance? Call us at </a:t>
            </a:r>
            <a:r>
              <a:rPr b="0" lang="en-US" sz="2200" spc="-1" strike="noStrike">
                <a:solidFill>
                  <a:srgbClr val="ffc000"/>
                </a:solidFill>
                <a:latin typeface="Arial"/>
                <a:ea typeface="Arial"/>
              </a:rPr>
              <a:t>617-588-3508 option 2</a:t>
            </a:r>
            <a:endParaRPr b="0" lang="en-US" sz="2200" spc="-1" strike="noStrike">
              <a:latin typeface="Arial"/>
            </a:endParaRPr>
          </a:p>
          <a:p>
            <a:pPr>
              <a:lnSpc>
                <a:spcPct val="100000"/>
              </a:lnSpc>
            </a:pPr>
            <a:endParaRPr b="0" lang="en-US" sz="2200" spc="-1" strike="noStrike">
              <a:latin typeface="Arial"/>
            </a:endParaRPr>
          </a:p>
          <a:p>
            <a:pPr algn="ctr">
              <a:lnSpc>
                <a:spcPct val="100000"/>
              </a:lnSpc>
            </a:pPr>
            <a:endParaRPr b="0" lang="en-US" sz="2200" spc="-1" strike="noStrike">
              <a:latin typeface="Arial"/>
            </a:endParaRPr>
          </a:p>
          <a:p>
            <a:pPr algn="ctr">
              <a:lnSpc>
                <a:spcPct val="100000"/>
              </a:lnSpc>
            </a:pPr>
            <a:r>
              <a:rPr b="1" lang="en-US" sz="3100" spc="-1" strike="noStrike">
                <a:solidFill>
                  <a:srgbClr val="ffffff"/>
                </a:solidFill>
                <a:latin typeface="Arial"/>
                <a:ea typeface="Arial"/>
              </a:rPr>
              <a:t>QUICK START</a:t>
            </a:r>
            <a:endParaRPr b="0" lang="en-US" sz="3100" spc="-1" strike="noStrike">
              <a:latin typeface="Arial"/>
            </a:endParaRPr>
          </a:p>
          <a:p>
            <a:pPr algn="ctr">
              <a:lnSpc>
                <a:spcPct val="100000"/>
              </a:lnSpc>
            </a:pPr>
            <a:endParaRPr b="0" lang="en-US" sz="3100" spc="-1" strike="noStrike">
              <a:latin typeface="Arial"/>
            </a:endParaRPr>
          </a:p>
          <a:p>
            <a:pPr>
              <a:lnSpc>
                <a:spcPct val="100000"/>
              </a:lnSpc>
            </a:pPr>
            <a:endParaRPr b="0" lang="en-US" sz="3100" spc="-1" strike="noStrike">
              <a:latin typeface="Arial"/>
            </a:endParaRPr>
          </a:p>
          <a:p>
            <a:pPr algn="ctr">
              <a:lnSpc>
                <a:spcPct val="100000"/>
              </a:lnSpc>
            </a:pPr>
            <a:r>
              <a:rPr b="1" lang="en-US" sz="2500" spc="-1" strike="noStrike">
                <a:solidFill>
                  <a:srgbClr val="ffc000"/>
                </a:solidFill>
                <a:latin typeface="Arial"/>
                <a:ea typeface="Arial"/>
              </a:rPr>
              <a:t>Title, Authors, and Affiliations</a:t>
            </a:r>
            <a:endParaRPr b="0" lang="en-US" sz="2500" spc="-1" strike="noStrike">
              <a:latin typeface="Arial"/>
            </a:endParaRPr>
          </a:p>
          <a:p>
            <a:pPr>
              <a:lnSpc>
                <a:spcPct val="100000"/>
              </a:lnSpc>
            </a:pPr>
            <a:r>
              <a:rPr b="0" lang="en-US" sz="1900" spc="-1" strike="noStrike">
                <a:solidFill>
                  <a:srgbClr val="bfbfbf"/>
                </a:solidFill>
                <a:latin typeface="Arial"/>
                <a:ea typeface="Arial"/>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b="0" lang="en-US" sz="1900" spc="-1" strike="noStrike">
              <a:latin typeface="Arial"/>
            </a:endParaRPr>
          </a:p>
          <a:p>
            <a:pPr>
              <a:lnSpc>
                <a:spcPct val="100000"/>
              </a:lnSpc>
            </a:pPr>
            <a:endParaRPr b="0" lang="en-US" sz="1900" spc="-1" strike="noStrike">
              <a:latin typeface="Arial"/>
            </a:endParaRPr>
          </a:p>
          <a:p>
            <a:pPr>
              <a:lnSpc>
                <a:spcPct val="100000"/>
              </a:lnSpc>
            </a:pPr>
            <a:r>
              <a:rPr b="1" lang="en-US" sz="1900" spc="-1" strike="noStrike">
                <a:solidFill>
                  <a:srgbClr val="ffc000"/>
                </a:solidFill>
                <a:latin typeface="Arial"/>
                <a:ea typeface="Arial"/>
              </a:rPr>
              <a:t>TIP: </a:t>
            </a:r>
            <a:r>
              <a:rPr b="0" lang="en-US" sz="1900" spc="-1" strike="noStrike">
                <a:solidFill>
                  <a:srgbClr val="bfbfbf"/>
                </a:solidFill>
                <a:latin typeface="Arial"/>
                <a:ea typeface="Arial"/>
              </a:rPr>
              <a:t>The font size of your title should be bigger than your name(s) and institution name(s). The smallest font size should be 28 points.</a:t>
            </a:r>
            <a:endParaRPr b="0" lang="en-US" sz="1900" spc="-1" strike="noStrike">
              <a:latin typeface="Arial"/>
            </a:endParaRPr>
          </a:p>
          <a:p>
            <a:pPr>
              <a:lnSpc>
                <a:spcPct val="100000"/>
              </a:lnSpc>
            </a:pPr>
            <a:br/>
            <a:endParaRPr b="0" lang="en-US" sz="1900" spc="-1" strike="noStrike">
              <a:latin typeface="Arial"/>
            </a:endParaRPr>
          </a:p>
          <a:p>
            <a:pPr algn="ctr">
              <a:lnSpc>
                <a:spcPct val="100000"/>
              </a:lnSpc>
            </a:pPr>
            <a:endParaRPr b="0" lang="en-US" sz="1900" spc="-1" strike="noStrike">
              <a:latin typeface="Arial"/>
            </a:endParaRPr>
          </a:p>
          <a:p>
            <a:pPr algn="ctr">
              <a:lnSpc>
                <a:spcPct val="100000"/>
              </a:lnSpc>
            </a:pPr>
            <a:endParaRPr b="0" lang="en-US" sz="1900" spc="-1" strike="noStrike">
              <a:latin typeface="Arial"/>
            </a:endParaRPr>
          </a:p>
          <a:p>
            <a:pPr algn="ctr">
              <a:lnSpc>
                <a:spcPct val="100000"/>
              </a:lnSpc>
            </a:pPr>
            <a:r>
              <a:rPr b="1" lang="en-US" sz="2500" spc="-1" strike="noStrike">
                <a:solidFill>
                  <a:srgbClr val="ffc000"/>
                </a:solidFill>
                <a:latin typeface="Arial"/>
                <a:ea typeface="Arial"/>
              </a:rPr>
              <a:t>Adding Logos / Seals</a:t>
            </a:r>
            <a:endParaRPr b="0" lang="en-US" sz="2500" spc="-1" strike="noStrike">
              <a:latin typeface="Arial"/>
            </a:endParaRPr>
          </a:p>
          <a:p>
            <a:pPr>
              <a:lnSpc>
                <a:spcPct val="100000"/>
              </a:lnSpc>
            </a:pPr>
            <a:r>
              <a:rPr b="0" lang="en-US" sz="1900" spc="-1" strike="noStrike">
                <a:solidFill>
                  <a:srgbClr val="bfbfbf"/>
                </a:solidFill>
                <a:latin typeface="Arial"/>
                <a:ea typeface="Arial"/>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b="0" lang="en-US" sz="1900" spc="-1" strike="noStrike">
              <a:latin typeface="Arial"/>
            </a:endParaRPr>
          </a:p>
          <a:p>
            <a:pPr>
              <a:lnSpc>
                <a:spcPct val="100000"/>
              </a:lnSpc>
            </a:pPr>
            <a:endParaRPr b="0" lang="en-US" sz="1900" spc="-1" strike="noStrike">
              <a:latin typeface="Arial"/>
            </a:endParaRPr>
          </a:p>
          <a:p>
            <a:pPr>
              <a:lnSpc>
                <a:spcPct val="100000"/>
              </a:lnSpc>
            </a:pPr>
            <a:r>
              <a:rPr b="1" lang="en-US" sz="1900" spc="-1" strike="noStrike">
                <a:solidFill>
                  <a:srgbClr val="ffc000"/>
                </a:solidFill>
                <a:latin typeface="Arial"/>
                <a:ea typeface="Arial"/>
              </a:rPr>
              <a:t>TIP: </a:t>
            </a:r>
            <a:r>
              <a:rPr b="0" lang="en-US" sz="1900" spc="-1" strike="noStrike">
                <a:solidFill>
                  <a:srgbClr val="bfbfbf"/>
                </a:solidFill>
                <a:latin typeface="Arial"/>
                <a:ea typeface="Arial"/>
              </a:rPr>
              <a:t>If there is a conference website,  you can pull logos from there.  Please keep in my that we will be adding navigational buttons or a kiosk menu button on the right side of the slides.  Please make the appropriate space for that.</a:t>
            </a:r>
            <a:endParaRPr b="0" lang="en-US" sz="1900" spc="-1" strike="noStrike">
              <a:latin typeface="Arial"/>
            </a:endParaRPr>
          </a:p>
          <a:p>
            <a:pPr>
              <a:lnSpc>
                <a:spcPct val="100000"/>
              </a:lnSpc>
            </a:pPr>
            <a:endParaRPr b="0" lang="en-US" sz="1900" spc="-1" strike="noStrike">
              <a:latin typeface="Arial"/>
            </a:endParaRPr>
          </a:p>
          <a:p>
            <a:pPr algn="ctr">
              <a:lnSpc>
                <a:spcPct val="100000"/>
              </a:lnSpc>
            </a:pPr>
            <a:r>
              <a:rPr b="1" lang="en-US" sz="2500" spc="-1" strike="noStrike">
                <a:solidFill>
                  <a:srgbClr val="ffc000"/>
                </a:solidFill>
                <a:latin typeface="Arial"/>
                <a:ea typeface="Arial"/>
              </a:rPr>
              <a:t>Photographs / Graphics</a:t>
            </a:r>
            <a:endParaRPr b="0" lang="en-US" sz="2500" spc="-1" strike="noStrike">
              <a:latin typeface="Arial"/>
            </a:endParaRPr>
          </a:p>
          <a:p>
            <a:pPr>
              <a:lnSpc>
                <a:spcPct val="100000"/>
              </a:lnSpc>
            </a:pPr>
            <a:r>
              <a:rPr b="0" lang="en-US" sz="1900" spc="-1" strike="noStrike">
                <a:solidFill>
                  <a:srgbClr val="bfbfbf"/>
                </a:solidFill>
                <a:latin typeface="Arial"/>
                <a:ea typeface="Arial"/>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b="0" lang="en-US" sz="1900" spc="-1" strike="noStrike">
              <a:latin typeface="Arial"/>
            </a:endParaRPr>
          </a:p>
          <a:p>
            <a:pPr>
              <a:lnSpc>
                <a:spcPct val="100000"/>
              </a:lnSpc>
            </a:pPr>
            <a:endParaRPr b="0" lang="en-US" sz="1900" spc="-1" strike="noStrike">
              <a:latin typeface="Arial"/>
            </a:endParaRPr>
          </a:p>
          <a:p>
            <a:pPr algn="ctr">
              <a:lnSpc>
                <a:spcPct val="100000"/>
              </a:lnSpc>
            </a:pPr>
            <a:endParaRPr b="0" lang="en-US" sz="1900" spc="-1" strike="noStrike">
              <a:latin typeface="Arial"/>
            </a:endParaRPr>
          </a:p>
          <a:p>
            <a:pPr algn="ctr">
              <a:lnSpc>
                <a:spcPct val="100000"/>
              </a:lnSpc>
            </a:pPr>
            <a:endParaRPr b="0" lang="en-US" sz="1900" spc="-1" strike="noStrike">
              <a:latin typeface="Arial"/>
            </a:endParaRPr>
          </a:p>
          <a:p>
            <a:pPr algn="ctr">
              <a:lnSpc>
                <a:spcPct val="100000"/>
              </a:lnSpc>
            </a:pPr>
            <a:endParaRPr b="0" lang="en-US" sz="1900" spc="-1" strike="noStrike">
              <a:latin typeface="Arial"/>
            </a:endParaRPr>
          </a:p>
          <a:p>
            <a:pPr algn="ctr">
              <a:lnSpc>
                <a:spcPct val="100000"/>
              </a:lnSpc>
            </a:pPr>
            <a:endParaRPr b="0" lang="en-US" sz="1900" spc="-1" strike="noStrike">
              <a:latin typeface="Arial"/>
            </a:endParaRPr>
          </a:p>
          <a:p>
            <a:pPr algn="ctr">
              <a:lnSpc>
                <a:spcPct val="100000"/>
              </a:lnSpc>
            </a:pPr>
            <a:endParaRPr b="0" lang="en-US" sz="1900" spc="-1" strike="noStrike">
              <a:latin typeface="Arial"/>
            </a:endParaRPr>
          </a:p>
          <a:p>
            <a:pPr algn="ctr">
              <a:lnSpc>
                <a:spcPct val="100000"/>
              </a:lnSpc>
            </a:pPr>
            <a:endParaRPr b="0" lang="en-US" sz="1900" spc="-1" strike="noStrike">
              <a:latin typeface="Arial"/>
            </a:endParaRPr>
          </a:p>
        </p:txBody>
      </p:sp>
      <p:sp>
        <p:nvSpPr>
          <p:cNvPr id="18" name="CustomShape 17"/>
          <p:cNvSpPr/>
          <p:nvPr/>
        </p:nvSpPr>
        <p:spPr>
          <a:xfrm>
            <a:off x="-9580680" y="5391000"/>
            <a:ext cx="9387720" cy="1440"/>
          </a:xfrm>
          <a:custGeom>
            <a:avLst/>
            <a:gdLst/>
            <a:ahLst/>
            <a:rect l="l" t="t" r="r" b="b"/>
            <a:pathLst>
              <a:path w="21600" h="21600">
                <a:moveTo>
                  <a:pt x="0" y="0"/>
                </a:moveTo>
                <a:lnTo>
                  <a:pt x="21600" y="21600"/>
                </a:lnTo>
              </a:path>
            </a:pathLst>
          </a:custGeom>
          <a:noFill/>
          <a:ln w="12600">
            <a:solidFill>
              <a:srgbClr val="ffc000"/>
            </a:solidFill>
            <a:round/>
          </a:ln>
        </p:spPr>
        <p:style>
          <a:lnRef idx="0"/>
          <a:fillRef idx="0"/>
          <a:effectRef idx="0"/>
          <a:fontRef idx="minor"/>
        </p:style>
      </p:sp>
      <p:pic>
        <p:nvPicPr>
          <p:cNvPr id="19" name="Shape 42" descr=""/>
          <p:cNvPicPr/>
          <p:nvPr/>
        </p:nvPicPr>
        <p:blipFill>
          <a:blip r:embed="rId6"/>
          <a:stretch/>
        </p:blipFill>
        <p:spPr>
          <a:xfrm>
            <a:off x="-9167400" y="6567480"/>
            <a:ext cx="1362960" cy="768600"/>
          </a:xfrm>
          <a:prstGeom prst="rect">
            <a:avLst/>
          </a:prstGeom>
          <a:ln>
            <a:noFill/>
          </a:ln>
        </p:spPr>
      </p:pic>
      <p:pic>
        <p:nvPicPr>
          <p:cNvPr id="20" name="Shape 43" descr=""/>
          <p:cNvPicPr/>
          <p:nvPr/>
        </p:nvPicPr>
        <p:blipFill>
          <a:blip r:embed="rId7"/>
          <a:stretch/>
        </p:blipFill>
        <p:spPr>
          <a:xfrm>
            <a:off x="-8888400" y="10386720"/>
            <a:ext cx="7389360" cy="943920"/>
          </a:xfrm>
          <a:prstGeom prst="rect">
            <a:avLst/>
          </a:prstGeom>
          <a:ln>
            <a:noFill/>
          </a:ln>
        </p:spPr>
      </p:pic>
      <p:pic>
        <p:nvPicPr>
          <p:cNvPr id="21" name="Shape 46" descr=""/>
          <p:cNvPicPr/>
          <p:nvPr/>
        </p:nvPicPr>
        <p:blipFill>
          <a:blip r:embed="rId8"/>
          <a:stretch/>
        </p:blipFill>
        <p:spPr>
          <a:xfrm>
            <a:off x="-5013000" y="16464600"/>
            <a:ext cx="1140120" cy="1059840"/>
          </a:xfrm>
          <a:prstGeom prst="rect">
            <a:avLst/>
          </a:prstGeom>
          <a:ln>
            <a:noFill/>
          </a:ln>
        </p:spPr>
      </p:pic>
      <p:sp>
        <p:nvSpPr>
          <p:cNvPr id="22" name="CustomShape 18"/>
          <p:cNvSpPr/>
          <p:nvPr/>
        </p:nvSpPr>
        <p:spPr>
          <a:xfrm>
            <a:off x="-5078160" y="17498520"/>
            <a:ext cx="1152360" cy="274680"/>
          </a:xfrm>
          <a:prstGeom prst="rect">
            <a:avLst/>
          </a:prstGeom>
          <a:solidFill>
            <a:schemeClr val="accent1"/>
          </a:solidFill>
          <a:ln>
            <a:noFill/>
          </a:ln>
        </p:spPr>
        <p:style>
          <a:lnRef idx="0"/>
          <a:fillRef idx="0"/>
          <a:effectRef idx="0"/>
          <a:fontRef idx="minor"/>
        </p:style>
        <p:txBody>
          <a:bodyPr lIns="71640" rIns="71640" tIns="71640" bIns="71640"/>
          <a:p>
            <a:pPr algn="ctr">
              <a:lnSpc>
                <a:spcPct val="100000"/>
              </a:lnSpc>
            </a:pPr>
            <a:r>
              <a:rPr b="1" lang="en-US" sz="1300" spc="-1" strike="noStrike">
                <a:solidFill>
                  <a:srgbClr val="000000"/>
                </a:solidFill>
                <a:latin typeface="Trebuchet MS"/>
                <a:ea typeface="Trebuchet MS"/>
              </a:rPr>
              <a:t>ORIGINAL</a:t>
            </a:r>
            <a:endParaRPr b="0" lang="en-US" sz="1300" spc="-1" strike="noStrike">
              <a:latin typeface="Arial"/>
            </a:endParaRPr>
          </a:p>
        </p:txBody>
      </p:sp>
      <p:pic>
        <p:nvPicPr>
          <p:cNvPr id="23" name="Shape 49" descr=""/>
          <p:cNvPicPr/>
          <p:nvPr/>
        </p:nvPicPr>
        <p:blipFill>
          <a:blip r:embed="rId9"/>
          <a:stretch/>
        </p:blipFill>
        <p:spPr>
          <a:xfrm>
            <a:off x="-3638880" y="16464600"/>
            <a:ext cx="1913400" cy="1042920"/>
          </a:xfrm>
          <a:prstGeom prst="rect">
            <a:avLst/>
          </a:prstGeom>
          <a:ln>
            <a:noFill/>
          </a:ln>
        </p:spPr>
      </p:pic>
      <p:sp>
        <p:nvSpPr>
          <p:cNvPr id="24" name="CustomShape 19"/>
          <p:cNvSpPr/>
          <p:nvPr/>
        </p:nvSpPr>
        <p:spPr>
          <a:xfrm>
            <a:off x="-3687840" y="17517960"/>
            <a:ext cx="1912320" cy="255240"/>
          </a:xfrm>
          <a:prstGeom prst="rect">
            <a:avLst/>
          </a:prstGeom>
          <a:solidFill>
            <a:srgbClr val="ff0000"/>
          </a:solidFill>
          <a:ln>
            <a:noFill/>
          </a:ln>
        </p:spPr>
        <p:style>
          <a:lnRef idx="0"/>
          <a:fillRef idx="0"/>
          <a:effectRef idx="0"/>
          <a:fontRef idx="minor"/>
        </p:style>
        <p:txBody>
          <a:bodyPr lIns="357840" rIns="357840" tIns="71640" bIns="71640"/>
          <a:p>
            <a:pPr algn="ctr">
              <a:lnSpc>
                <a:spcPct val="100000"/>
              </a:lnSpc>
            </a:pPr>
            <a:r>
              <a:rPr b="1" lang="en-US" sz="1100" spc="-1" strike="noStrike">
                <a:solidFill>
                  <a:srgbClr val="ffffff"/>
                </a:solidFill>
                <a:latin typeface="Trebuchet MS"/>
                <a:ea typeface="Trebuchet MS"/>
              </a:rPr>
              <a:t>DISTORTED</a:t>
            </a:r>
            <a:endParaRPr b="0" lang="en-US" sz="1100" spc="-1" strike="noStrike">
              <a:latin typeface="Arial"/>
            </a:endParaRPr>
          </a:p>
        </p:txBody>
      </p:sp>
      <p:sp>
        <p:nvSpPr>
          <p:cNvPr id="25" name="CustomShape 20"/>
          <p:cNvSpPr/>
          <p:nvPr/>
        </p:nvSpPr>
        <p:spPr>
          <a:xfrm>
            <a:off x="1337400" y="20681640"/>
            <a:ext cx="2145600" cy="215640"/>
          </a:xfrm>
          <a:prstGeom prst="rect">
            <a:avLst/>
          </a:prstGeom>
          <a:noFill/>
          <a:ln>
            <a:noFill/>
          </a:ln>
        </p:spPr>
        <p:style>
          <a:lnRef idx="0"/>
          <a:fillRef idx="0"/>
          <a:effectRef idx="0"/>
          <a:fontRef idx="minor"/>
        </p:style>
        <p:txBody>
          <a:bodyPr lIns="71280" rIns="71280" tIns="35640" bIns="35640"/>
          <a:p>
            <a:pPr>
              <a:lnSpc>
                <a:spcPct val="65000"/>
              </a:lnSpc>
              <a:spcBef>
                <a:spcPts val="400"/>
              </a:spcBef>
            </a:pPr>
            <a:r>
              <a:rPr b="1" lang="en-US" sz="900" spc="-1" strike="noStrike">
                <a:solidFill>
                  <a:srgbClr val="bfbfbf"/>
                </a:solidFill>
                <a:latin typeface="Arial"/>
                <a:ea typeface="Arial"/>
              </a:rPr>
              <a:t>www.eposterboards.com</a:t>
            </a:r>
            <a:endParaRPr b="0" lang="en-US" sz="900" spc="-1" strike="noStrike">
              <a:latin typeface="Arial"/>
            </a:endParaRPr>
          </a:p>
        </p:txBody>
      </p:sp>
      <p:pic>
        <p:nvPicPr>
          <p:cNvPr id="26" name="Picture 1" descr=""/>
          <p:cNvPicPr/>
          <p:nvPr/>
        </p:nvPicPr>
        <p:blipFill>
          <a:blip r:embed="rId10"/>
          <a:stretch/>
        </p:blipFill>
        <p:spPr>
          <a:xfrm>
            <a:off x="43076160" y="19218240"/>
            <a:ext cx="3861360" cy="924840"/>
          </a:xfrm>
          <a:prstGeom prst="rect">
            <a:avLst/>
          </a:prstGeom>
          <a:ln>
            <a:noFill/>
          </a:ln>
        </p:spPr>
      </p:pic>
      <p:sp>
        <p:nvSpPr>
          <p:cNvPr id="27" name="PlaceHolder 21"/>
          <p:cNvSpPr>
            <a:spLocks noGrp="1"/>
          </p:cNvSpPr>
          <p:nvPr>
            <p:ph type="title"/>
          </p:nvPr>
        </p:nvSpPr>
        <p:spPr>
          <a:xfrm>
            <a:off x="1873080" y="840240"/>
            <a:ext cx="33716520" cy="351792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8" name="PlaceHolder 22"/>
          <p:cNvSpPr>
            <a:spLocks noGrp="1"/>
          </p:cNvSpPr>
          <p:nvPr>
            <p:ph type="body"/>
          </p:nvPr>
        </p:nvSpPr>
        <p:spPr>
          <a:xfrm>
            <a:off x="1873080" y="4929480"/>
            <a:ext cx="33716520" cy="122187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11"/>
    <p:sldLayoutId id="2147483650" r:id="rId12"/>
    <p:sldLayoutId id="2147483651" r:id="rId13"/>
    <p:sldLayoutId id="2147483652" r:id="rId14"/>
    <p:sldLayoutId id="2147483653" r:id="rId15"/>
    <p:sldLayoutId id="2147483654" r:id="rId16"/>
    <p:sldLayoutId id="2147483655" r:id="rId17"/>
    <p:sldLayoutId id="2147483656" r:id="rId18"/>
    <p:sldLayoutId id="2147483657" r:id="rId19"/>
    <p:sldLayoutId id="2147483658" r:id="rId20"/>
    <p:sldLayoutId id="2147483659" r:id="rId21"/>
    <p:sldLayoutId id="2147483660" r:id="rId22"/>
  </p:sldLayoutIdLst>
</p:sldMaster>
</file>

<file path=ppt/slides/_rels/slide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slideLayout" Target="../slideLayouts/slideLayout1.xml"/><Relationship Id="rId8"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5.png"/><Relationship Id="rId7"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CustomShape 1"/>
          <p:cNvSpPr/>
          <p:nvPr/>
        </p:nvSpPr>
        <p:spPr>
          <a:xfrm>
            <a:off x="119880" y="104760"/>
            <a:ext cx="37204920" cy="20820600"/>
          </a:xfrm>
          <a:prstGeom prst="rect">
            <a:avLst/>
          </a:prstGeom>
          <a:noFill/>
          <a:ln w="254160">
            <a:solidFill>
              <a:srgbClr val="000000"/>
            </a:solidFill>
            <a:miter/>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1" name="CustomShape 2"/>
          <p:cNvSpPr/>
          <p:nvPr/>
        </p:nvSpPr>
        <p:spPr>
          <a:xfrm>
            <a:off x="10419480" y="13202640"/>
            <a:ext cx="6958800" cy="1350360"/>
          </a:xfrm>
          <a:prstGeom prst="rect">
            <a:avLst/>
          </a:prstGeom>
          <a:noFill/>
          <a:ln>
            <a:noFill/>
          </a:ln>
        </p:spPr>
        <p:style>
          <a:lnRef idx="0"/>
          <a:fillRef idx="0"/>
          <a:effectRef idx="0"/>
          <a:fontRef idx="minor"/>
        </p:style>
      </p:sp>
      <p:sp>
        <p:nvSpPr>
          <p:cNvPr id="72" name="CustomShape 3"/>
          <p:cNvSpPr/>
          <p:nvPr/>
        </p:nvSpPr>
        <p:spPr>
          <a:xfrm>
            <a:off x="17566200" y="11094840"/>
            <a:ext cx="9032040" cy="1902240"/>
          </a:xfrm>
          <a:prstGeom prst="rect">
            <a:avLst/>
          </a:prstGeom>
          <a:noFill/>
          <a:ln>
            <a:noFill/>
          </a:ln>
        </p:spPr>
        <p:style>
          <a:lnRef idx="0"/>
          <a:fillRef idx="0"/>
          <a:effectRef idx="0"/>
          <a:fontRef idx="minor"/>
        </p:style>
      </p:sp>
      <p:sp>
        <p:nvSpPr>
          <p:cNvPr id="73" name="CustomShape 4"/>
          <p:cNvSpPr/>
          <p:nvPr/>
        </p:nvSpPr>
        <p:spPr>
          <a:xfrm>
            <a:off x="10585080" y="19430280"/>
            <a:ext cx="16392240" cy="104796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latin typeface="Arial"/>
                <a:ea typeface="Trebuchet MS"/>
              </a:rPr>
              <a:t>`</a:t>
            </a:r>
            <a:endParaRPr b="0" lang="en-US" sz="2800" spc="-1" strike="noStrike">
              <a:latin typeface="Arial"/>
            </a:endParaRPr>
          </a:p>
        </p:txBody>
      </p:sp>
      <p:sp>
        <p:nvSpPr>
          <p:cNvPr id="74" name="CustomShape 5"/>
          <p:cNvSpPr/>
          <p:nvPr/>
        </p:nvSpPr>
        <p:spPr>
          <a:xfrm>
            <a:off x="5317560" y="763200"/>
            <a:ext cx="27311760" cy="1047600"/>
          </a:xfrm>
          <a:prstGeom prst="rect">
            <a:avLst/>
          </a:prstGeom>
          <a:noFill/>
          <a:ln>
            <a:noFill/>
          </a:ln>
        </p:spPr>
        <p:style>
          <a:lnRef idx="0"/>
          <a:fillRef idx="0"/>
          <a:effectRef idx="0"/>
          <a:fontRef idx="minor"/>
        </p:style>
        <p:txBody>
          <a:bodyPr lIns="71640" rIns="71640" tIns="71640" bIns="71640" anchorCtr="1"/>
          <a:p>
            <a:pPr algn="ctr">
              <a:lnSpc>
                <a:spcPct val="100000"/>
              </a:lnSpc>
              <a:spcBef>
                <a:spcPts val="3801"/>
              </a:spcBef>
            </a:pPr>
            <a:r>
              <a:rPr b="0" lang="en-US" sz="9000" spc="-1" strike="noStrike">
                <a:solidFill>
                  <a:srgbClr val="9f002b"/>
                </a:solidFill>
                <a:latin typeface="Arial"/>
                <a:ea typeface="Trebuchet MS"/>
              </a:rPr>
              <a:t>Analyze Boston</a:t>
            </a:r>
            <a:endParaRPr b="0" lang="en-US" sz="9000" spc="-1" strike="noStrike">
              <a:latin typeface="Arial"/>
            </a:endParaRPr>
          </a:p>
        </p:txBody>
      </p:sp>
      <p:sp>
        <p:nvSpPr>
          <p:cNvPr id="75" name="CustomShape 6"/>
          <p:cNvSpPr/>
          <p:nvPr/>
        </p:nvSpPr>
        <p:spPr>
          <a:xfrm>
            <a:off x="5063760" y="1872720"/>
            <a:ext cx="27311760" cy="818640"/>
          </a:xfrm>
          <a:prstGeom prst="rect">
            <a:avLst/>
          </a:prstGeom>
          <a:noFill/>
          <a:ln>
            <a:noFill/>
          </a:ln>
        </p:spPr>
        <p:style>
          <a:lnRef idx="0"/>
          <a:fillRef idx="0"/>
          <a:effectRef idx="0"/>
          <a:fontRef idx="minor"/>
        </p:style>
        <p:txBody>
          <a:bodyPr lIns="71640" rIns="71640" tIns="71640" bIns="71640" anchorCtr="1"/>
          <a:p>
            <a:pPr algn="ctr">
              <a:lnSpc>
                <a:spcPct val="100000"/>
              </a:lnSpc>
              <a:spcBef>
                <a:spcPts val="3801"/>
              </a:spcBef>
            </a:pPr>
            <a:r>
              <a:rPr b="0" lang="en-US" sz="6900" spc="-1" strike="noStrike">
                <a:solidFill>
                  <a:srgbClr val="9f002b"/>
                </a:solidFill>
                <a:latin typeface="Arial"/>
                <a:ea typeface="Trebuchet MS"/>
              </a:rPr>
              <a:t>Michael Rose</a:t>
            </a:r>
            <a:endParaRPr b="0" lang="en-US" sz="6900" spc="-1" strike="noStrike">
              <a:latin typeface="Arial"/>
            </a:endParaRPr>
          </a:p>
          <a:p>
            <a:pPr algn="ctr">
              <a:lnSpc>
                <a:spcPct val="100000"/>
              </a:lnSpc>
              <a:spcBef>
                <a:spcPts val="3801"/>
              </a:spcBef>
            </a:pPr>
            <a:endParaRPr b="0" lang="en-US" sz="6900" spc="-1" strike="noStrike">
              <a:latin typeface="Arial"/>
            </a:endParaRPr>
          </a:p>
        </p:txBody>
      </p:sp>
      <p:sp>
        <p:nvSpPr>
          <p:cNvPr id="76" name="CustomShape 7"/>
          <p:cNvSpPr/>
          <p:nvPr/>
        </p:nvSpPr>
        <p:spPr>
          <a:xfrm>
            <a:off x="10607040" y="4023360"/>
            <a:ext cx="16458840" cy="16200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5400" spc="-1" strike="noStrike">
                <a:solidFill>
                  <a:srgbClr val="000000"/>
                </a:solidFill>
                <a:latin typeface="Arial"/>
                <a:ea typeface="DejaVu Sans"/>
              </a:rPr>
              <a:t>I looked at the data from the city of </a:t>
            </a:r>
            <a:r>
              <a:rPr b="0" lang="en-US" sz="5400" spc="-1" strike="noStrike">
                <a:solidFill>
                  <a:srgbClr val="0066b3"/>
                </a:solidFill>
                <a:latin typeface="Arial"/>
                <a:ea typeface="DejaVu Sans"/>
              </a:rPr>
              <a:t>Boston</a:t>
            </a:r>
            <a:r>
              <a:rPr b="0" lang="en-US" sz="5400" spc="-1" strike="noStrike">
                <a:solidFill>
                  <a:srgbClr val="000000"/>
                </a:solidFill>
                <a:latin typeface="Arial"/>
                <a:ea typeface="DejaVu Sans"/>
              </a:rPr>
              <a:t>. </a:t>
            </a:r>
            <a:endParaRPr b="0" lang="en-US" sz="5400" spc="-1" strike="noStrike">
              <a:latin typeface="Arial"/>
            </a:endParaRPr>
          </a:p>
          <a:p>
            <a:pPr algn="ctr">
              <a:lnSpc>
                <a:spcPct val="100000"/>
              </a:lnSpc>
            </a:pPr>
            <a:r>
              <a:rPr b="0" lang="en-US" sz="5400" spc="-1" strike="noStrike">
                <a:solidFill>
                  <a:srgbClr val="5c2d91"/>
                </a:solidFill>
                <a:latin typeface="Arial"/>
                <a:ea typeface="DejaVu Sans"/>
              </a:rPr>
              <a:t>Here are it’s stories.</a:t>
            </a:r>
            <a:r>
              <a:rPr b="0" lang="en-US" sz="5400" spc="-1" strike="noStrike">
                <a:solidFill>
                  <a:srgbClr val="000000"/>
                </a:solidFill>
                <a:latin typeface="Arial"/>
                <a:ea typeface="DejaVu Sans"/>
              </a:rPr>
              <a:t> </a:t>
            </a:r>
            <a:endParaRPr b="0" lang="en-US" sz="5400" spc="-1" strike="noStrike">
              <a:latin typeface="Arial"/>
            </a:endParaRPr>
          </a:p>
        </p:txBody>
      </p:sp>
      <p:sp>
        <p:nvSpPr>
          <p:cNvPr id="77" name="CustomShape 8"/>
          <p:cNvSpPr/>
          <p:nvPr/>
        </p:nvSpPr>
        <p:spPr>
          <a:xfrm>
            <a:off x="10149840" y="6255720"/>
            <a:ext cx="6543000" cy="771120"/>
          </a:xfrm>
          <a:prstGeom prst="rect">
            <a:avLst/>
          </a:prstGeom>
          <a:noFill/>
          <a:ln>
            <a:noFill/>
          </a:ln>
        </p:spPr>
        <p:style>
          <a:lnRef idx="0"/>
          <a:fillRef idx="0"/>
          <a:effectRef idx="0"/>
          <a:fontRef idx="minor"/>
        </p:style>
        <p:txBody>
          <a:bodyPr lIns="90000" rIns="90000" tIns="45000" bIns="45000"/>
          <a:p>
            <a:pPr>
              <a:lnSpc>
                <a:spcPct val="100000"/>
              </a:lnSpc>
            </a:pPr>
            <a:r>
              <a:rPr b="0" lang="en-US" sz="4800" spc="-1" strike="noStrike">
                <a:solidFill>
                  <a:srgbClr val="5c2d91"/>
                </a:solidFill>
                <a:latin typeface="Arial"/>
                <a:ea typeface="DejaVu Sans"/>
              </a:rPr>
              <a:t>First, a Data Overview: </a:t>
            </a:r>
            <a:endParaRPr b="0" lang="en-US" sz="4800" spc="-1" strike="noStrike">
              <a:latin typeface="Arial"/>
            </a:endParaRPr>
          </a:p>
        </p:txBody>
      </p:sp>
      <p:pic>
        <p:nvPicPr>
          <p:cNvPr id="78" name="Picture 174" descr=""/>
          <p:cNvPicPr/>
          <p:nvPr/>
        </p:nvPicPr>
        <p:blipFill>
          <a:blip r:embed="rId1"/>
          <a:stretch/>
        </p:blipFill>
        <p:spPr>
          <a:xfrm>
            <a:off x="10149840" y="8198640"/>
            <a:ext cx="17048880" cy="1637640"/>
          </a:xfrm>
          <a:prstGeom prst="rect">
            <a:avLst/>
          </a:prstGeom>
          <a:ln>
            <a:noFill/>
          </a:ln>
        </p:spPr>
      </p:pic>
      <p:sp>
        <p:nvSpPr>
          <p:cNvPr id="79" name="CustomShape 9"/>
          <p:cNvSpPr/>
          <p:nvPr/>
        </p:nvSpPr>
        <p:spPr>
          <a:xfrm>
            <a:off x="10149840" y="7459200"/>
            <a:ext cx="5188320" cy="60192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000000"/>
                </a:solidFill>
                <a:latin typeface="Arial"/>
                <a:ea typeface="DejaVu Sans"/>
              </a:rPr>
              <a:t>State Employee Salaries</a:t>
            </a:r>
            <a:endParaRPr b="0" lang="en-US" sz="3600" spc="-1" strike="noStrike">
              <a:latin typeface="Arial"/>
            </a:endParaRPr>
          </a:p>
        </p:txBody>
      </p:sp>
      <p:pic>
        <p:nvPicPr>
          <p:cNvPr id="80" name="Picture 176" descr=""/>
          <p:cNvPicPr/>
          <p:nvPr/>
        </p:nvPicPr>
        <p:blipFill>
          <a:blip r:embed="rId2"/>
          <a:stretch/>
        </p:blipFill>
        <p:spPr>
          <a:xfrm>
            <a:off x="10159920" y="10962000"/>
            <a:ext cx="17106120" cy="1608840"/>
          </a:xfrm>
          <a:prstGeom prst="rect">
            <a:avLst/>
          </a:prstGeom>
          <a:ln>
            <a:noFill/>
          </a:ln>
        </p:spPr>
      </p:pic>
      <p:sp>
        <p:nvSpPr>
          <p:cNvPr id="81" name="CustomShape 10"/>
          <p:cNvSpPr/>
          <p:nvPr/>
        </p:nvSpPr>
        <p:spPr>
          <a:xfrm>
            <a:off x="10150200" y="10411560"/>
            <a:ext cx="1401120" cy="60192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000000"/>
                </a:solidFill>
                <a:latin typeface="Arial"/>
                <a:ea typeface="DejaVu Sans"/>
              </a:rPr>
              <a:t>Crime</a:t>
            </a:r>
            <a:endParaRPr b="0" lang="en-US" sz="3600" spc="-1" strike="noStrike">
              <a:latin typeface="Arial"/>
            </a:endParaRPr>
          </a:p>
        </p:txBody>
      </p:sp>
      <p:pic>
        <p:nvPicPr>
          <p:cNvPr id="82" name="Picture 178" descr=""/>
          <p:cNvPicPr/>
          <p:nvPr/>
        </p:nvPicPr>
        <p:blipFill>
          <a:blip r:embed="rId3"/>
          <a:stretch/>
        </p:blipFill>
        <p:spPr>
          <a:xfrm>
            <a:off x="10147680" y="13592520"/>
            <a:ext cx="17058600" cy="1675800"/>
          </a:xfrm>
          <a:prstGeom prst="rect">
            <a:avLst/>
          </a:prstGeom>
          <a:ln>
            <a:noFill/>
          </a:ln>
        </p:spPr>
      </p:pic>
      <p:sp>
        <p:nvSpPr>
          <p:cNvPr id="83" name="CustomShape 11"/>
          <p:cNvSpPr/>
          <p:nvPr/>
        </p:nvSpPr>
        <p:spPr>
          <a:xfrm>
            <a:off x="10150200" y="13075920"/>
            <a:ext cx="3103560" cy="60192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000000"/>
                </a:solidFill>
                <a:latin typeface="Arial"/>
                <a:ea typeface="DejaVu Sans"/>
              </a:rPr>
              <a:t>Gun Recovery</a:t>
            </a:r>
            <a:endParaRPr b="0" lang="en-US" sz="3600" spc="-1" strike="noStrike">
              <a:latin typeface="Arial"/>
            </a:endParaRPr>
          </a:p>
        </p:txBody>
      </p:sp>
      <p:pic>
        <p:nvPicPr>
          <p:cNvPr id="84" name="Picture 180" descr=""/>
          <p:cNvPicPr/>
          <p:nvPr/>
        </p:nvPicPr>
        <p:blipFill>
          <a:blip r:embed="rId4"/>
          <a:stretch/>
        </p:blipFill>
        <p:spPr>
          <a:xfrm>
            <a:off x="10183680" y="16568280"/>
            <a:ext cx="17058600" cy="1627920"/>
          </a:xfrm>
          <a:prstGeom prst="rect">
            <a:avLst/>
          </a:prstGeom>
          <a:ln>
            <a:noFill/>
          </a:ln>
        </p:spPr>
      </p:pic>
      <p:pic>
        <p:nvPicPr>
          <p:cNvPr id="85" name="Picture 181" descr=""/>
          <p:cNvPicPr/>
          <p:nvPr/>
        </p:nvPicPr>
        <p:blipFill>
          <a:blip r:embed="rId5"/>
          <a:stretch/>
        </p:blipFill>
        <p:spPr>
          <a:xfrm>
            <a:off x="10169280" y="18286920"/>
            <a:ext cx="17087040" cy="1647000"/>
          </a:xfrm>
          <a:prstGeom prst="rect">
            <a:avLst/>
          </a:prstGeom>
          <a:ln>
            <a:noFill/>
          </a:ln>
        </p:spPr>
      </p:pic>
      <p:sp>
        <p:nvSpPr>
          <p:cNvPr id="86" name="CustomShape 12"/>
          <p:cNvSpPr/>
          <p:nvPr/>
        </p:nvSpPr>
        <p:spPr>
          <a:xfrm>
            <a:off x="10150200" y="15632280"/>
            <a:ext cx="4298040" cy="60192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000000"/>
                </a:solidFill>
                <a:latin typeface="Arial"/>
                <a:ea typeface="DejaVu Sans"/>
              </a:rPr>
              <a:t>Economic Indicators</a:t>
            </a:r>
            <a:endParaRPr b="0" lang="en-US" sz="3600" spc="-1" strike="noStrike">
              <a:latin typeface="Arial"/>
            </a:endParaRPr>
          </a:p>
        </p:txBody>
      </p:sp>
      <p:sp>
        <p:nvSpPr>
          <p:cNvPr id="87" name="CustomShape 13"/>
          <p:cNvSpPr/>
          <p:nvPr/>
        </p:nvSpPr>
        <p:spPr>
          <a:xfrm>
            <a:off x="3958200" y="3736080"/>
            <a:ext cx="2718000" cy="771120"/>
          </a:xfrm>
          <a:prstGeom prst="rect">
            <a:avLst/>
          </a:prstGeom>
          <a:noFill/>
          <a:ln>
            <a:noFill/>
          </a:ln>
        </p:spPr>
        <p:style>
          <a:lnRef idx="0"/>
          <a:fillRef idx="0"/>
          <a:effectRef idx="0"/>
          <a:fontRef idx="minor"/>
        </p:style>
        <p:txBody>
          <a:bodyPr lIns="90000" rIns="90000" tIns="45000" bIns="45000"/>
          <a:p>
            <a:pPr>
              <a:lnSpc>
                <a:spcPct val="100000"/>
              </a:lnSpc>
            </a:pPr>
            <a:r>
              <a:rPr b="0" lang="en-US" sz="4800" spc="-1" strike="noStrike">
                <a:solidFill>
                  <a:srgbClr val="5c2d91"/>
                </a:solidFill>
                <a:latin typeface="Arial"/>
                <a:ea typeface="DejaVu Sans"/>
              </a:rPr>
              <a:t>Factors : </a:t>
            </a:r>
            <a:endParaRPr b="0" lang="en-US" sz="4800" spc="-1" strike="noStrike">
              <a:latin typeface="Arial"/>
            </a:endParaRPr>
          </a:p>
        </p:txBody>
      </p:sp>
      <p:sp>
        <p:nvSpPr>
          <p:cNvPr id="88" name="CustomShape 14"/>
          <p:cNvSpPr/>
          <p:nvPr/>
        </p:nvSpPr>
        <p:spPr>
          <a:xfrm>
            <a:off x="31030560" y="3736440"/>
            <a:ext cx="2718000" cy="771120"/>
          </a:xfrm>
          <a:prstGeom prst="rect">
            <a:avLst/>
          </a:prstGeom>
          <a:noFill/>
          <a:ln>
            <a:noFill/>
          </a:ln>
        </p:spPr>
        <p:style>
          <a:lnRef idx="0"/>
          <a:fillRef idx="0"/>
          <a:effectRef idx="0"/>
          <a:fontRef idx="minor"/>
        </p:style>
        <p:txBody>
          <a:bodyPr lIns="90000" rIns="90000" tIns="45000" bIns="45000"/>
          <a:p>
            <a:pPr>
              <a:lnSpc>
                <a:spcPct val="100000"/>
              </a:lnSpc>
            </a:pPr>
            <a:r>
              <a:rPr b="0" lang="en-US" sz="4800" spc="-1" strike="noStrike">
                <a:solidFill>
                  <a:srgbClr val="5c2d91"/>
                </a:solidFill>
                <a:latin typeface="Arial"/>
                <a:ea typeface="DejaVu Sans"/>
              </a:rPr>
              <a:t>Factors : </a:t>
            </a:r>
            <a:endParaRPr b="0" lang="en-US" sz="4800" spc="-1" strike="noStrike">
              <a:latin typeface="Arial"/>
            </a:endParaRPr>
          </a:p>
        </p:txBody>
      </p:sp>
      <p:sp>
        <p:nvSpPr>
          <p:cNvPr id="89" name="CustomShape 15"/>
          <p:cNvSpPr/>
          <p:nvPr/>
        </p:nvSpPr>
        <p:spPr>
          <a:xfrm>
            <a:off x="1560240" y="4496760"/>
            <a:ext cx="6308280" cy="714960"/>
          </a:xfrm>
          <a:prstGeom prst="rect">
            <a:avLst/>
          </a:prstGeom>
          <a:noFill/>
          <a:ln>
            <a:noFill/>
          </a:ln>
        </p:spPr>
        <p:style>
          <a:lnRef idx="0"/>
          <a:fillRef idx="0"/>
          <a:effectRef idx="0"/>
          <a:fontRef idx="minor"/>
        </p:style>
        <p:txBody>
          <a:bodyPr lIns="90000" rIns="90000" tIns="45000" bIns="45000"/>
          <a:p>
            <a:pPr>
              <a:lnSpc>
                <a:spcPct val="100000"/>
              </a:lnSpc>
            </a:pPr>
            <a:r>
              <a:rPr b="0" lang="en-US" sz="4400" spc="-1" strike="noStrike">
                <a:solidFill>
                  <a:srgbClr val="000000"/>
                </a:solidFill>
                <a:latin typeface="Arial"/>
                <a:ea typeface="DejaVu Sans"/>
              </a:rPr>
              <a:t>State Employee Salaries</a:t>
            </a:r>
            <a:endParaRPr b="0" lang="en-US" sz="4400" spc="-1" strike="noStrike">
              <a:latin typeface="Arial"/>
            </a:endParaRPr>
          </a:p>
        </p:txBody>
      </p:sp>
      <p:sp>
        <p:nvSpPr>
          <p:cNvPr id="90" name="CustomShape 16"/>
          <p:cNvSpPr/>
          <p:nvPr/>
        </p:nvSpPr>
        <p:spPr>
          <a:xfrm>
            <a:off x="1668960" y="5232600"/>
            <a:ext cx="3917160" cy="418536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21409a"/>
                </a:solidFill>
                <a:latin typeface="Arial"/>
                <a:ea typeface="DejaVu Sans"/>
              </a:rPr>
              <a:t>Name</a:t>
            </a:r>
            <a:endParaRPr b="0" lang="en-US" sz="3600" spc="-1" strike="noStrike">
              <a:latin typeface="Arial"/>
            </a:endParaRPr>
          </a:p>
          <a:p>
            <a:pPr>
              <a:lnSpc>
                <a:spcPct val="100000"/>
              </a:lnSpc>
            </a:pPr>
            <a:r>
              <a:rPr b="0" lang="en-US" sz="3600" spc="-1" strike="noStrike">
                <a:solidFill>
                  <a:srgbClr val="21409a"/>
                </a:solidFill>
                <a:latin typeface="Arial"/>
                <a:ea typeface="DejaVu Sans"/>
              </a:rPr>
              <a:t>Department Name</a:t>
            </a:r>
            <a:endParaRPr b="0" lang="en-US" sz="3600" spc="-1" strike="noStrike">
              <a:latin typeface="Arial"/>
            </a:endParaRPr>
          </a:p>
          <a:p>
            <a:pPr>
              <a:lnSpc>
                <a:spcPct val="100000"/>
              </a:lnSpc>
            </a:pPr>
            <a:r>
              <a:rPr b="0" lang="en-US" sz="3600" spc="-1" strike="noStrike">
                <a:solidFill>
                  <a:srgbClr val="21409a"/>
                </a:solidFill>
                <a:latin typeface="Arial"/>
                <a:ea typeface="DejaVu Sans"/>
              </a:rPr>
              <a:t>Title</a:t>
            </a:r>
            <a:endParaRPr b="0" lang="en-US" sz="3600" spc="-1" strike="noStrike">
              <a:latin typeface="Arial"/>
            </a:endParaRPr>
          </a:p>
          <a:p>
            <a:pPr>
              <a:lnSpc>
                <a:spcPct val="100000"/>
              </a:lnSpc>
            </a:pPr>
            <a:r>
              <a:rPr b="0" lang="en-US" sz="3600" spc="-1" strike="noStrike">
                <a:solidFill>
                  <a:srgbClr val="21409a"/>
                </a:solidFill>
                <a:latin typeface="Arial"/>
                <a:ea typeface="DejaVu Sans"/>
              </a:rPr>
              <a:t>Regular</a:t>
            </a:r>
            <a:endParaRPr b="0" lang="en-US" sz="3600" spc="-1" strike="noStrike">
              <a:latin typeface="Arial"/>
            </a:endParaRPr>
          </a:p>
          <a:p>
            <a:pPr>
              <a:lnSpc>
                <a:spcPct val="100000"/>
              </a:lnSpc>
            </a:pPr>
            <a:r>
              <a:rPr b="0" lang="en-US" sz="3600" spc="-1" strike="noStrike">
                <a:solidFill>
                  <a:srgbClr val="21409a"/>
                </a:solidFill>
                <a:latin typeface="Arial"/>
                <a:ea typeface="DejaVu Sans"/>
              </a:rPr>
              <a:t>Overtime</a:t>
            </a:r>
            <a:endParaRPr b="0" lang="en-US" sz="3600" spc="-1" strike="noStrike">
              <a:latin typeface="Arial"/>
            </a:endParaRPr>
          </a:p>
          <a:p>
            <a:pPr>
              <a:lnSpc>
                <a:spcPct val="100000"/>
              </a:lnSpc>
            </a:pPr>
            <a:r>
              <a:rPr b="0" lang="en-US" sz="3600" spc="-1" strike="noStrike">
                <a:solidFill>
                  <a:srgbClr val="21409a"/>
                </a:solidFill>
                <a:latin typeface="Arial"/>
                <a:ea typeface="DejaVu Sans"/>
              </a:rPr>
              <a:t>Extra Pay</a:t>
            </a:r>
            <a:endParaRPr b="0" lang="en-US" sz="3600" spc="-1" strike="noStrike">
              <a:latin typeface="Arial"/>
            </a:endParaRPr>
          </a:p>
          <a:p>
            <a:pPr>
              <a:lnSpc>
                <a:spcPct val="100000"/>
              </a:lnSpc>
            </a:pPr>
            <a:r>
              <a:rPr b="0" lang="en-US" sz="3600" spc="-1" strike="noStrike">
                <a:solidFill>
                  <a:srgbClr val="21409a"/>
                </a:solidFill>
                <a:latin typeface="Arial"/>
                <a:ea typeface="DejaVu Sans"/>
              </a:rPr>
              <a:t>Total Earnings </a:t>
            </a:r>
            <a:endParaRPr b="0" lang="en-US" sz="3600" spc="-1" strike="noStrike">
              <a:latin typeface="Arial"/>
            </a:endParaRPr>
          </a:p>
          <a:p>
            <a:pPr>
              <a:lnSpc>
                <a:spcPct val="100000"/>
              </a:lnSpc>
            </a:pPr>
            <a:r>
              <a:rPr b="0" lang="en-US" sz="3600" spc="-1" strike="noStrike">
                <a:solidFill>
                  <a:srgbClr val="21409a"/>
                </a:solidFill>
                <a:latin typeface="Arial"/>
                <a:ea typeface="DejaVu Sans"/>
              </a:rPr>
              <a:t>Injured</a:t>
            </a:r>
            <a:endParaRPr b="0" lang="en-US" sz="3600" spc="-1" strike="noStrike">
              <a:latin typeface="Arial"/>
            </a:endParaRPr>
          </a:p>
        </p:txBody>
      </p:sp>
      <p:sp>
        <p:nvSpPr>
          <p:cNvPr id="91" name="CustomShape 17"/>
          <p:cNvSpPr/>
          <p:nvPr/>
        </p:nvSpPr>
        <p:spPr>
          <a:xfrm>
            <a:off x="1618560" y="9871920"/>
            <a:ext cx="1672200" cy="714960"/>
          </a:xfrm>
          <a:prstGeom prst="rect">
            <a:avLst/>
          </a:prstGeom>
          <a:noFill/>
          <a:ln>
            <a:noFill/>
          </a:ln>
        </p:spPr>
        <p:style>
          <a:lnRef idx="0"/>
          <a:fillRef idx="0"/>
          <a:effectRef idx="0"/>
          <a:fontRef idx="minor"/>
        </p:style>
        <p:txBody>
          <a:bodyPr lIns="90000" rIns="90000" tIns="45000" bIns="45000"/>
          <a:p>
            <a:pPr>
              <a:lnSpc>
                <a:spcPct val="100000"/>
              </a:lnSpc>
            </a:pPr>
            <a:r>
              <a:rPr b="0" lang="en-US" sz="4400" spc="-1" strike="noStrike">
                <a:solidFill>
                  <a:srgbClr val="000000"/>
                </a:solidFill>
                <a:latin typeface="Arial"/>
                <a:ea typeface="DejaVu Sans"/>
              </a:rPr>
              <a:t>Crime</a:t>
            </a:r>
            <a:endParaRPr b="0" lang="en-US" sz="4400" spc="-1" strike="noStrike">
              <a:latin typeface="Arial"/>
            </a:endParaRPr>
          </a:p>
        </p:txBody>
      </p:sp>
      <p:sp>
        <p:nvSpPr>
          <p:cNvPr id="92" name="CustomShape 18"/>
          <p:cNvSpPr/>
          <p:nvPr/>
        </p:nvSpPr>
        <p:spPr>
          <a:xfrm>
            <a:off x="1632960" y="10560960"/>
            <a:ext cx="4391280" cy="520920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21409a"/>
                </a:solidFill>
                <a:latin typeface="Arial"/>
                <a:ea typeface="DejaVu Sans"/>
              </a:rPr>
              <a:t>Incident Number</a:t>
            </a:r>
            <a:endParaRPr b="0" lang="en-US" sz="3600" spc="-1" strike="noStrike">
              <a:latin typeface="Arial"/>
            </a:endParaRPr>
          </a:p>
          <a:p>
            <a:pPr>
              <a:lnSpc>
                <a:spcPct val="100000"/>
              </a:lnSpc>
            </a:pPr>
            <a:r>
              <a:rPr b="0" lang="en-US" sz="3600" spc="-1" strike="noStrike">
                <a:solidFill>
                  <a:srgbClr val="21409a"/>
                </a:solidFill>
                <a:latin typeface="Arial"/>
                <a:ea typeface="DejaVu Sans"/>
              </a:rPr>
              <a:t>Offense Code</a:t>
            </a:r>
            <a:endParaRPr b="0" lang="en-US" sz="3600" spc="-1" strike="noStrike">
              <a:latin typeface="Arial"/>
            </a:endParaRPr>
          </a:p>
          <a:p>
            <a:pPr>
              <a:lnSpc>
                <a:spcPct val="100000"/>
              </a:lnSpc>
            </a:pPr>
            <a:r>
              <a:rPr b="0" lang="en-US" sz="3600" spc="-1" strike="noStrike">
                <a:solidFill>
                  <a:srgbClr val="21409a"/>
                </a:solidFill>
                <a:latin typeface="Arial"/>
                <a:ea typeface="DejaVu Sans"/>
              </a:rPr>
              <a:t>Offense Code Group</a:t>
            </a:r>
            <a:endParaRPr b="0" lang="en-US" sz="3600" spc="-1" strike="noStrike">
              <a:latin typeface="Arial"/>
            </a:endParaRPr>
          </a:p>
          <a:p>
            <a:pPr>
              <a:lnSpc>
                <a:spcPct val="100000"/>
              </a:lnSpc>
            </a:pPr>
            <a:r>
              <a:rPr b="0" lang="en-US" sz="3600" spc="-1" strike="noStrike">
                <a:solidFill>
                  <a:srgbClr val="21409a"/>
                </a:solidFill>
                <a:latin typeface="Arial"/>
                <a:ea typeface="DejaVu Sans"/>
              </a:rPr>
              <a:t>Offense Description</a:t>
            </a:r>
            <a:endParaRPr b="0" lang="en-US" sz="3600" spc="-1" strike="noStrike">
              <a:latin typeface="Arial"/>
            </a:endParaRPr>
          </a:p>
          <a:p>
            <a:pPr>
              <a:lnSpc>
                <a:spcPct val="100000"/>
              </a:lnSpc>
            </a:pPr>
            <a:r>
              <a:rPr b="0" lang="en-US" sz="3600" spc="-1" strike="noStrike">
                <a:solidFill>
                  <a:srgbClr val="21409a"/>
                </a:solidFill>
                <a:latin typeface="Arial"/>
                <a:ea typeface="DejaVu Sans"/>
              </a:rPr>
              <a:t>District</a:t>
            </a:r>
            <a:endParaRPr b="0" lang="en-US" sz="3600" spc="-1" strike="noStrike">
              <a:latin typeface="Arial"/>
            </a:endParaRPr>
          </a:p>
          <a:p>
            <a:pPr>
              <a:lnSpc>
                <a:spcPct val="100000"/>
              </a:lnSpc>
            </a:pPr>
            <a:r>
              <a:rPr b="0" lang="en-US" sz="3600" spc="-1" strike="noStrike">
                <a:solidFill>
                  <a:srgbClr val="21409a"/>
                </a:solidFill>
                <a:latin typeface="Arial"/>
                <a:ea typeface="DejaVu Sans"/>
              </a:rPr>
              <a:t>Reporting Area</a:t>
            </a:r>
            <a:endParaRPr b="0" lang="en-US" sz="3600" spc="-1" strike="noStrike">
              <a:latin typeface="Arial"/>
            </a:endParaRPr>
          </a:p>
          <a:p>
            <a:pPr>
              <a:lnSpc>
                <a:spcPct val="100000"/>
              </a:lnSpc>
            </a:pPr>
            <a:r>
              <a:rPr b="0" lang="en-US" sz="3600" spc="-1" strike="noStrike">
                <a:solidFill>
                  <a:srgbClr val="21409a"/>
                </a:solidFill>
                <a:latin typeface="Arial"/>
                <a:ea typeface="DejaVu Sans"/>
              </a:rPr>
              <a:t>Shooting (Y/N)</a:t>
            </a:r>
            <a:endParaRPr b="0" lang="en-US" sz="3600" spc="-1" strike="noStrike">
              <a:latin typeface="Arial"/>
            </a:endParaRPr>
          </a:p>
          <a:p>
            <a:pPr>
              <a:lnSpc>
                <a:spcPct val="100000"/>
              </a:lnSpc>
            </a:pPr>
            <a:r>
              <a:rPr b="0" lang="en-US" sz="3600" spc="-1" strike="noStrike">
                <a:solidFill>
                  <a:srgbClr val="21409a"/>
                </a:solidFill>
                <a:latin typeface="Arial"/>
                <a:ea typeface="DejaVu Sans"/>
              </a:rPr>
              <a:t>Occurred on Date</a:t>
            </a:r>
            <a:endParaRPr b="0" lang="en-US" sz="3600" spc="-1" strike="noStrike">
              <a:latin typeface="Arial"/>
            </a:endParaRPr>
          </a:p>
          <a:p>
            <a:pPr>
              <a:lnSpc>
                <a:spcPct val="100000"/>
              </a:lnSpc>
            </a:pPr>
            <a:r>
              <a:rPr b="0" lang="en-US" sz="3600" spc="-1" strike="noStrike">
                <a:solidFill>
                  <a:srgbClr val="21409a"/>
                </a:solidFill>
                <a:latin typeface="Arial"/>
                <a:ea typeface="DejaVu Sans"/>
              </a:rPr>
              <a:t>Year</a:t>
            </a:r>
            <a:endParaRPr b="0" lang="en-US" sz="3600" spc="-1" strike="noStrike">
              <a:latin typeface="Arial"/>
            </a:endParaRPr>
          </a:p>
          <a:p>
            <a:pPr>
              <a:lnSpc>
                <a:spcPct val="100000"/>
              </a:lnSpc>
            </a:pPr>
            <a:r>
              <a:rPr b="0" lang="en-US" sz="3600" spc="-1" strike="noStrike">
                <a:solidFill>
                  <a:srgbClr val="21409a"/>
                </a:solidFill>
                <a:latin typeface="Arial"/>
                <a:ea typeface="DejaVu Sans"/>
              </a:rPr>
              <a:t>Month</a:t>
            </a:r>
            <a:endParaRPr b="0" lang="en-US" sz="3600" spc="-1" strike="noStrike">
              <a:latin typeface="Arial"/>
            </a:endParaRPr>
          </a:p>
        </p:txBody>
      </p:sp>
      <p:sp>
        <p:nvSpPr>
          <p:cNvPr id="93" name="CustomShape 19"/>
          <p:cNvSpPr/>
          <p:nvPr/>
        </p:nvSpPr>
        <p:spPr>
          <a:xfrm>
            <a:off x="1596960" y="16184880"/>
            <a:ext cx="5295600" cy="714960"/>
          </a:xfrm>
          <a:prstGeom prst="rect">
            <a:avLst/>
          </a:prstGeom>
          <a:noFill/>
          <a:ln>
            <a:noFill/>
          </a:ln>
        </p:spPr>
        <p:style>
          <a:lnRef idx="0"/>
          <a:fillRef idx="0"/>
          <a:effectRef idx="0"/>
          <a:fontRef idx="minor"/>
        </p:style>
        <p:txBody>
          <a:bodyPr lIns="90000" rIns="90000" tIns="45000" bIns="45000"/>
          <a:p>
            <a:pPr>
              <a:lnSpc>
                <a:spcPct val="100000"/>
              </a:lnSpc>
            </a:pPr>
            <a:r>
              <a:rPr b="0" lang="en-US" sz="4400" spc="-1" strike="noStrike">
                <a:solidFill>
                  <a:srgbClr val="000000"/>
                </a:solidFill>
                <a:latin typeface="Arial"/>
                <a:ea typeface="DejaVu Sans"/>
              </a:rPr>
              <a:t>Gun Recovery</a:t>
            </a:r>
            <a:endParaRPr b="0" lang="en-US" sz="4400" spc="-1" strike="noStrike">
              <a:latin typeface="Arial"/>
            </a:endParaRPr>
          </a:p>
        </p:txBody>
      </p:sp>
      <p:sp>
        <p:nvSpPr>
          <p:cNvPr id="94" name="CustomShape 20"/>
          <p:cNvSpPr/>
          <p:nvPr/>
        </p:nvSpPr>
        <p:spPr>
          <a:xfrm>
            <a:off x="1597320" y="16969320"/>
            <a:ext cx="6689520" cy="316152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21409a"/>
                </a:solidFill>
                <a:latin typeface="Arial"/>
                <a:ea typeface="DejaVu Sans"/>
              </a:rPr>
              <a:t>Collection Date</a:t>
            </a:r>
            <a:endParaRPr b="0" lang="en-US" sz="3600" spc="-1" strike="noStrike">
              <a:latin typeface="Arial"/>
            </a:endParaRPr>
          </a:p>
          <a:p>
            <a:pPr>
              <a:lnSpc>
                <a:spcPct val="100000"/>
              </a:lnSpc>
            </a:pPr>
            <a:r>
              <a:rPr b="0" lang="en-US" sz="3600" spc="-1" strike="noStrike">
                <a:solidFill>
                  <a:srgbClr val="21409a"/>
                </a:solidFill>
                <a:latin typeface="Arial"/>
                <a:ea typeface="DejaVu Sans"/>
              </a:rPr>
              <a:t>Crime Guns Recovered</a:t>
            </a:r>
            <a:endParaRPr b="0" lang="en-US" sz="3600" spc="-1" strike="noStrike">
              <a:latin typeface="Arial"/>
            </a:endParaRPr>
          </a:p>
          <a:p>
            <a:pPr>
              <a:lnSpc>
                <a:spcPct val="100000"/>
              </a:lnSpc>
            </a:pPr>
            <a:r>
              <a:rPr b="0" lang="en-US" sz="3600" spc="-1" strike="noStrike">
                <a:solidFill>
                  <a:srgbClr val="21409a"/>
                </a:solidFill>
                <a:latin typeface="Arial"/>
                <a:ea typeface="DejaVu Sans"/>
              </a:rPr>
              <a:t>Guns Surrendered Safeguarded</a:t>
            </a:r>
            <a:endParaRPr b="0" lang="en-US" sz="3600" spc="-1" strike="noStrike">
              <a:latin typeface="Arial"/>
            </a:endParaRPr>
          </a:p>
          <a:p>
            <a:pPr>
              <a:lnSpc>
                <a:spcPct val="100000"/>
              </a:lnSpc>
            </a:pPr>
            <a:r>
              <a:rPr b="0" lang="en-US" sz="3600" spc="-1" strike="noStrike">
                <a:solidFill>
                  <a:srgbClr val="21409a"/>
                </a:solidFill>
                <a:latin typeface="Arial"/>
                <a:ea typeface="DejaVu Sans"/>
              </a:rPr>
              <a:t>Buyback Guns Recovered</a:t>
            </a:r>
            <a:endParaRPr b="0" lang="en-US" sz="3600" spc="-1" strike="noStrike">
              <a:latin typeface="Arial"/>
            </a:endParaRPr>
          </a:p>
          <a:p>
            <a:pPr>
              <a:lnSpc>
                <a:spcPct val="100000"/>
              </a:lnSpc>
            </a:pPr>
            <a:r>
              <a:rPr b="0" lang="en-US" sz="3600" spc="-1" strike="noStrike">
                <a:solidFill>
                  <a:srgbClr val="21409a"/>
                </a:solidFill>
                <a:latin typeface="Arial"/>
                <a:ea typeface="DejaVu Sans"/>
              </a:rPr>
              <a:t>Year </a:t>
            </a:r>
            <a:endParaRPr b="0" lang="en-US" sz="3600" spc="-1" strike="noStrike">
              <a:latin typeface="Arial"/>
            </a:endParaRPr>
          </a:p>
          <a:p>
            <a:pPr>
              <a:lnSpc>
                <a:spcPct val="100000"/>
              </a:lnSpc>
            </a:pPr>
            <a:r>
              <a:rPr b="0" lang="en-US" sz="3600" spc="-1" strike="noStrike">
                <a:solidFill>
                  <a:srgbClr val="21409a"/>
                </a:solidFill>
                <a:latin typeface="Arial"/>
                <a:ea typeface="DejaVu Sans"/>
              </a:rPr>
              <a:t>Month</a:t>
            </a:r>
            <a:endParaRPr b="0" lang="en-US" sz="3600" spc="-1" strike="noStrike">
              <a:latin typeface="Arial"/>
            </a:endParaRPr>
          </a:p>
        </p:txBody>
      </p:sp>
      <p:sp>
        <p:nvSpPr>
          <p:cNvPr id="95" name="CustomShape 21"/>
          <p:cNvSpPr/>
          <p:nvPr/>
        </p:nvSpPr>
        <p:spPr>
          <a:xfrm>
            <a:off x="30805920" y="4792680"/>
            <a:ext cx="5220360" cy="714960"/>
          </a:xfrm>
          <a:prstGeom prst="rect">
            <a:avLst/>
          </a:prstGeom>
          <a:noFill/>
          <a:ln>
            <a:noFill/>
          </a:ln>
        </p:spPr>
        <p:style>
          <a:lnRef idx="0"/>
          <a:fillRef idx="0"/>
          <a:effectRef idx="0"/>
          <a:fontRef idx="minor"/>
        </p:style>
        <p:txBody>
          <a:bodyPr lIns="90000" rIns="90000" tIns="45000" bIns="45000"/>
          <a:p>
            <a:pPr>
              <a:lnSpc>
                <a:spcPct val="100000"/>
              </a:lnSpc>
            </a:pPr>
            <a:r>
              <a:rPr b="0" lang="en-US" sz="4400" spc="-1" strike="noStrike">
                <a:solidFill>
                  <a:srgbClr val="000000"/>
                </a:solidFill>
                <a:latin typeface="Arial"/>
                <a:ea typeface="DejaVu Sans"/>
              </a:rPr>
              <a:t>Economic Indicators</a:t>
            </a:r>
            <a:endParaRPr b="0" lang="en-US" sz="4400" spc="-1" strike="noStrike">
              <a:latin typeface="Arial"/>
            </a:endParaRPr>
          </a:p>
        </p:txBody>
      </p:sp>
      <p:sp>
        <p:nvSpPr>
          <p:cNvPr id="96" name="CustomShape 22"/>
          <p:cNvSpPr/>
          <p:nvPr/>
        </p:nvSpPr>
        <p:spPr>
          <a:xfrm>
            <a:off x="28753920" y="5691600"/>
            <a:ext cx="7273080" cy="12504600"/>
          </a:xfrm>
          <a:prstGeom prst="rect">
            <a:avLst/>
          </a:prstGeom>
          <a:noFill/>
          <a:ln>
            <a:noFill/>
          </a:ln>
        </p:spPr>
        <p:style>
          <a:lnRef idx="0"/>
          <a:fillRef idx="0"/>
          <a:effectRef idx="0"/>
          <a:fontRef idx="minor"/>
        </p:style>
        <p:txBody>
          <a:bodyPr lIns="90000" rIns="90000" tIns="45000" bIns="45000" anchor="ctr"/>
          <a:p>
            <a:pPr algn="r">
              <a:lnSpc>
                <a:spcPct val="100000"/>
              </a:lnSpc>
              <a:spcBef>
                <a:spcPts val="283"/>
              </a:spcBef>
              <a:spcAft>
                <a:spcPts val="283"/>
              </a:spcAft>
            </a:pPr>
            <a:r>
              <a:rPr b="0" lang="en-US" sz="3600" spc="-1" strike="noStrike">
                <a:solidFill>
                  <a:srgbClr val="21409a"/>
                </a:solidFill>
                <a:latin typeface="Arial"/>
                <a:ea typeface="DejaVu Sans"/>
              </a:rPr>
              <a:t>Year</a:t>
            </a:r>
            <a:endParaRPr b="0" lang="en-US" sz="3600" spc="-1" strike="noStrike">
              <a:latin typeface="Arial"/>
            </a:endParaRPr>
          </a:p>
          <a:p>
            <a:pPr algn="r">
              <a:lnSpc>
                <a:spcPct val="100000"/>
              </a:lnSpc>
              <a:spcBef>
                <a:spcPts val="283"/>
              </a:spcBef>
              <a:spcAft>
                <a:spcPts val="283"/>
              </a:spcAft>
            </a:pPr>
            <a:r>
              <a:rPr b="0" lang="en-US" sz="3600" spc="-1" strike="noStrike">
                <a:solidFill>
                  <a:srgbClr val="21409a"/>
                </a:solidFill>
                <a:latin typeface="Arial"/>
                <a:ea typeface="DejaVu Sans"/>
              </a:rPr>
              <a:t>Month</a:t>
            </a:r>
            <a:endParaRPr b="0" lang="en-US" sz="3600" spc="-1" strike="noStrike">
              <a:latin typeface="Arial"/>
            </a:endParaRPr>
          </a:p>
          <a:p>
            <a:pPr algn="r">
              <a:lnSpc>
                <a:spcPct val="100000"/>
              </a:lnSpc>
              <a:spcBef>
                <a:spcPts val="283"/>
              </a:spcBef>
              <a:spcAft>
                <a:spcPts val="283"/>
              </a:spcAft>
            </a:pPr>
            <a:r>
              <a:rPr b="0" lang="en-US" sz="3600" spc="-1" strike="noStrike">
                <a:solidFill>
                  <a:srgbClr val="21409a"/>
                </a:solidFill>
                <a:latin typeface="Arial"/>
                <a:ea typeface="DejaVu Sans"/>
              </a:rPr>
              <a:t>Logan Passengers</a:t>
            </a:r>
            <a:endParaRPr b="0" lang="en-US" sz="3600" spc="-1" strike="noStrike">
              <a:latin typeface="Arial"/>
            </a:endParaRPr>
          </a:p>
          <a:p>
            <a:pPr algn="r">
              <a:lnSpc>
                <a:spcPct val="100000"/>
              </a:lnSpc>
              <a:spcBef>
                <a:spcPts val="283"/>
              </a:spcBef>
              <a:spcAft>
                <a:spcPts val="283"/>
              </a:spcAft>
            </a:pPr>
            <a:r>
              <a:rPr b="0" lang="en-US" sz="3600" spc="-1" strike="noStrike">
                <a:solidFill>
                  <a:srgbClr val="21409a"/>
                </a:solidFill>
                <a:latin typeface="Arial"/>
                <a:ea typeface="DejaVu Sans"/>
              </a:rPr>
              <a:t>Logan International Flights</a:t>
            </a:r>
            <a:endParaRPr b="0" lang="en-US" sz="3600" spc="-1" strike="noStrike">
              <a:latin typeface="Arial"/>
            </a:endParaRPr>
          </a:p>
          <a:p>
            <a:pPr algn="r">
              <a:lnSpc>
                <a:spcPct val="100000"/>
              </a:lnSpc>
              <a:spcBef>
                <a:spcPts val="283"/>
              </a:spcBef>
              <a:spcAft>
                <a:spcPts val="283"/>
              </a:spcAft>
            </a:pPr>
            <a:r>
              <a:rPr b="0" lang="en-US" sz="3600" spc="-1" strike="noStrike">
                <a:solidFill>
                  <a:srgbClr val="21409a"/>
                </a:solidFill>
                <a:latin typeface="Arial"/>
                <a:ea typeface="DejaVu Sans"/>
              </a:rPr>
              <a:t>Hotel Occupancy Rate</a:t>
            </a:r>
            <a:endParaRPr b="0" lang="en-US" sz="3600" spc="-1" strike="noStrike">
              <a:latin typeface="Arial"/>
            </a:endParaRPr>
          </a:p>
          <a:p>
            <a:pPr algn="r">
              <a:lnSpc>
                <a:spcPct val="100000"/>
              </a:lnSpc>
              <a:spcBef>
                <a:spcPts val="283"/>
              </a:spcBef>
              <a:spcAft>
                <a:spcPts val="283"/>
              </a:spcAft>
            </a:pPr>
            <a:r>
              <a:rPr b="0" lang="en-US" sz="3600" spc="-1" strike="noStrike">
                <a:solidFill>
                  <a:srgbClr val="21409a"/>
                </a:solidFill>
                <a:latin typeface="Arial"/>
                <a:ea typeface="DejaVu Sans"/>
              </a:rPr>
              <a:t>Hotel Average Daily Rate</a:t>
            </a:r>
            <a:endParaRPr b="0" lang="en-US" sz="3600" spc="-1" strike="noStrike">
              <a:latin typeface="Arial"/>
            </a:endParaRPr>
          </a:p>
          <a:p>
            <a:pPr algn="r">
              <a:lnSpc>
                <a:spcPct val="100000"/>
              </a:lnSpc>
              <a:spcBef>
                <a:spcPts val="283"/>
              </a:spcBef>
              <a:spcAft>
                <a:spcPts val="283"/>
              </a:spcAft>
            </a:pPr>
            <a:r>
              <a:rPr b="0" lang="en-US" sz="3600" spc="-1" strike="noStrike">
                <a:solidFill>
                  <a:srgbClr val="21409a"/>
                </a:solidFill>
                <a:latin typeface="Arial"/>
                <a:ea typeface="DejaVu Sans"/>
              </a:rPr>
              <a:t>Unemployment Rate</a:t>
            </a:r>
            <a:endParaRPr b="0" lang="en-US" sz="3600" spc="-1" strike="noStrike">
              <a:latin typeface="Arial"/>
            </a:endParaRPr>
          </a:p>
          <a:p>
            <a:pPr algn="r">
              <a:lnSpc>
                <a:spcPct val="100000"/>
              </a:lnSpc>
              <a:spcBef>
                <a:spcPts val="283"/>
              </a:spcBef>
              <a:spcAft>
                <a:spcPts val="283"/>
              </a:spcAft>
            </a:pPr>
            <a:r>
              <a:rPr b="0" lang="en-US" sz="3600" spc="-1" strike="noStrike">
                <a:solidFill>
                  <a:srgbClr val="21409a"/>
                </a:solidFill>
                <a:latin typeface="Arial"/>
                <a:ea typeface="DejaVu Sans"/>
              </a:rPr>
              <a:t>Labor Force Participation Rate</a:t>
            </a:r>
            <a:endParaRPr b="0" lang="en-US" sz="3600" spc="-1" strike="noStrike">
              <a:latin typeface="Arial"/>
            </a:endParaRPr>
          </a:p>
          <a:p>
            <a:pPr algn="r">
              <a:lnSpc>
                <a:spcPct val="100000"/>
              </a:lnSpc>
              <a:spcBef>
                <a:spcPts val="283"/>
              </a:spcBef>
              <a:spcAft>
                <a:spcPts val="283"/>
              </a:spcAft>
            </a:pPr>
            <a:r>
              <a:rPr b="0" lang="en-US" sz="3600" spc="-1" strike="noStrike">
                <a:solidFill>
                  <a:srgbClr val="21409a"/>
                </a:solidFill>
                <a:latin typeface="Arial"/>
                <a:ea typeface="DejaVu Sans"/>
              </a:rPr>
              <a:t>Pipeline Units </a:t>
            </a:r>
            <a:endParaRPr b="0" lang="en-US" sz="3600" spc="-1" strike="noStrike">
              <a:latin typeface="Arial"/>
            </a:endParaRPr>
          </a:p>
          <a:p>
            <a:pPr algn="r">
              <a:lnSpc>
                <a:spcPct val="100000"/>
              </a:lnSpc>
              <a:spcBef>
                <a:spcPts val="283"/>
              </a:spcBef>
              <a:spcAft>
                <a:spcPts val="283"/>
              </a:spcAft>
            </a:pPr>
            <a:r>
              <a:rPr b="0" lang="en-US" sz="3600" spc="-1" strike="noStrike">
                <a:solidFill>
                  <a:srgbClr val="21409a"/>
                </a:solidFill>
                <a:latin typeface="Arial"/>
                <a:ea typeface="DejaVu Sans"/>
              </a:rPr>
              <a:t>Pipeline Total Development Cost</a:t>
            </a:r>
            <a:endParaRPr b="0" lang="en-US" sz="3600" spc="-1" strike="noStrike">
              <a:latin typeface="Arial"/>
            </a:endParaRPr>
          </a:p>
          <a:p>
            <a:pPr algn="r">
              <a:lnSpc>
                <a:spcPct val="100000"/>
              </a:lnSpc>
              <a:spcBef>
                <a:spcPts val="283"/>
              </a:spcBef>
              <a:spcAft>
                <a:spcPts val="283"/>
              </a:spcAft>
            </a:pPr>
            <a:r>
              <a:rPr b="0" lang="en-US" sz="3600" spc="-1" strike="noStrike">
                <a:solidFill>
                  <a:srgbClr val="21409a"/>
                </a:solidFill>
                <a:latin typeface="Arial"/>
                <a:ea typeface="DejaVu Sans"/>
              </a:rPr>
              <a:t>Pipeline Square Feet</a:t>
            </a:r>
            <a:endParaRPr b="0" lang="en-US" sz="3600" spc="-1" strike="noStrike">
              <a:latin typeface="Arial"/>
            </a:endParaRPr>
          </a:p>
          <a:p>
            <a:pPr algn="r">
              <a:lnSpc>
                <a:spcPct val="100000"/>
              </a:lnSpc>
              <a:spcBef>
                <a:spcPts val="283"/>
              </a:spcBef>
              <a:spcAft>
                <a:spcPts val="283"/>
              </a:spcAft>
            </a:pPr>
            <a:r>
              <a:rPr b="0" lang="en-US" sz="3600" spc="-1" strike="noStrike">
                <a:solidFill>
                  <a:srgbClr val="21409a"/>
                </a:solidFill>
                <a:latin typeface="Arial"/>
                <a:ea typeface="DejaVu Sans"/>
              </a:rPr>
              <a:t>Pipeline Construction Jobs</a:t>
            </a:r>
            <a:endParaRPr b="0" lang="en-US" sz="3600" spc="-1" strike="noStrike">
              <a:latin typeface="Arial"/>
            </a:endParaRPr>
          </a:p>
          <a:p>
            <a:pPr algn="r">
              <a:lnSpc>
                <a:spcPct val="100000"/>
              </a:lnSpc>
              <a:spcBef>
                <a:spcPts val="283"/>
              </a:spcBef>
              <a:spcAft>
                <a:spcPts val="283"/>
              </a:spcAft>
            </a:pPr>
            <a:r>
              <a:rPr b="0" lang="en-US" sz="3600" spc="-1" strike="noStrike">
                <a:solidFill>
                  <a:srgbClr val="21409a"/>
                </a:solidFill>
                <a:latin typeface="Arial"/>
                <a:ea typeface="DejaVu Sans"/>
              </a:rPr>
              <a:t>Foreclosure Petitions</a:t>
            </a:r>
            <a:endParaRPr b="0" lang="en-US" sz="3600" spc="-1" strike="noStrike">
              <a:latin typeface="Arial"/>
            </a:endParaRPr>
          </a:p>
          <a:p>
            <a:pPr algn="r">
              <a:lnSpc>
                <a:spcPct val="100000"/>
              </a:lnSpc>
              <a:spcBef>
                <a:spcPts val="283"/>
              </a:spcBef>
              <a:spcAft>
                <a:spcPts val="283"/>
              </a:spcAft>
            </a:pPr>
            <a:r>
              <a:rPr b="0" lang="en-US" sz="3600" spc="-1" strike="noStrike">
                <a:solidFill>
                  <a:srgbClr val="21409a"/>
                </a:solidFill>
                <a:latin typeface="Arial"/>
                <a:ea typeface="DejaVu Sans"/>
              </a:rPr>
              <a:t>Foreclosure Deeds</a:t>
            </a:r>
            <a:endParaRPr b="0" lang="en-US" sz="3600" spc="-1" strike="noStrike">
              <a:latin typeface="Arial"/>
            </a:endParaRPr>
          </a:p>
          <a:p>
            <a:pPr algn="r">
              <a:lnSpc>
                <a:spcPct val="100000"/>
              </a:lnSpc>
              <a:spcBef>
                <a:spcPts val="283"/>
              </a:spcBef>
              <a:spcAft>
                <a:spcPts val="283"/>
              </a:spcAft>
            </a:pPr>
            <a:r>
              <a:rPr b="0" lang="en-US" sz="3600" spc="-1" strike="noStrike">
                <a:solidFill>
                  <a:srgbClr val="21409a"/>
                </a:solidFill>
                <a:latin typeface="Arial"/>
                <a:ea typeface="DejaVu Sans"/>
              </a:rPr>
              <a:t>Median Housing Price</a:t>
            </a:r>
            <a:endParaRPr b="0" lang="en-US" sz="3600" spc="-1" strike="noStrike">
              <a:latin typeface="Arial"/>
            </a:endParaRPr>
          </a:p>
          <a:p>
            <a:pPr algn="r">
              <a:lnSpc>
                <a:spcPct val="100000"/>
              </a:lnSpc>
              <a:spcBef>
                <a:spcPts val="283"/>
              </a:spcBef>
              <a:spcAft>
                <a:spcPts val="283"/>
              </a:spcAft>
            </a:pPr>
            <a:r>
              <a:rPr b="0" lang="en-US" sz="3600" spc="-1" strike="noStrike">
                <a:solidFill>
                  <a:srgbClr val="21409a"/>
                </a:solidFill>
                <a:latin typeface="Arial"/>
                <a:ea typeface="DejaVu Sans"/>
              </a:rPr>
              <a:t>Housing Sales Volume</a:t>
            </a:r>
            <a:endParaRPr b="0" lang="en-US" sz="3600" spc="-1" strike="noStrike">
              <a:latin typeface="Arial"/>
            </a:endParaRPr>
          </a:p>
          <a:p>
            <a:pPr algn="r">
              <a:lnSpc>
                <a:spcPct val="100000"/>
              </a:lnSpc>
              <a:spcBef>
                <a:spcPts val="283"/>
              </a:spcBef>
              <a:spcAft>
                <a:spcPts val="283"/>
              </a:spcAft>
            </a:pPr>
            <a:r>
              <a:rPr b="0" lang="en-US" sz="3600" spc="-1" strike="noStrike">
                <a:solidFill>
                  <a:srgbClr val="21409a"/>
                </a:solidFill>
                <a:latin typeface="Arial"/>
                <a:ea typeface="DejaVu Sans"/>
              </a:rPr>
              <a:t>New Housing Construction Permits</a:t>
            </a:r>
            <a:endParaRPr b="0" lang="en-US" sz="3600" spc="-1" strike="noStrike">
              <a:latin typeface="Arial"/>
            </a:endParaRPr>
          </a:p>
          <a:p>
            <a:pPr algn="r">
              <a:lnSpc>
                <a:spcPct val="100000"/>
              </a:lnSpc>
              <a:spcBef>
                <a:spcPts val="283"/>
              </a:spcBef>
              <a:spcAft>
                <a:spcPts val="283"/>
              </a:spcAft>
            </a:pPr>
            <a:r>
              <a:rPr b="0" lang="en-US" sz="3600" spc="-1" strike="noStrike">
                <a:solidFill>
                  <a:srgbClr val="21409a"/>
                </a:solidFill>
                <a:latin typeface="Arial"/>
                <a:ea typeface="DejaVu Sans"/>
              </a:rPr>
              <a:t>New Affordable Housing Permits</a:t>
            </a:r>
            <a:endParaRPr b="0" lang="en-US" sz="3600" spc="-1" strike="noStrike">
              <a:latin typeface="Arial"/>
            </a:endParaRPr>
          </a:p>
          <a:p>
            <a:pPr algn="r">
              <a:lnSpc>
                <a:spcPct val="100000"/>
              </a:lnSpc>
            </a:pPr>
            <a:endParaRPr b="0" lang="en-US" sz="3600" spc="-1" strike="noStrike">
              <a:latin typeface="Arial"/>
            </a:endParaRPr>
          </a:p>
        </p:txBody>
      </p:sp>
      <p:sp>
        <p:nvSpPr>
          <p:cNvPr id="97" name="Line 23"/>
          <p:cNvSpPr/>
          <p:nvPr/>
        </p:nvSpPr>
        <p:spPr>
          <a:xfrm>
            <a:off x="0" y="0"/>
            <a:ext cx="360" cy="360"/>
          </a:xfrm>
          <a:prstGeom prst="line">
            <a:avLst/>
          </a:prstGeom>
          <a:ln>
            <a:solidFill>
              <a:srgbClr val="3465a4"/>
            </a:solidFill>
          </a:ln>
        </p:spPr>
        <p:style>
          <a:lnRef idx="0"/>
          <a:fillRef idx="0"/>
          <a:effectRef idx="0"/>
          <a:fontRef idx="minor"/>
        </p:style>
      </p:sp>
      <p:sp>
        <p:nvSpPr>
          <p:cNvPr id="98" name="Line 24"/>
          <p:cNvSpPr/>
          <p:nvPr/>
        </p:nvSpPr>
        <p:spPr>
          <a:xfrm>
            <a:off x="0" y="0"/>
            <a:ext cx="360" cy="360"/>
          </a:xfrm>
          <a:prstGeom prst="line">
            <a:avLst/>
          </a:prstGeom>
          <a:ln>
            <a:solidFill>
              <a:srgbClr val="3465a4"/>
            </a:solidFill>
          </a:ln>
        </p:spPr>
        <p:style>
          <a:lnRef idx="0"/>
          <a:fillRef idx="0"/>
          <a:effectRef idx="0"/>
          <a:fontRef idx="minor"/>
        </p:style>
      </p:sp>
      <p:pic>
        <p:nvPicPr>
          <p:cNvPr id="99" name="Picture 195" descr=""/>
          <p:cNvPicPr/>
          <p:nvPr/>
        </p:nvPicPr>
        <p:blipFill>
          <a:blip r:embed="rId6"/>
          <a:stretch/>
        </p:blipFill>
        <p:spPr>
          <a:xfrm>
            <a:off x="1355400" y="529200"/>
            <a:ext cx="7057440" cy="2656800"/>
          </a:xfrm>
          <a:prstGeom prst="rect">
            <a:avLst/>
          </a:prstGeom>
          <a:ln>
            <a:noFill/>
          </a:ln>
        </p:spPr>
      </p:pic>
    </p:spTree>
  </p:cSld>
  <p:transition spd="slow">
    <p:split dir="out" orient="vert"/>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10058400" y="1097280"/>
            <a:ext cx="5942880" cy="1452600"/>
          </a:xfrm>
          <a:prstGeom prst="rect">
            <a:avLst/>
          </a:prstGeom>
          <a:noFill/>
          <a:ln>
            <a:noFill/>
          </a:ln>
        </p:spPr>
        <p:style>
          <a:lnRef idx="0"/>
          <a:fillRef idx="0"/>
          <a:effectRef idx="0"/>
          <a:fontRef idx="minor"/>
        </p:style>
        <p:txBody>
          <a:bodyPr lIns="90000" rIns="90000" tIns="45000" bIns="45000"/>
          <a:p>
            <a:pPr>
              <a:lnSpc>
                <a:spcPct val="100000"/>
              </a:lnSpc>
            </a:pPr>
            <a:r>
              <a:rPr b="0" lang="en-US" sz="9600" spc="-1" strike="noStrike">
                <a:solidFill>
                  <a:srgbClr val="21409a"/>
                </a:solidFill>
                <a:latin typeface="Arial"/>
                <a:ea typeface="DejaVu Sans"/>
              </a:rPr>
              <a:t>Police</a:t>
            </a:r>
            <a:r>
              <a:rPr b="0" lang="en-US" sz="9600" spc="-1" strike="noStrike">
                <a:solidFill>
                  <a:srgbClr val="000000"/>
                </a:solidFill>
                <a:latin typeface="Arial"/>
                <a:ea typeface="DejaVu Sans"/>
              </a:rPr>
              <a:t> </a:t>
            </a:r>
            <a:r>
              <a:rPr b="0" lang="en-US" sz="9600" spc="-1" strike="noStrike">
                <a:solidFill>
                  <a:srgbClr val="72bf44"/>
                </a:solidFill>
                <a:latin typeface="Arial"/>
                <a:ea typeface="DejaVu Sans"/>
              </a:rPr>
              <a:t>Pay</a:t>
            </a:r>
            <a:endParaRPr b="0" lang="en-US" sz="9600" spc="-1" strike="noStrike">
              <a:latin typeface="Arial"/>
            </a:endParaRPr>
          </a:p>
        </p:txBody>
      </p:sp>
      <p:pic>
        <p:nvPicPr>
          <p:cNvPr id="101" name="Picture 197" descr=""/>
          <p:cNvPicPr/>
          <p:nvPr/>
        </p:nvPicPr>
        <p:blipFill>
          <a:blip r:embed="rId1"/>
          <a:stretch/>
        </p:blipFill>
        <p:spPr>
          <a:xfrm>
            <a:off x="705240" y="822960"/>
            <a:ext cx="8895600" cy="2085120"/>
          </a:xfrm>
          <a:prstGeom prst="rect">
            <a:avLst/>
          </a:prstGeom>
          <a:ln>
            <a:noFill/>
          </a:ln>
        </p:spPr>
      </p:pic>
      <p:pic>
        <p:nvPicPr>
          <p:cNvPr id="102" name="Picture 198" descr=""/>
          <p:cNvPicPr/>
          <p:nvPr/>
        </p:nvPicPr>
        <p:blipFill>
          <a:blip r:embed="rId2"/>
          <a:stretch/>
        </p:blipFill>
        <p:spPr>
          <a:xfrm>
            <a:off x="1253880" y="3424680"/>
            <a:ext cx="7776000" cy="5452560"/>
          </a:xfrm>
          <a:prstGeom prst="rect">
            <a:avLst/>
          </a:prstGeom>
          <a:ln>
            <a:noFill/>
          </a:ln>
        </p:spPr>
      </p:pic>
      <p:pic>
        <p:nvPicPr>
          <p:cNvPr id="103" name="Picture 199" descr=""/>
          <p:cNvPicPr/>
          <p:nvPr/>
        </p:nvPicPr>
        <p:blipFill>
          <a:blip r:embed="rId3"/>
          <a:stretch/>
        </p:blipFill>
        <p:spPr>
          <a:xfrm>
            <a:off x="959040" y="9165600"/>
            <a:ext cx="8256600" cy="5618880"/>
          </a:xfrm>
          <a:prstGeom prst="rect">
            <a:avLst/>
          </a:prstGeom>
          <a:ln>
            <a:noFill/>
          </a:ln>
        </p:spPr>
      </p:pic>
      <p:pic>
        <p:nvPicPr>
          <p:cNvPr id="104" name="Picture 200" descr=""/>
          <p:cNvPicPr/>
          <p:nvPr/>
        </p:nvPicPr>
        <p:blipFill>
          <a:blip r:embed="rId4"/>
          <a:stretch/>
        </p:blipFill>
        <p:spPr>
          <a:xfrm>
            <a:off x="10361520" y="3571560"/>
            <a:ext cx="16916040" cy="5937840"/>
          </a:xfrm>
          <a:prstGeom prst="rect">
            <a:avLst/>
          </a:prstGeom>
          <a:ln>
            <a:noFill/>
          </a:ln>
        </p:spPr>
      </p:pic>
      <p:pic>
        <p:nvPicPr>
          <p:cNvPr id="105" name="Picture 201" descr=""/>
          <p:cNvPicPr/>
          <p:nvPr/>
        </p:nvPicPr>
        <p:blipFill>
          <a:blip r:embed="rId5"/>
          <a:stretch/>
        </p:blipFill>
        <p:spPr>
          <a:xfrm>
            <a:off x="10268280" y="12665520"/>
            <a:ext cx="17071920" cy="5949000"/>
          </a:xfrm>
          <a:prstGeom prst="rect">
            <a:avLst/>
          </a:prstGeom>
          <a:ln>
            <a:noFill/>
          </a:ln>
        </p:spPr>
      </p:pic>
      <p:pic>
        <p:nvPicPr>
          <p:cNvPr id="106" name="Picture 202" descr=""/>
          <p:cNvPicPr/>
          <p:nvPr/>
        </p:nvPicPr>
        <p:blipFill>
          <a:blip r:embed="rId6"/>
          <a:stretch/>
        </p:blipFill>
        <p:spPr>
          <a:xfrm>
            <a:off x="10311840" y="18792000"/>
            <a:ext cx="16972920" cy="1351800"/>
          </a:xfrm>
          <a:prstGeom prst="rect">
            <a:avLst/>
          </a:prstGeom>
          <a:ln>
            <a:noFill/>
          </a:ln>
        </p:spPr>
      </p:pic>
      <p:pic>
        <p:nvPicPr>
          <p:cNvPr id="107" name="Picture 203" descr=""/>
          <p:cNvPicPr/>
          <p:nvPr/>
        </p:nvPicPr>
        <p:blipFill>
          <a:blip r:embed="rId7"/>
          <a:stretch/>
        </p:blipFill>
        <p:spPr>
          <a:xfrm>
            <a:off x="10316880" y="9802080"/>
            <a:ext cx="16963200" cy="1323360"/>
          </a:xfrm>
          <a:prstGeom prst="rect">
            <a:avLst/>
          </a:prstGeom>
          <a:ln>
            <a:noFill/>
          </a:ln>
        </p:spPr>
      </p:pic>
      <p:sp>
        <p:nvSpPr>
          <p:cNvPr id="108" name="CustomShape 2"/>
          <p:cNvSpPr/>
          <p:nvPr/>
        </p:nvSpPr>
        <p:spPr>
          <a:xfrm>
            <a:off x="28445760" y="3336120"/>
            <a:ext cx="7800120" cy="880992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Arial"/>
                <a:ea typeface="DejaVu Sans"/>
              </a:rPr>
              <a:t>In what critics call an extreme example of a systemic problem, Lee Waiman bolstered his wages thanks to police union contracts that require that officers who work detail shifts or testify in court be paid a minimum of four hours, even if the assignment lasts only 30 minutes.</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0000"/>
                </a:solidFill>
                <a:latin typeface="Arial"/>
                <a:ea typeface="DejaVu Sans"/>
              </a:rPr>
              <a:t>Last year, Lee earned</a:t>
            </a:r>
            <a:r>
              <a:rPr b="0" lang="en-US" sz="2800" spc="-1" strike="noStrike">
                <a:solidFill>
                  <a:srgbClr val="00a65d"/>
                </a:solidFill>
                <a:latin typeface="Arial"/>
                <a:ea typeface="DejaVu Sans"/>
              </a:rPr>
              <a:t> $58,600 </a:t>
            </a:r>
            <a:r>
              <a:rPr b="0" lang="en-US" sz="2800" spc="-1" strike="noStrike">
                <a:solidFill>
                  <a:srgbClr val="000000"/>
                </a:solidFill>
                <a:latin typeface="Arial"/>
                <a:ea typeface="DejaVu Sans"/>
              </a:rPr>
              <a:t>by working more than </a:t>
            </a:r>
            <a:r>
              <a:rPr b="0" lang="en-US" sz="2800" spc="-1" strike="noStrike">
                <a:solidFill>
                  <a:srgbClr val="ed1c24"/>
                </a:solidFill>
                <a:latin typeface="Arial"/>
                <a:ea typeface="DejaVu Sans"/>
              </a:rPr>
              <a:t>1,100 hours of overtime</a:t>
            </a:r>
            <a:r>
              <a:rPr b="0" lang="en-US" sz="2800" spc="-1" strike="noStrike">
                <a:solidFill>
                  <a:srgbClr val="000000"/>
                </a:solidFill>
                <a:latin typeface="Arial"/>
                <a:ea typeface="DejaVu Sans"/>
              </a:rPr>
              <a:t>, according to a Globe review of police payroll records. Records show that Lee </a:t>
            </a:r>
            <a:r>
              <a:rPr b="0" lang="en-US" sz="2800" spc="-1" strike="noStrike">
                <a:solidFill>
                  <a:srgbClr val="ed1c24"/>
                </a:solidFill>
                <a:latin typeface="Arial"/>
                <a:ea typeface="DejaVu Sans"/>
              </a:rPr>
              <a:t>did not work 674 of those hours</a:t>
            </a:r>
            <a:r>
              <a:rPr b="0" lang="en-US" sz="2800" spc="-1" strike="noStrike">
                <a:solidFill>
                  <a:srgbClr val="000000"/>
                </a:solidFill>
                <a:latin typeface="Arial"/>
                <a:ea typeface="DejaVu Sans"/>
              </a:rPr>
              <a:t> - more than 16 40-hour weeks - yet received time-and-a-half pay.</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0000"/>
                </a:solidFill>
                <a:latin typeface="Arial"/>
                <a:ea typeface="DejaVu Sans"/>
              </a:rPr>
              <a:t>Most of Lee’s overtime pay stemmed from court appearances that typically lasted no more than an hour, the Globe found. He was also </a:t>
            </a:r>
            <a:r>
              <a:rPr b="0" lang="en-US" sz="2800" spc="-1" strike="noStrike">
                <a:solidFill>
                  <a:srgbClr val="ed1c24"/>
                </a:solidFill>
                <a:latin typeface="Arial"/>
                <a:ea typeface="DejaVu Sans"/>
              </a:rPr>
              <a:t>paid for 2,771 hours </a:t>
            </a:r>
            <a:r>
              <a:rPr b="0" lang="en-US" sz="2800" spc="-1" strike="noStrike">
                <a:solidFill>
                  <a:srgbClr val="000000"/>
                </a:solidFill>
                <a:latin typeface="Arial"/>
                <a:ea typeface="DejaVu Sans"/>
              </a:rPr>
              <a:t>for detail shifts, including </a:t>
            </a:r>
            <a:r>
              <a:rPr b="0" lang="en-US" sz="2800" spc="-1" strike="noStrike">
                <a:solidFill>
                  <a:srgbClr val="ed1c24"/>
                </a:solidFill>
                <a:latin typeface="Arial"/>
                <a:ea typeface="DejaVu Sans"/>
              </a:rPr>
              <a:t>861 unworked hours.</a:t>
            </a:r>
            <a:r>
              <a:rPr b="0" lang="en-US" sz="2800" spc="-1" strike="noStrike">
                <a:solidFill>
                  <a:srgbClr val="000000"/>
                </a:solidFill>
                <a:latin typeface="Arial"/>
                <a:ea typeface="DejaVu Sans"/>
              </a:rPr>
              <a:t> That allowed him to make close to </a:t>
            </a:r>
            <a:r>
              <a:rPr b="0" lang="en-US" sz="2800" spc="-1" strike="noStrike">
                <a:solidFill>
                  <a:srgbClr val="00a65d"/>
                </a:solidFill>
                <a:latin typeface="Arial"/>
                <a:ea typeface="DejaVu Sans"/>
              </a:rPr>
              <a:t>$130,000</a:t>
            </a:r>
            <a:r>
              <a:rPr b="0" lang="en-US" sz="2800" spc="-1" strike="noStrike">
                <a:solidFill>
                  <a:srgbClr val="000000"/>
                </a:solidFill>
                <a:latin typeface="Arial"/>
                <a:ea typeface="DejaVu Sans"/>
              </a:rPr>
              <a:t>, a sum that did not include his overtime pay. </a:t>
            </a:r>
            <a:r>
              <a:rPr b="1" lang="en-US" sz="2800" spc="-1" strike="noStrike">
                <a:solidFill>
                  <a:srgbClr val="5c2d91"/>
                </a:solidFill>
                <a:latin typeface="Arial"/>
                <a:ea typeface="DejaVu Sans"/>
              </a:rPr>
              <a:t>[1]</a:t>
            </a:r>
            <a:endParaRPr b="0" lang="en-US" sz="2800" spc="-1" strike="noStrike">
              <a:latin typeface="Arial"/>
            </a:endParaRPr>
          </a:p>
          <a:p>
            <a:pPr>
              <a:lnSpc>
                <a:spcPct val="100000"/>
              </a:lnSpc>
            </a:pPr>
            <a:endParaRPr b="0" lang="en-US" sz="2800" spc="-1" strike="noStrike">
              <a:latin typeface="Arial"/>
            </a:endParaRPr>
          </a:p>
        </p:txBody>
      </p:sp>
      <p:sp>
        <p:nvSpPr>
          <p:cNvPr id="109" name="CustomShape 3"/>
          <p:cNvSpPr/>
          <p:nvPr/>
        </p:nvSpPr>
        <p:spPr>
          <a:xfrm>
            <a:off x="28481760" y="12291840"/>
            <a:ext cx="7589160" cy="7680600"/>
          </a:xfrm>
          <a:prstGeom prst="rect">
            <a:avLst/>
          </a:prstGeom>
          <a:noFill/>
          <a:ln>
            <a:noFill/>
          </a:ln>
        </p:spPr>
        <p:style>
          <a:lnRef idx="0"/>
          <a:fillRef idx="0"/>
          <a:effectRef idx="0"/>
          <a:fontRef idx="minor"/>
        </p:style>
        <p:txBody>
          <a:bodyPr lIns="90000" rIns="90000" tIns="45000" bIns="45000"/>
          <a:p>
            <a:pPr>
              <a:lnSpc>
                <a:spcPct val="100000"/>
              </a:lnSpc>
            </a:pPr>
            <a:r>
              <a:rPr b="0" lang="en-US" sz="2600" spc="-1" strike="noStrike">
                <a:solidFill>
                  <a:srgbClr val="000000"/>
                </a:solidFill>
                <a:latin typeface="Arial"/>
                <a:ea typeface="DejaVu Sans"/>
              </a:rPr>
              <a:t>Hosein - </a:t>
            </a:r>
            <a:r>
              <a:rPr b="0" lang="en-US" sz="2600" spc="-1" strike="noStrike">
                <a:solidFill>
                  <a:srgbClr val="ed1c24"/>
                </a:solidFill>
                <a:latin typeface="Arial"/>
                <a:ea typeface="DejaVu Sans"/>
              </a:rPr>
              <a:t>203 violations </a:t>
            </a:r>
            <a:r>
              <a:rPr b="0" lang="en-US" sz="2600" spc="-1" strike="noStrike">
                <a:solidFill>
                  <a:srgbClr val="000000"/>
                </a:solidFill>
                <a:latin typeface="Arial"/>
                <a:ea typeface="DejaVu Sans"/>
              </a:rPr>
              <a:t>that include </a:t>
            </a:r>
            <a:r>
              <a:rPr b="0" lang="en-US" sz="2600" spc="-1" strike="noStrike">
                <a:solidFill>
                  <a:srgbClr val="ed1c24"/>
                </a:solidFill>
                <a:latin typeface="Arial"/>
                <a:ea typeface="DejaVu Sans"/>
              </a:rPr>
              <a:t>80</a:t>
            </a:r>
            <a:r>
              <a:rPr b="0" lang="en-US" sz="2600" spc="-1" strike="noStrike">
                <a:solidFill>
                  <a:srgbClr val="000000"/>
                </a:solidFill>
                <a:latin typeface="Arial"/>
                <a:ea typeface="DejaVu Sans"/>
              </a:rPr>
              <a:t> counts of inaccurate reporting on a detail card, </a:t>
            </a:r>
            <a:r>
              <a:rPr b="0" lang="en-US" sz="2600" spc="-1" strike="noStrike">
                <a:solidFill>
                  <a:srgbClr val="ed1c24"/>
                </a:solidFill>
                <a:latin typeface="Arial"/>
                <a:ea typeface="DejaVu Sans"/>
              </a:rPr>
              <a:t>16</a:t>
            </a:r>
            <a:r>
              <a:rPr b="0" lang="en-US" sz="2600" spc="-1" strike="noStrike">
                <a:solidFill>
                  <a:srgbClr val="000000"/>
                </a:solidFill>
                <a:latin typeface="Arial"/>
                <a:ea typeface="DejaVu Sans"/>
              </a:rPr>
              <a:t> counts of receiving details outside the system, </a:t>
            </a:r>
            <a:r>
              <a:rPr b="0" lang="en-US" sz="2600" spc="-1" strike="noStrike">
                <a:solidFill>
                  <a:srgbClr val="ed1c24"/>
                </a:solidFill>
                <a:latin typeface="Arial"/>
                <a:ea typeface="DejaVu Sans"/>
              </a:rPr>
              <a:t>24 </a:t>
            </a:r>
            <a:r>
              <a:rPr b="0" lang="en-US" sz="2600" spc="-1" strike="noStrike">
                <a:solidFill>
                  <a:srgbClr val="000000"/>
                </a:solidFill>
                <a:latin typeface="Arial"/>
                <a:ea typeface="DejaVu Sans"/>
              </a:rPr>
              <a:t>counts of accepting a detail scheduled during his regular patrol shifts, and</a:t>
            </a:r>
            <a:r>
              <a:rPr b="0" lang="en-US" sz="2600" spc="-1" strike="noStrike">
                <a:solidFill>
                  <a:srgbClr val="ed1c24"/>
                </a:solidFill>
                <a:latin typeface="Arial"/>
                <a:ea typeface="DejaVu Sans"/>
              </a:rPr>
              <a:t> 1</a:t>
            </a:r>
            <a:r>
              <a:rPr b="0" lang="en-US" sz="2600" spc="-1" strike="noStrike">
                <a:solidFill>
                  <a:srgbClr val="000000"/>
                </a:solidFill>
                <a:latin typeface="Arial"/>
                <a:ea typeface="DejaVu Sans"/>
              </a:rPr>
              <a:t> count of breaking the law and conduct unbecoming an officer.</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600" spc="-1" strike="noStrike">
                <a:solidFill>
                  <a:srgbClr val="000000"/>
                </a:solidFill>
                <a:latin typeface="Arial"/>
                <a:ea typeface="DejaVu Sans"/>
              </a:rPr>
              <a:t>Kervin - </a:t>
            </a:r>
            <a:r>
              <a:rPr b="0" lang="en-US" sz="2600" spc="-1" strike="noStrike">
                <a:solidFill>
                  <a:srgbClr val="ed1c24"/>
                </a:solidFill>
                <a:latin typeface="Arial"/>
                <a:ea typeface="DejaVu Sans"/>
              </a:rPr>
              <a:t>191 violations </a:t>
            </a:r>
            <a:r>
              <a:rPr b="0" lang="en-US" sz="2600" spc="-1" strike="noStrike">
                <a:solidFill>
                  <a:srgbClr val="000000"/>
                </a:solidFill>
                <a:latin typeface="Arial"/>
                <a:ea typeface="DejaVu Sans"/>
              </a:rPr>
              <a:t>that include </a:t>
            </a:r>
            <a:r>
              <a:rPr b="0" lang="en-US" sz="2600" spc="-1" strike="noStrike">
                <a:solidFill>
                  <a:srgbClr val="ed1c24"/>
                </a:solidFill>
                <a:latin typeface="Arial"/>
                <a:ea typeface="DejaVu Sans"/>
              </a:rPr>
              <a:t>68 </a:t>
            </a:r>
            <a:r>
              <a:rPr b="0" lang="en-US" sz="2600" spc="-1" strike="noStrike">
                <a:solidFill>
                  <a:srgbClr val="000000"/>
                </a:solidFill>
                <a:latin typeface="Arial"/>
                <a:ea typeface="DejaVu Sans"/>
              </a:rPr>
              <a:t>counts of inaccurate reporting on a detail card, </a:t>
            </a:r>
            <a:r>
              <a:rPr b="0" lang="en-US" sz="2600" spc="-1" strike="noStrike">
                <a:solidFill>
                  <a:srgbClr val="ed1c24"/>
                </a:solidFill>
                <a:latin typeface="Arial"/>
                <a:ea typeface="DejaVu Sans"/>
              </a:rPr>
              <a:t>46 </a:t>
            </a:r>
            <a:r>
              <a:rPr b="0" lang="en-US" sz="2600" spc="-1" strike="noStrike">
                <a:solidFill>
                  <a:srgbClr val="000000"/>
                </a:solidFill>
                <a:latin typeface="Arial"/>
                <a:ea typeface="DejaVu Sans"/>
              </a:rPr>
              <a:t>counts of receiving details outside the system,</a:t>
            </a:r>
            <a:r>
              <a:rPr b="0" lang="en-US" sz="2600" spc="-1" strike="noStrike">
                <a:solidFill>
                  <a:srgbClr val="ed1c24"/>
                </a:solidFill>
                <a:latin typeface="Arial"/>
                <a:ea typeface="DejaVu Sans"/>
              </a:rPr>
              <a:t> 6 </a:t>
            </a:r>
            <a:r>
              <a:rPr b="0" lang="en-US" sz="2600" spc="-1" strike="noStrike">
                <a:solidFill>
                  <a:srgbClr val="000000"/>
                </a:solidFill>
                <a:latin typeface="Arial"/>
                <a:ea typeface="DejaVu Sans"/>
              </a:rPr>
              <a:t>counts of accepting a detail scheduled during his regular patrol shifts, and </a:t>
            </a:r>
            <a:r>
              <a:rPr b="0" lang="en-US" sz="2600" spc="-1" strike="noStrike">
                <a:solidFill>
                  <a:srgbClr val="ed1c24"/>
                </a:solidFill>
                <a:latin typeface="Arial"/>
                <a:ea typeface="DejaVu Sans"/>
              </a:rPr>
              <a:t>1</a:t>
            </a:r>
            <a:r>
              <a:rPr b="0" lang="en-US" sz="2600" spc="-1" strike="noStrike">
                <a:solidFill>
                  <a:srgbClr val="000000"/>
                </a:solidFill>
                <a:latin typeface="Arial"/>
                <a:ea typeface="DejaVu Sans"/>
              </a:rPr>
              <a:t> count each of breaking the law and conduct unbecoming of an officer.</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600" spc="-1" strike="noStrike">
                <a:solidFill>
                  <a:srgbClr val="000000"/>
                </a:solidFill>
                <a:latin typeface="Arial"/>
                <a:ea typeface="DejaVu Sans"/>
              </a:rPr>
              <a:t>Frangie - </a:t>
            </a:r>
            <a:r>
              <a:rPr b="0" lang="en-US" sz="2600" spc="-1" strike="noStrike">
                <a:solidFill>
                  <a:srgbClr val="ed1c24"/>
                </a:solidFill>
                <a:latin typeface="Arial"/>
                <a:ea typeface="DejaVu Sans"/>
              </a:rPr>
              <a:t>84 violations </a:t>
            </a:r>
            <a:r>
              <a:rPr b="0" lang="en-US" sz="2600" spc="-1" strike="noStrike">
                <a:solidFill>
                  <a:srgbClr val="000000"/>
                </a:solidFill>
                <a:latin typeface="Arial"/>
                <a:ea typeface="DejaVu Sans"/>
              </a:rPr>
              <a:t>that include </a:t>
            </a:r>
            <a:r>
              <a:rPr b="0" lang="en-US" sz="2600" spc="-1" strike="noStrike">
                <a:solidFill>
                  <a:srgbClr val="ed1c24"/>
                </a:solidFill>
                <a:latin typeface="Arial"/>
                <a:ea typeface="DejaVu Sans"/>
              </a:rPr>
              <a:t>34 </a:t>
            </a:r>
            <a:r>
              <a:rPr b="0" lang="en-US" sz="2600" spc="-1" strike="noStrike">
                <a:solidFill>
                  <a:srgbClr val="000000"/>
                </a:solidFill>
                <a:latin typeface="Arial"/>
                <a:ea typeface="DejaVu Sans"/>
              </a:rPr>
              <a:t>counts of inaccurate reporting on a detail card, </a:t>
            </a:r>
            <a:r>
              <a:rPr b="0" lang="en-US" sz="2600" spc="-1" strike="noStrike">
                <a:solidFill>
                  <a:srgbClr val="ed1c24"/>
                </a:solidFill>
                <a:latin typeface="Arial"/>
                <a:ea typeface="DejaVu Sans"/>
              </a:rPr>
              <a:t>10</a:t>
            </a:r>
            <a:r>
              <a:rPr b="0" lang="en-US" sz="2600" spc="-1" strike="noStrike">
                <a:solidFill>
                  <a:srgbClr val="000000"/>
                </a:solidFill>
                <a:latin typeface="Arial"/>
                <a:ea typeface="DejaVu Sans"/>
              </a:rPr>
              <a:t> counts of accepting a detail scheduled during his regular patrol shifts, </a:t>
            </a:r>
            <a:r>
              <a:rPr b="0" lang="en-US" sz="2600" spc="-1" strike="noStrike">
                <a:solidFill>
                  <a:srgbClr val="ed1c24"/>
                </a:solidFill>
                <a:latin typeface="Arial"/>
                <a:ea typeface="DejaVu Sans"/>
              </a:rPr>
              <a:t>3</a:t>
            </a:r>
            <a:r>
              <a:rPr b="0" lang="en-US" sz="2600" spc="-1" strike="noStrike">
                <a:solidFill>
                  <a:srgbClr val="000000"/>
                </a:solidFill>
                <a:latin typeface="Arial"/>
                <a:ea typeface="DejaVu Sans"/>
              </a:rPr>
              <a:t> counts of receiving details outside the system, and </a:t>
            </a:r>
            <a:r>
              <a:rPr b="0" lang="en-US" sz="2600" spc="-1" strike="noStrike">
                <a:solidFill>
                  <a:srgbClr val="ed1c24"/>
                </a:solidFill>
                <a:latin typeface="Arial"/>
                <a:ea typeface="DejaVu Sans"/>
              </a:rPr>
              <a:t>2</a:t>
            </a:r>
            <a:r>
              <a:rPr b="0" lang="en-US" sz="2600" spc="-1" strike="noStrike">
                <a:solidFill>
                  <a:srgbClr val="000000"/>
                </a:solidFill>
                <a:latin typeface="Arial"/>
                <a:ea typeface="DejaVu Sans"/>
              </a:rPr>
              <a:t> counts of conduct unbecoming an officer. </a:t>
            </a:r>
            <a:r>
              <a:rPr b="1" lang="en-US" sz="2600" spc="-1" strike="noStrike">
                <a:solidFill>
                  <a:srgbClr val="5c2d91"/>
                </a:solidFill>
                <a:latin typeface="Arial"/>
                <a:ea typeface="DejaVu Sans"/>
              </a:rPr>
              <a:t>[2]</a:t>
            </a:r>
            <a:endParaRPr b="0" lang="en-US" sz="2600" spc="-1" strike="noStrike">
              <a:latin typeface="Arial"/>
            </a:endParaRPr>
          </a:p>
        </p:txBody>
      </p:sp>
      <p:sp>
        <p:nvSpPr>
          <p:cNvPr id="110" name="CustomShape 4"/>
          <p:cNvSpPr/>
          <p:nvPr/>
        </p:nvSpPr>
        <p:spPr>
          <a:xfrm>
            <a:off x="1573920" y="15173280"/>
            <a:ext cx="7131960" cy="603540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5c2d91"/>
                </a:solidFill>
                <a:latin typeface="Arial"/>
                <a:ea typeface="DejaVu Sans"/>
              </a:rPr>
              <a:t>[1]</a:t>
            </a:r>
            <a:endParaRPr b="0" lang="en-US" sz="2800" spc="-1" strike="noStrike">
              <a:latin typeface="Arial"/>
            </a:endParaRPr>
          </a:p>
          <a:p>
            <a:pPr>
              <a:lnSpc>
                <a:spcPct val="100000"/>
              </a:lnSpc>
            </a:pPr>
            <a:r>
              <a:rPr b="0" lang="en-US" sz="2400" spc="-1" strike="noStrike">
                <a:solidFill>
                  <a:srgbClr val="000000"/>
                </a:solidFill>
                <a:latin typeface="Arial"/>
                <a:ea typeface="DejaVu Sans"/>
              </a:rPr>
              <a:t>www.bostonglobe.com/metro/2017/06/20/for-some-boston-police-officers-extra-money-comes-easy/oS47lc7OuYyVZbTPBv1zQL/story.html</a:t>
            </a:r>
            <a:r>
              <a:rPr b="0" lang="en-US" sz="2800" spc="-1" strike="noStrike">
                <a:solidFill>
                  <a:srgbClr val="000000"/>
                </a:solidFill>
                <a:latin typeface="Arial"/>
                <a:ea typeface="DejaVu Sans"/>
              </a:rPr>
              <a:t> </a:t>
            </a:r>
            <a:endParaRPr b="0" lang="en-US" sz="2800" spc="-1" strike="noStrike">
              <a:latin typeface="Arial"/>
            </a:endParaRPr>
          </a:p>
          <a:p>
            <a:pPr>
              <a:lnSpc>
                <a:spcPct val="100000"/>
              </a:lnSpc>
            </a:pPr>
            <a:r>
              <a:rPr b="1" lang="en-US" sz="2800" spc="-1" strike="noStrike">
                <a:solidFill>
                  <a:srgbClr val="5c2d91"/>
                </a:solidFill>
                <a:latin typeface="Arial"/>
                <a:ea typeface="DejaVu Sans"/>
              </a:rPr>
              <a:t>[2]</a:t>
            </a:r>
            <a:endParaRPr b="0" lang="en-US" sz="2800" spc="-1" strike="noStrike">
              <a:latin typeface="Arial"/>
            </a:endParaRPr>
          </a:p>
          <a:p>
            <a:pPr>
              <a:lnSpc>
                <a:spcPct val="100000"/>
              </a:lnSpc>
            </a:pPr>
            <a:r>
              <a:rPr b="0" lang="en-US" sz="2400" spc="-1" strike="noStrike">
                <a:solidFill>
                  <a:srgbClr val="000000"/>
                </a:solidFill>
                <a:latin typeface="Arial"/>
                <a:ea typeface="DejaVu Sans"/>
              </a:rPr>
              <a:t>archive.boston.com/news/local/articles/2007/08/23/3_police_lieutenants_are_cited_for_alleged_detail_abuses/</a:t>
            </a:r>
            <a:endParaRPr b="0" lang="en-US" sz="2400" spc="-1" strike="noStrike">
              <a:latin typeface="Arial"/>
            </a:endParaRPr>
          </a:p>
          <a:p>
            <a:pPr>
              <a:lnSpc>
                <a:spcPct val="100000"/>
              </a:lnSpc>
            </a:pPr>
            <a:r>
              <a:rPr b="1" lang="en-US" sz="2800" spc="-1" strike="noStrike">
                <a:solidFill>
                  <a:srgbClr val="5c2d91"/>
                </a:solidFill>
                <a:latin typeface="Arial"/>
                <a:ea typeface="DejaVu Sans"/>
              </a:rPr>
              <a:t>[3] </a:t>
            </a:r>
            <a:endParaRPr b="0" lang="en-US" sz="2800" spc="-1" strike="noStrike">
              <a:latin typeface="Arial"/>
            </a:endParaRPr>
          </a:p>
          <a:p>
            <a:pPr>
              <a:lnSpc>
                <a:spcPct val="100000"/>
              </a:lnSpc>
            </a:pPr>
            <a:r>
              <a:rPr b="0" lang="en-US" sz="2400" spc="-1" strike="noStrike">
                <a:solidFill>
                  <a:srgbClr val="000000"/>
                </a:solidFill>
                <a:latin typeface="Arial"/>
                <a:ea typeface="DejaVu Sans"/>
              </a:rPr>
              <a:t>www.bostonglobe.com/metro/2018/02/16/bpd-captain-was-city-top-earner/iI4G1pnC7MOUODxo0XR4aO/story.html</a:t>
            </a:r>
            <a:endParaRPr b="0" lang="en-US" sz="2400" spc="-1" strike="noStrike">
              <a:latin typeface="Arial"/>
            </a:endParaRPr>
          </a:p>
        </p:txBody>
      </p:sp>
      <p:sp>
        <p:nvSpPr>
          <p:cNvPr id="111" name="CustomShape 5"/>
          <p:cNvSpPr/>
          <p:nvPr/>
        </p:nvSpPr>
        <p:spPr>
          <a:xfrm>
            <a:off x="11034000" y="11537640"/>
            <a:ext cx="15742440" cy="714960"/>
          </a:xfrm>
          <a:prstGeom prst="rect">
            <a:avLst/>
          </a:prstGeom>
          <a:noFill/>
          <a:ln>
            <a:noFill/>
          </a:ln>
        </p:spPr>
        <p:style>
          <a:lnRef idx="0"/>
          <a:fillRef idx="0"/>
          <a:effectRef idx="0"/>
          <a:fontRef idx="minor"/>
        </p:style>
        <p:txBody>
          <a:bodyPr lIns="90000" rIns="90000" tIns="45000" bIns="45000"/>
          <a:p>
            <a:pPr>
              <a:lnSpc>
                <a:spcPct val="100000"/>
              </a:lnSpc>
            </a:pPr>
            <a:r>
              <a:rPr b="1" lang="en-US" sz="4400" spc="-1" strike="noStrike">
                <a:solidFill>
                  <a:srgbClr val="000000"/>
                </a:solidFill>
                <a:latin typeface="Arial"/>
                <a:ea typeface="DejaVu Sans"/>
              </a:rPr>
              <a:t>Boston Police Overtime Pay Last Year was $66,900,000</a:t>
            </a:r>
            <a:r>
              <a:rPr b="1" lang="en-US" sz="4400" spc="-1" strike="noStrike">
                <a:solidFill>
                  <a:srgbClr val="5c2d91"/>
                </a:solidFill>
                <a:latin typeface="Arial"/>
                <a:ea typeface="DejaVu Sans"/>
              </a:rPr>
              <a:t> [3]</a:t>
            </a:r>
            <a:endParaRPr b="0" lang="en-US" sz="4400" spc="-1" strike="noStrike">
              <a:latin typeface="Arial"/>
            </a:endParaRPr>
          </a:p>
        </p:txBody>
      </p:sp>
    </p:spTree>
  </p:cSld>
  <p:transition spd="slow">
    <p:split dir="out" orient="vert"/>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17277840" y="634320"/>
            <a:ext cx="7323480" cy="1305000"/>
          </a:xfrm>
          <a:prstGeom prst="rect">
            <a:avLst/>
          </a:prstGeom>
          <a:noFill/>
          <a:ln>
            <a:noFill/>
          </a:ln>
        </p:spPr>
        <p:style>
          <a:lnRef idx="0"/>
          <a:fillRef idx="0"/>
          <a:effectRef idx="0"/>
          <a:fontRef idx="minor"/>
        </p:style>
        <p:txBody>
          <a:bodyPr lIns="90000" rIns="90000" tIns="45000" bIns="45000"/>
          <a:p>
            <a:pPr>
              <a:lnSpc>
                <a:spcPct val="100000"/>
              </a:lnSpc>
            </a:pPr>
            <a:r>
              <a:rPr b="0" lang="en-US" sz="9600" spc="-1" strike="noStrike">
                <a:solidFill>
                  <a:srgbClr val="ce181e"/>
                </a:solidFill>
                <a:latin typeface="Arial"/>
                <a:ea typeface="DejaVu Sans"/>
              </a:rPr>
              <a:t>Crime</a:t>
            </a:r>
            <a:endParaRPr b="0" lang="en-US" sz="9600" spc="-1" strike="noStrike">
              <a:latin typeface="Arial"/>
            </a:endParaRPr>
          </a:p>
        </p:txBody>
      </p:sp>
      <p:pic>
        <p:nvPicPr>
          <p:cNvPr id="113" name="Picture 209" descr=""/>
          <p:cNvPicPr/>
          <p:nvPr/>
        </p:nvPicPr>
        <p:blipFill>
          <a:blip r:embed="rId1"/>
          <a:stretch/>
        </p:blipFill>
        <p:spPr>
          <a:xfrm>
            <a:off x="806400" y="634320"/>
            <a:ext cx="8793360" cy="2194200"/>
          </a:xfrm>
          <a:prstGeom prst="rect">
            <a:avLst/>
          </a:prstGeom>
          <a:ln>
            <a:noFill/>
          </a:ln>
        </p:spPr>
      </p:pic>
      <p:pic>
        <p:nvPicPr>
          <p:cNvPr id="114" name="Picture 210" descr=""/>
          <p:cNvPicPr/>
          <p:nvPr/>
        </p:nvPicPr>
        <p:blipFill>
          <a:blip r:embed="rId2"/>
          <a:stretch/>
        </p:blipFill>
        <p:spPr>
          <a:xfrm>
            <a:off x="28346400" y="3589920"/>
            <a:ext cx="8046360" cy="16617960"/>
          </a:xfrm>
          <a:prstGeom prst="rect">
            <a:avLst/>
          </a:prstGeom>
          <a:ln>
            <a:noFill/>
          </a:ln>
        </p:spPr>
      </p:pic>
      <p:pic>
        <p:nvPicPr>
          <p:cNvPr id="115" name="Picture 211" descr=""/>
          <p:cNvPicPr/>
          <p:nvPr/>
        </p:nvPicPr>
        <p:blipFill>
          <a:blip r:embed="rId3"/>
          <a:stretch/>
        </p:blipFill>
        <p:spPr>
          <a:xfrm>
            <a:off x="10149840" y="3648960"/>
            <a:ext cx="12406320" cy="7506360"/>
          </a:xfrm>
          <a:prstGeom prst="rect">
            <a:avLst/>
          </a:prstGeom>
          <a:ln>
            <a:noFill/>
          </a:ln>
        </p:spPr>
      </p:pic>
      <p:pic>
        <p:nvPicPr>
          <p:cNvPr id="116" name="Picture 212" descr=""/>
          <p:cNvPicPr/>
          <p:nvPr/>
        </p:nvPicPr>
        <p:blipFill>
          <a:blip r:embed="rId4"/>
          <a:stretch/>
        </p:blipFill>
        <p:spPr>
          <a:xfrm>
            <a:off x="10149840" y="11502360"/>
            <a:ext cx="12435480" cy="8790120"/>
          </a:xfrm>
          <a:prstGeom prst="rect">
            <a:avLst/>
          </a:prstGeom>
          <a:ln>
            <a:noFill/>
          </a:ln>
        </p:spPr>
      </p:pic>
      <p:sp>
        <p:nvSpPr>
          <p:cNvPr id="117" name="CustomShape 2"/>
          <p:cNvSpPr/>
          <p:nvPr/>
        </p:nvSpPr>
        <p:spPr>
          <a:xfrm>
            <a:off x="23071320" y="3587760"/>
            <a:ext cx="4448880" cy="16600680"/>
          </a:xfrm>
          <a:prstGeom prst="rect">
            <a:avLst/>
          </a:prstGeom>
          <a:noFill/>
          <a:ln>
            <a:noFill/>
          </a:ln>
        </p:spPr>
        <p:style>
          <a:lnRef idx="0"/>
          <a:fillRef idx="0"/>
          <a:effectRef idx="0"/>
          <a:fontRef idx="minor"/>
        </p:style>
        <p:txBody>
          <a:bodyPr lIns="90000" rIns="90000" tIns="45000" bIns="45000"/>
          <a:p>
            <a:pPr>
              <a:lnSpc>
                <a:spcPct val="100000"/>
              </a:lnSpc>
            </a:pPr>
            <a:r>
              <a:rPr b="1" lang="en-US" sz="4800" spc="-1" strike="noStrike">
                <a:solidFill>
                  <a:srgbClr val="5c2d91"/>
                </a:solidFill>
                <a:latin typeface="Arial"/>
                <a:ea typeface="DejaVu Sans"/>
              </a:rPr>
              <a:t>Takeaways</a:t>
            </a:r>
            <a:endParaRPr b="0" lang="en-US" sz="4800" spc="-1" strike="noStrike">
              <a:latin typeface="Arial"/>
            </a:endParaRPr>
          </a:p>
          <a:p>
            <a:pPr>
              <a:lnSpc>
                <a:spcPct val="100000"/>
              </a:lnSpc>
            </a:pPr>
            <a:endParaRPr b="0" lang="en-US" sz="4800" spc="-1" strike="noStrike">
              <a:latin typeface="Arial"/>
            </a:endParaRPr>
          </a:p>
          <a:p>
            <a:pPr>
              <a:lnSpc>
                <a:spcPct val="100000"/>
              </a:lnSpc>
            </a:pPr>
            <a:r>
              <a:rPr b="0" lang="en-US" sz="3200" spc="-1" strike="noStrike">
                <a:solidFill>
                  <a:srgbClr val="000000"/>
                </a:solidFill>
                <a:latin typeface="Arial"/>
                <a:ea typeface="DejaVu Sans"/>
              </a:rPr>
              <a:t>Majority of reports are   car accidents</a:t>
            </a:r>
            <a:endParaRPr b="0" lang="en-US" sz="3200" spc="-1" strike="noStrike">
              <a:latin typeface="Arial"/>
            </a:endParaRPr>
          </a:p>
          <a:p>
            <a:pPr>
              <a:lnSpc>
                <a:spcPct val="100000"/>
              </a:lnSpc>
            </a:pPr>
            <a:endParaRPr b="0" lang="en-US" sz="3200" spc="-1" strike="noStrike">
              <a:latin typeface="Arial"/>
            </a:endParaRPr>
          </a:p>
          <a:p>
            <a:pPr>
              <a:lnSpc>
                <a:spcPct val="100000"/>
              </a:lnSpc>
            </a:pPr>
            <a:r>
              <a:rPr b="0" lang="en-US" sz="3200" spc="-1" strike="noStrike">
                <a:solidFill>
                  <a:srgbClr val="000000"/>
                </a:solidFill>
                <a:latin typeface="Arial"/>
                <a:ea typeface="DejaVu Sans"/>
              </a:rPr>
              <a:t>&gt;50% of crimes             involving a gun were      aggravated assault</a:t>
            </a:r>
            <a:endParaRPr b="0" lang="en-US" sz="3200" spc="-1" strike="noStrike">
              <a:latin typeface="Arial"/>
            </a:endParaRPr>
          </a:p>
          <a:p>
            <a:pPr>
              <a:lnSpc>
                <a:spcPct val="100000"/>
              </a:lnSpc>
            </a:pPr>
            <a:endParaRPr b="0" lang="en-US" sz="3200" spc="-1" strike="noStrike">
              <a:latin typeface="Arial"/>
            </a:endParaRPr>
          </a:p>
          <a:p>
            <a:pPr>
              <a:lnSpc>
                <a:spcPct val="100000"/>
              </a:lnSpc>
            </a:pPr>
            <a:r>
              <a:rPr b="0" lang="en-US" sz="3200" spc="-1" strike="noStrike">
                <a:solidFill>
                  <a:srgbClr val="000000"/>
                </a:solidFill>
                <a:latin typeface="Arial"/>
                <a:ea typeface="DejaVu Sans"/>
              </a:rPr>
              <a:t>Aggravated Assaults increase, but rate is decreasing</a:t>
            </a:r>
            <a:endParaRPr b="0" lang="en-US" sz="3200" spc="-1" strike="noStrike">
              <a:latin typeface="Arial"/>
            </a:endParaRPr>
          </a:p>
          <a:p>
            <a:pPr>
              <a:lnSpc>
                <a:spcPct val="100000"/>
              </a:lnSpc>
            </a:pPr>
            <a:endParaRPr b="0" lang="en-US" sz="3200" spc="-1" strike="noStrike">
              <a:latin typeface="Arial"/>
            </a:endParaRPr>
          </a:p>
          <a:p>
            <a:pPr>
              <a:lnSpc>
                <a:spcPct val="100000"/>
              </a:lnSpc>
            </a:pPr>
            <a:r>
              <a:rPr b="0" lang="en-US" sz="3200" spc="-1" strike="noStrike">
                <a:solidFill>
                  <a:srgbClr val="000000"/>
                </a:solidFill>
                <a:latin typeface="Arial"/>
                <a:ea typeface="DejaVu Sans"/>
              </a:rPr>
              <a:t>Shooting crimes increase by about 80 per year</a:t>
            </a:r>
            <a:endParaRPr b="0" lang="en-US" sz="3200" spc="-1" strike="noStrike">
              <a:latin typeface="Arial"/>
            </a:endParaRPr>
          </a:p>
          <a:p>
            <a:pPr>
              <a:lnSpc>
                <a:spcPct val="100000"/>
              </a:lnSpc>
            </a:pPr>
            <a:endParaRPr b="0" lang="en-US" sz="3200" spc="-1" strike="noStrike">
              <a:latin typeface="Arial"/>
            </a:endParaRPr>
          </a:p>
          <a:p>
            <a:pPr>
              <a:lnSpc>
                <a:spcPct val="100000"/>
              </a:lnSpc>
            </a:pPr>
            <a:r>
              <a:rPr b="0" lang="en-US" sz="3200" spc="-1" strike="noStrike">
                <a:solidFill>
                  <a:srgbClr val="000000"/>
                </a:solidFill>
                <a:latin typeface="Arial"/>
                <a:ea typeface="DejaVu Sans"/>
              </a:rPr>
              <a:t>Murders increase by about 10 per year</a:t>
            </a:r>
            <a:endParaRPr b="0" lang="en-US" sz="3200" spc="-1" strike="noStrike">
              <a:latin typeface="Arial"/>
            </a:endParaRPr>
          </a:p>
          <a:p>
            <a:pPr>
              <a:lnSpc>
                <a:spcPct val="100000"/>
              </a:lnSpc>
            </a:pPr>
            <a:endParaRPr b="0" lang="en-US" sz="3200" spc="-1" strike="noStrike">
              <a:latin typeface="Arial"/>
            </a:endParaRPr>
          </a:p>
          <a:p>
            <a:pPr>
              <a:lnSpc>
                <a:spcPct val="100000"/>
              </a:lnSpc>
            </a:pPr>
            <a:r>
              <a:rPr b="0" lang="en-US" sz="3200" spc="-1" strike="noStrike">
                <a:solidFill>
                  <a:srgbClr val="000000"/>
                </a:solidFill>
                <a:latin typeface="Arial"/>
                <a:ea typeface="DejaVu Sans"/>
              </a:rPr>
              <a:t>Guns retrieved from crimes increased </a:t>
            </a:r>
            <a:endParaRPr b="0" lang="en-US" sz="3200" spc="-1" strike="noStrike">
              <a:latin typeface="Arial"/>
            </a:endParaRPr>
          </a:p>
          <a:p>
            <a:pPr>
              <a:lnSpc>
                <a:spcPct val="100000"/>
              </a:lnSpc>
            </a:pPr>
            <a:r>
              <a:rPr b="0" lang="en-US" sz="3200" spc="-1" strike="noStrike">
                <a:solidFill>
                  <a:srgbClr val="000000"/>
                </a:solidFill>
                <a:latin typeface="Arial"/>
                <a:ea typeface="DejaVu Sans"/>
              </a:rPr>
              <a:t>2014 – 2015</a:t>
            </a:r>
            <a:endParaRPr b="0" lang="en-US" sz="3200" spc="-1" strike="noStrike">
              <a:latin typeface="Arial"/>
            </a:endParaRPr>
          </a:p>
          <a:p>
            <a:pPr>
              <a:lnSpc>
                <a:spcPct val="100000"/>
              </a:lnSpc>
            </a:pPr>
            <a:endParaRPr b="0" lang="en-US" sz="3200" spc="-1" strike="noStrike">
              <a:latin typeface="Arial"/>
            </a:endParaRPr>
          </a:p>
          <a:p>
            <a:pPr>
              <a:lnSpc>
                <a:spcPct val="100000"/>
              </a:lnSpc>
            </a:pPr>
            <a:r>
              <a:rPr b="0" lang="en-US" sz="3200" spc="-1" strike="noStrike">
                <a:solidFill>
                  <a:srgbClr val="000000"/>
                </a:solidFill>
                <a:latin typeface="Arial"/>
                <a:ea typeface="DejaVu Sans"/>
              </a:rPr>
              <a:t>Guns surrendered is relatively consistent except for outliers.</a:t>
            </a:r>
            <a:endParaRPr b="0" lang="en-US" sz="3200" spc="-1" strike="noStrike">
              <a:latin typeface="Arial"/>
            </a:endParaRPr>
          </a:p>
          <a:p>
            <a:pPr>
              <a:lnSpc>
                <a:spcPct val="100000"/>
              </a:lnSpc>
            </a:pPr>
            <a:endParaRPr b="0" lang="en-US" sz="3200" spc="-1" strike="noStrike">
              <a:latin typeface="Arial"/>
            </a:endParaRPr>
          </a:p>
          <a:p>
            <a:pPr>
              <a:lnSpc>
                <a:spcPct val="100000"/>
              </a:lnSpc>
            </a:pPr>
            <a:r>
              <a:rPr b="0" lang="en-US" sz="3200" spc="-1" strike="noStrike">
                <a:solidFill>
                  <a:srgbClr val="000000"/>
                </a:solidFill>
                <a:latin typeface="Arial"/>
                <a:ea typeface="DejaVu Sans"/>
              </a:rPr>
              <a:t>The gun buyback program has consistent returns, except where someone sold 60+ guns</a:t>
            </a:r>
            <a:endParaRPr b="0" lang="en-US" sz="3200" spc="-1" strike="noStrike">
              <a:latin typeface="Arial"/>
            </a:endParaRPr>
          </a:p>
        </p:txBody>
      </p:sp>
      <p:pic>
        <p:nvPicPr>
          <p:cNvPr id="118" name="Picture 214" descr=""/>
          <p:cNvPicPr/>
          <p:nvPr/>
        </p:nvPicPr>
        <p:blipFill>
          <a:blip r:embed="rId5"/>
          <a:stretch/>
        </p:blipFill>
        <p:spPr>
          <a:xfrm rot="5400000">
            <a:off x="-3265560" y="7872480"/>
            <a:ext cx="16715520" cy="8137800"/>
          </a:xfrm>
          <a:prstGeom prst="rect">
            <a:avLst/>
          </a:prstGeom>
          <a:ln>
            <a:noFill/>
          </a:ln>
        </p:spPr>
      </p:pic>
      <p:sp>
        <p:nvSpPr>
          <p:cNvPr id="119" name="Line 3"/>
          <p:cNvSpPr/>
          <p:nvPr/>
        </p:nvSpPr>
        <p:spPr>
          <a:xfrm>
            <a:off x="22768560" y="3657600"/>
            <a:ext cx="360" cy="16642080"/>
          </a:xfrm>
          <a:prstGeom prst="line">
            <a:avLst/>
          </a:prstGeom>
          <a:ln/>
        </p:spPr>
        <p:style>
          <a:lnRef idx="0"/>
          <a:fillRef idx="0"/>
          <a:effectRef idx="0"/>
          <a:fontRef idx="minor"/>
        </p:style>
      </p:sp>
    </p:spTree>
  </p:cSld>
  <p:transition spd="slow">
    <p:split dir="out" orient="vert"/>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rot="21595800">
            <a:off x="468720" y="1622880"/>
            <a:ext cx="36666360" cy="19155240"/>
          </a:xfrm>
          <a:custGeom>
            <a:avLst/>
            <a:gdLst/>
            <a:ahLst/>
            <a:rect l="l" t="t" r="r" b="b"/>
            <a:pathLst>
              <a:path w="101907" h="53326">
                <a:moveTo>
                  <a:pt x="8863" y="108"/>
                </a:moveTo>
                <a:cubicBezTo>
                  <a:pt x="4429" y="114"/>
                  <a:pt x="0" y="4553"/>
                  <a:pt x="5" y="8987"/>
                </a:cubicBezTo>
                <a:lnTo>
                  <a:pt x="49" y="44461"/>
                </a:lnTo>
                <a:cubicBezTo>
                  <a:pt x="54" y="48895"/>
                  <a:pt x="4494" y="53325"/>
                  <a:pt x="8928" y="53319"/>
                </a:cubicBezTo>
                <a:lnTo>
                  <a:pt x="93043" y="53217"/>
                </a:lnTo>
                <a:cubicBezTo>
                  <a:pt x="97477" y="53211"/>
                  <a:pt x="101906" y="48771"/>
                  <a:pt x="101901" y="44337"/>
                </a:cubicBezTo>
                <a:lnTo>
                  <a:pt x="101857" y="8863"/>
                </a:lnTo>
                <a:cubicBezTo>
                  <a:pt x="101852" y="4429"/>
                  <a:pt x="97412" y="0"/>
                  <a:pt x="92978" y="6"/>
                </a:cubicBezTo>
                <a:lnTo>
                  <a:pt x="8863" y="108"/>
                </a:lnTo>
              </a:path>
            </a:pathLst>
          </a:custGeom>
          <a:solidFill>
            <a:srgbClr val="eeeeee"/>
          </a:solidFill>
          <a:ln>
            <a:noFill/>
          </a:ln>
        </p:spPr>
        <p:style>
          <a:lnRef idx="0"/>
          <a:fillRef idx="0"/>
          <a:effectRef idx="0"/>
          <a:fontRef idx="minor"/>
        </p:style>
      </p:sp>
      <p:pic>
        <p:nvPicPr>
          <p:cNvPr id="121" name="Picture 217" descr=""/>
          <p:cNvPicPr/>
          <p:nvPr/>
        </p:nvPicPr>
        <p:blipFill>
          <a:blip r:embed="rId1"/>
          <a:stretch/>
        </p:blipFill>
        <p:spPr>
          <a:xfrm>
            <a:off x="480600" y="562320"/>
            <a:ext cx="9587880" cy="3017160"/>
          </a:xfrm>
          <a:prstGeom prst="rect">
            <a:avLst/>
          </a:prstGeom>
          <a:ln>
            <a:noFill/>
          </a:ln>
        </p:spPr>
      </p:pic>
      <p:pic>
        <p:nvPicPr>
          <p:cNvPr id="122" name="Picture 218" descr=""/>
          <p:cNvPicPr/>
          <p:nvPr/>
        </p:nvPicPr>
        <p:blipFill>
          <a:blip r:embed="rId2"/>
          <a:stretch/>
        </p:blipFill>
        <p:spPr>
          <a:xfrm>
            <a:off x="1044360" y="4974840"/>
            <a:ext cx="11762640" cy="7992000"/>
          </a:xfrm>
          <a:prstGeom prst="rect">
            <a:avLst/>
          </a:prstGeom>
          <a:ln>
            <a:noFill/>
          </a:ln>
        </p:spPr>
      </p:pic>
      <p:pic>
        <p:nvPicPr>
          <p:cNvPr id="123" name="Picture 219" descr=""/>
          <p:cNvPicPr/>
          <p:nvPr/>
        </p:nvPicPr>
        <p:blipFill>
          <a:blip r:embed="rId3"/>
          <a:stretch/>
        </p:blipFill>
        <p:spPr>
          <a:xfrm>
            <a:off x="24714000" y="4993560"/>
            <a:ext cx="11657160" cy="7937280"/>
          </a:xfrm>
          <a:prstGeom prst="rect">
            <a:avLst/>
          </a:prstGeom>
          <a:ln>
            <a:noFill/>
          </a:ln>
        </p:spPr>
      </p:pic>
      <p:pic>
        <p:nvPicPr>
          <p:cNvPr id="124" name="Picture 220" descr=""/>
          <p:cNvPicPr/>
          <p:nvPr/>
        </p:nvPicPr>
        <p:blipFill>
          <a:blip r:embed="rId4"/>
          <a:stretch/>
        </p:blipFill>
        <p:spPr>
          <a:xfrm>
            <a:off x="13062240" y="4975920"/>
            <a:ext cx="11410200" cy="7979400"/>
          </a:xfrm>
          <a:prstGeom prst="rect">
            <a:avLst/>
          </a:prstGeom>
          <a:ln>
            <a:noFill/>
          </a:ln>
        </p:spPr>
      </p:pic>
      <p:sp>
        <p:nvSpPr>
          <p:cNvPr id="125" name="CustomShape 2"/>
          <p:cNvSpPr/>
          <p:nvPr/>
        </p:nvSpPr>
        <p:spPr>
          <a:xfrm>
            <a:off x="1097280" y="3903840"/>
            <a:ext cx="2676600" cy="942120"/>
          </a:xfrm>
          <a:prstGeom prst="rect">
            <a:avLst/>
          </a:prstGeom>
          <a:noFill/>
          <a:ln>
            <a:noFill/>
          </a:ln>
        </p:spPr>
        <p:style>
          <a:lnRef idx="0"/>
          <a:fillRef idx="0"/>
          <a:effectRef idx="0"/>
          <a:fontRef idx="minor"/>
        </p:style>
        <p:txBody>
          <a:bodyPr lIns="90000" rIns="90000" tIns="45000" bIns="45000"/>
          <a:p>
            <a:pPr>
              <a:lnSpc>
                <a:spcPct val="100000"/>
              </a:lnSpc>
            </a:pPr>
            <a:r>
              <a:rPr b="1" lang="en-US" sz="6000" spc="-1" strike="noStrike">
                <a:solidFill>
                  <a:srgbClr val="5c2d91"/>
                </a:solidFill>
                <a:latin typeface="Arial"/>
                <a:ea typeface="DejaVu Sans"/>
              </a:rPr>
              <a:t>Flights</a:t>
            </a:r>
            <a:endParaRPr b="0" lang="en-US" sz="6000" spc="-1" strike="noStrike">
              <a:latin typeface="Arial"/>
            </a:endParaRPr>
          </a:p>
        </p:txBody>
      </p:sp>
      <p:sp>
        <p:nvSpPr>
          <p:cNvPr id="126" name="CustomShape 3"/>
          <p:cNvSpPr/>
          <p:nvPr/>
        </p:nvSpPr>
        <p:spPr>
          <a:xfrm>
            <a:off x="13147920" y="3920400"/>
            <a:ext cx="3380760" cy="942120"/>
          </a:xfrm>
          <a:prstGeom prst="rect">
            <a:avLst/>
          </a:prstGeom>
          <a:noFill/>
          <a:ln>
            <a:noFill/>
          </a:ln>
        </p:spPr>
        <p:style>
          <a:lnRef idx="0"/>
          <a:fillRef idx="0"/>
          <a:effectRef idx="0"/>
          <a:fontRef idx="minor"/>
        </p:style>
        <p:txBody>
          <a:bodyPr lIns="90000" rIns="90000" tIns="45000" bIns="45000"/>
          <a:p>
            <a:pPr>
              <a:lnSpc>
                <a:spcPct val="100000"/>
              </a:lnSpc>
            </a:pPr>
            <a:r>
              <a:rPr b="1" lang="en-US" sz="6000" spc="-1" strike="noStrike">
                <a:solidFill>
                  <a:srgbClr val="5c2d91"/>
                </a:solidFill>
                <a:latin typeface="Arial"/>
                <a:ea typeface="DejaVu Sans"/>
              </a:rPr>
              <a:t>Hotels</a:t>
            </a:r>
            <a:r>
              <a:rPr b="1" lang="en-US" sz="6000" spc="-1" strike="noStrike">
                <a:solidFill>
                  <a:srgbClr val="5c2d91"/>
                </a:solidFill>
                <a:latin typeface="Arial"/>
                <a:ea typeface="DejaVu Sans"/>
              </a:rPr>
              <a:t>	</a:t>
            </a:r>
            <a:endParaRPr b="0" lang="en-US" sz="6000" spc="-1" strike="noStrike">
              <a:latin typeface="Arial"/>
            </a:endParaRPr>
          </a:p>
        </p:txBody>
      </p:sp>
      <p:sp>
        <p:nvSpPr>
          <p:cNvPr id="127" name="CustomShape 4"/>
          <p:cNvSpPr/>
          <p:nvPr/>
        </p:nvSpPr>
        <p:spPr>
          <a:xfrm>
            <a:off x="24779160" y="3922560"/>
            <a:ext cx="5683680" cy="942120"/>
          </a:xfrm>
          <a:prstGeom prst="rect">
            <a:avLst/>
          </a:prstGeom>
          <a:noFill/>
          <a:ln>
            <a:noFill/>
          </a:ln>
        </p:spPr>
        <p:style>
          <a:lnRef idx="0"/>
          <a:fillRef idx="0"/>
          <a:effectRef idx="0"/>
          <a:fontRef idx="minor"/>
        </p:style>
        <p:txBody>
          <a:bodyPr lIns="90000" rIns="90000" tIns="45000" bIns="45000"/>
          <a:p>
            <a:pPr>
              <a:lnSpc>
                <a:spcPct val="100000"/>
              </a:lnSpc>
            </a:pPr>
            <a:r>
              <a:rPr b="1" lang="en-US" sz="6000" spc="-1" strike="noStrike">
                <a:solidFill>
                  <a:srgbClr val="5c2d91"/>
                </a:solidFill>
                <a:latin typeface="Arial"/>
                <a:ea typeface="DejaVu Sans"/>
              </a:rPr>
              <a:t>Unemployment</a:t>
            </a:r>
            <a:endParaRPr b="0" lang="en-US" sz="6000" spc="-1" strike="noStrike">
              <a:latin typeface="Arial"/>
            </a:endParaRPr>
          </a:p>
        </p:txBody>
      </p:sp>
      <p:sp>
        <p:nvSpPr>
          <p:cNvPr id="128" name="CustomShape 5"/>
          <p:cNvSpPr/>
          <p:nvPr/>
        </p:nvSpPr>
        <p:spPr>
          <a:xfrm>
            <a:off x="1260720" y="13460040"/>
            <a:ext cx="11429640" cy="6220080"/>
          </a:xfrm>
          <a:prstGeom prst="rect">
            <a:avLst/>
          </a:prstGeom>
          <a:noFill/>
          <a:ln>
            <a:noFill/>
          </a:ln>
        </p:spPr>
        <p:style>
          <a:lnRef idx="0"/>
          <a:fillRef idx="0"/>
          <a:effectRef idx="0"/>
          <a:fontRef idx="minor"/>
        </p:style>
        <p:txBody>
          <a:bodyPr lIns="90000" rIns="90000" tIns="45000" bIns="45000"/>
          <a:p>
            <a:pPr>
              <a:lnSpc>
                <a:spcPct val="100000"/>
              </a:lnSpc>
            </a:pPr>
            <a:r>
              <a:rPr b="0" lang="en-US" sz="4800" spc="-1" strike="noStrike">
                <a:solidFill>
                  <a:srgbClr val="000000"/>
                </a:solidFill>
                <a:latin typeface="Arial"/>
                <a:ea typeface="DejaVu Sans"/>
              </a:rPr>
              <a:t>2014 was a slightly better year for tourism</a:t>
            </a:r>
            <a:endParaRPr b="0" lang="en-US" sz="4800" spc="-1" strike="noStrike">
              <a:latin typeface="Arial"/>
            </a:endParaRPr>
          </a:p>
          <a:p>
            <a:pPr>
              <a:lnSpc>
                <a:spcPct val="100000"/>
              </a:lnSpc>
            </a:pPr>
            <a:endParaRPr b="0" lang="en-US" sz="4800" spc="-1" strike="noStrike">
              <a:latin typeface="Arial"/>
            </a:endParaRPr>
          </a:p>
          <a:p>
            <a:pPr>
              <a:lnSpc>
                <a:spcPct val="100000"/>
              </a:lnSpc>
            </a:pPr>
            <a:r>
              <a:rPr b="0" lang="en-US" sz="4800" spc="-1" strike="noStrike">
                <a:solidFill>
                  <a:srgbClr val="000000"/>
                </a:solidFill>
                <a:latin typeface="Arial"/>
                <a:ea typeface="DejaVu Sans"/>
              </a:rPr>
              <a:t>Flight volume jumps about 50% in the summer</a:t>
            </a:r>
            <a:endParaRPr b="0" lang="en-US" sz="4800" spc="-1" strike="noStrike">
              <a:latin typeface="Arial"/>
            </a:endParaRPr>
          </a:p>
          <a:p>
            <a:pPr>
              <a:lnSpc>
                <a:spcPct val="100000"/>
              </a:lnSpc>
            </a:pPr>
            <a:endParaRPr b="0" lang="en-US" sz="4800" spc="-1" strike="noStrike">
              <a:latin typeface="Arial"/>
            </a:endParaRPr>
          </a:p>
          <a:p>
            <a:pPr>
              <a:lnSpc>
                <a:spcPct val="100000"/>
              </a:lnSpc>
            </a:pPr>
            <a:r>
              <a:rPr b="0" lang="en-US" sz="4800" spc="-1" strike="noStrike">
                <a:solidFill>
                  <a:srgbClr val="000000"/>
                </a:solidFill>
                <a:latin typeface="Arial"/>
                <a:ea typeface="DejaVu Sans"/>
              </a:rPr>
              <a:t>There are approximately 1000 times as many domestic passengers as there are international passengers</a:t>
            </a:r>
            <a:endParaRPr b="0" lang="en-US" sz="4800" spc="-1" strike="noStrike">
              <a:latin typeface="Arial"/>
            </a:endParaRPr>
          </a:p>
        </p:txBody>
      </p:sp>
      <p:sp>
        <p:nvSpPr>
          <p:cNvPr id="129" name="Line 6"/>
          <p:cNvSpPr/>
          <p:nvPr/>
        </p:nvSpPr>
        <p:spPr>
          <a:xfrm>
            <a:off x="1080720" y="13388040"/>
            <a:ext cx="360" cy="6637320"/>
          </a:xfrm>
          <a:prstGeom prst="line">
            <a:avLst/>
          </a:prstGeom>
          <a:ln/>
        </p:spPr>
        <p:style>
          <a:lnRef idx="0"/>
          <a:fillRef idx="0"/>
          <a:effectRef idx="0"/>
          <a:fontRef idx="minor"/>
        </p:style>
      </p:sp>
      <p:sp>
        <p:nvSpPr>
          <p:cNvPr id="130" name="Line 7"/>
          <p:cNvSpPr/>
          <p:nvPr/>
        </p:nvSpPr>
        <p:spPr>
          <a:xfrm>
            <a:off x="13176720" y="13388400"/>
            <a:ext cx="360" cy="6637320"/>
          </a:xfrm>
          <a:prstGeom prst="line">
            <a:avLst/>
          </a:prstGeom>
          <a:ln/>
        </p:spPr>
        <p:style>
          <a:lnRef idx="0"/>
          <a:fillRef idx="0"/>
          <a:effectRef idx="0"/>
          <a:fontRef idx="minor"/>
        </p:style>
      </p:sp>
      <p:sp>
        <p:nvSpPr>
          <p:cNvPr id="131" name="Line 8"/>
          <p:cNvSpPr/>
          <p:nvPr/>
        </p:nvSpPr>
        <p:spPr>
          <a:xfrm>
            <a:off x="24840720" y="13388400"/>
            <a:ext cx="360" cy="6637320"/>
          </a:xfrm>
          <a:prstGeom prst="line">
            <a:avLst/>
          </a:prstGeom>
          <a:ln/>
        </p:spPr>
        <p:style>
          <a:lnRef idx="0"/>
          <a:fillRef idx="0"/>
          <a:effectRef idx="0"/>
          <a:fontRef idx="minor"/>
        </p:style>
      </p:sp>
      <p:sp>
        <p:nvSpPr>
          <p:cNvPr id="132" name="CustomShape 9"/>
          <p:cNvSpPr/>
          <p:nvPr/>
        </p:nvSpPr>
        <p:spPr>
          <a:xfrm>
            <a:off x="13284720" y="13460400"/>
            <a:ext cx="11429640" cy="5538960"/>
          </a:xfrm>
          <a:prstGeom prst="rect">
            <a:avLst/>
          </a:prstGeom>
          <a:noFill/>
          <a:ln>
            <a:noFill/>
          </a:ln>
        </p:spPr>
        <p:style>
          <a:lnRef idx="0"/>
          <a:fillRef idx="0"/>
          <a:effectRef idx="0"/>
          <a:fontRef idx="minor"/>
        </p:style>
        <p:txBody>
          <a:bodyPr lIns="90000" rIns="90000" tIns="45000" bIns="45000"/>
          <a:p>
            <a:pPr>
              <a:lnSpc>
                <a:spcPct val="100000"/>
              </a:lnSpc>
            </a:pPr>
            <a:r>
              <a:rPr b="0" lang="en-US" sz="4800" spc="-1" strike="noStrike">
                <a:solidFill>
                  <a:srgbClr val="000000"/>
                </a:solidFill>
                <a:latin typeface="Arial"/>
                <a:ea typeface="DejaVu Sans"/>
              </a:rPr>
              <a:t>2014 had similar occupancy rates to ‘13</a:t>
            </a:r>
            <a:endParaRPr b="0" lang="en-US" sz="4800" spc="-1" strike="noStrike">
              <a:latin typeface="Arial"/>
            </a:endParaRPr>
          </a:p>
          <a:p>
            <a:pPr>
              <a:lnSpc>
                <a:spcPct val="100000"/>
              </a:lnSpc>
            </a:pPr>
            <a:endParaRPr b="0" lang="en-US" sz="4800" spc="-1" strike="noStrike">
              <a:latin typeface="Arial"/>
            </a:endParaRPr>
          </a:p>
          <a:p>
            <a:pPr>
              <a:lnSpc>
                <a:spcPct val="100000"/>
              </a:lnSpc>
            </a:pPr>
            <a:r>
              <a:rPr b="0" lang="en-US" sz="4800" spc="-1" strike="noStrike">
                <a:solidFill>
                  <a:srgbClr val="000000"/>
                </a:solidFill>
                <a:latin typeface="Arial"/>
                <a:ea typeface="DejaVu Sans"/>
              </a:rPr>
              <a:t>Average Hotel Price increased 13 → 14</a:t>
            </a:r>
            <a:endParaRPr b="0" lang="en-US" sz="4800" spc="-1" strike="noStrike">
              <a:latin typeface="Arial"/>
            </a:endParaRPr>
          </a:p>
          <a:p>
            <a:pPr>
              <a:lnSpc>
                <a:spcPct val="100000"/>
              </a:lnSpc>
            </a:pPr>
            <a:endParaRPr b="0" lang="en-US" sz="4800" spc="-1" strike="noStrike">
              <a:latin typeface="Arial"/>
            </a:endParaRPr>
          </a:p>
          <a:p>
            <a:pPr>
              <a:lnSpc>
                <a:spcPct val="100000"/>
              </a:lnSpc>
            </a:pPr>
            <a:r>
              <a:rPr b="0" lang="en-US" sz="4800" spc="-1" strike="noStrike">
                <a:solidFill>
                  <a:srgbClr val="000000"/>
                </a:solidFill>
                <a:latin typeface="Arial"/>
                <a:ea typeface="DejaVu Sans"/>
              </a:rPr>
              <a:t>Price increases with occupancy</a:t>
            </a:r>
            <a:endParaRPr b="0" lang="en-US" sz="4800" spc="-1" strike="noStrike">
              <a:latin typeface="Arial"/>
            </a:endParaRPr>
          </a:p>
          <a:p>
            <a:pPr>
              <a:lnSpc>
                <a:spcPct val="100000"/>
              </a:lnSpc>
            </a:pPr>
            <a:endParaRPr b="0" lang="en-US" sz="4800" spc="-1" strike="noStrike">
              <a:latin typeface="Arial"/>
            </a:endParaRPr>
          </a:p>
          <a:p>
            <a:pPr>
              <a:lnSpc>
                <a:spcPct val="100000"/>
              </a:lnSpc>
            </a:pPr>
            <a:r>
              <a:rPr b="0" lang="en-US" sz="4800" spc="-1" strike="noStrike">
                <a:solidFill>
                  <a:srgbClr val="000000"/>
                </a:solidFill>
                <a:latin typeface="Arial"/>
                <a:ea typeface="DejaVu Sans"/>
              </a:rPr>
              <a:t>Not many people spend Christmas in Boston</a:t>
            </a:r>
            <a:endParaRPr b="0" lang="en-US" sz="4800" spc="-1" strike="noStrike">
              <a:latin typeface="Arial"/>
            </a:endParaRPr>
          </a:p>
        </p:txBody>
      </p:sp>
      <p:sp>
        <p:nvSpPr>
          <p:cNvPr id="133" name="CustomShape 10"/>
          <p:cNvSpPr/>
          <p:nvPr/>
        </p:nvSpPr>
        <p:spPr>
          <a:xfrm>
            <a:off x="24948720" y="13460760"/>
            <a:ext cx="11429640" cy="5538960"/>
          </a:xfrm>
          <a:prstGeom prst="rect">
            <a:avLst/>
          </a:prstGeom>
          <a:noFill/>
          <a:ln>
            <a:noFill/>
          </a:ln>
        </p:spPr>
        <p:style>
          <a:lnRef idx="0"/>
          <a:fillRef idx="0"/>
          <a:effectRef idx="0"/>
          <a:fontRef idx="minor"/>
        </p:style>
        <p:txBody>
          <a:bodyPr lIns="90000" rIns="90000" tIns="45000" bIns="45000"/>
          <a:p>
            <a:pPr>
              <a:lnSpc>
                <a:spcPct val="100000"/>
              </a:lnSpc>
            </a:pPr>
            <a:r>
              <a:rPr b="0" lang="en-US" sz="4800" spc="-1" strike="noStrike">
                <a:solidFill>
                  <a:srgbClr val="000000"/>
                </a:solidFill>
                <a:latin typeface="Arial"/>
                <a:ea typeface="DejaVu Sans"/>
              </a:rPr>
              <a:t>2013 had a higher unemployment rate</a:t>
            </a:r>
            <a:endParaRPr b="0" lang="en-US" sz="4800" spc="-1" strike="noStrike">
              <a:latin typeface="Arial"/>
            </a:endParaRPr>
          </a:p>
          <a:p>
            <a:pPr>
              <a:lnSpc>
                <a:spcPct val="100000"/>
              </a:lnSpc>
            </a:pPr>
            <a:endParaRPr b="0" lang="en-US" sz="4800" spc="-1" strike="noStrike">
              <a:latin typeface="Arial"/>
            </a:endParaRPr>
          </a:p>
          <a:p>
            <a:pPr>
              <a:lnSpc>
                <a:spcPct val="100000"/>
              </a:lnSpc>
            </a:pPr>
            <a:r>
              <a:rPr b="0" lang="en-US" sz="4800" spc="-1" strike="noStrike">
                <a:solidFill>
                  <a:srgbClr val="000000"/>
                </a:solidFill>
                <a:latin typeface="Arial"/>
                <a:ea typeface="DejaVu Sans"/>
              </a:rPr>
              <a:t>Unemployment dropped 1-2% in 2014 dependent on month</a:t>
            </a:r>
            <a:endParaRPr b="0" lang="en-US" sz="4800" spc="-1" strike="noStrike">
              <a:latin typeface="Arial"/>
            </a:endParaRPr>
          </a:p>
          <a:p>
            <a:pPr>
              <a:lnSpc>
                <a:spcPct val="100000"/>
              </a:lnSpc>
            </a:pPr>
            <a:endParaRPr b="0" lang="en-US" sz="4800" spc="-1" strike="noStrike">
              <a:latin typeface="Arial"/>
            </a:endParaRPr>
          </a:p>
          <a:p>
            <a:pPr>
              <a:lnSpc>
                <a:spcPct val="100000"/>
              </a:lnSpc>
            </a:pPr>
            <a:r>
              <a:rPr b="0" lang="en-US" sz="4800" spc="-1" strike="noStrike">
                <a:solidFill>
                  <a:srgbClr val="000000"/>
                </a:solidFill>
                <a:latin typeface="Arial"/>
                <a:ea typeface="DejaVu Sans"/>
              </a:rPr>
              <a:t>Unemployment ~ 6-8%</a:t>
            </a:r>
            <a:endParaRPr b="0" lang="en-US" sz="4800" spc="-1" strike="noStrike">
              <a:latin typeface="Arial"/>
            </a:endParaRPr>
          </a:p>
          <a:p>
            <a:pPr>
              <a:lnSpc>
                <a:spcPct val="100000"/>
              </a:lnSpc>
            </a:pPr>
            <a:endParaRPr b="0" lang="en-US" sz="4800" spc="-1" strike="noStrike">
              <a:latin typeface="Arial"/>
            </a:endParaRPr>
          </a:p>
          <a:p>
            <a:pPr>
              <a:lnSpc>
                <a:spcPct val="100000"/>
              </a:lnSpc>
            </a:pPr>
            <a:r>
              <a:rPr b="0" lang="en-US" sz="4800" spc="-1" strike="noStrike">
                <a:solidFill>
                  <a:srgbClr val="000000"/>
                </a:solidFill>
                <a:latin typeface="Arial"/>
                <a:ea typeface="DejaVu Sans"/>
              </a:rPr>
              <a:t>Market Participation ~ 60%</a:t>
            </a:r>
            <a:endParaRPr b="0" lang="en-US" sz="4800" spc="-1" strike="noStrike">
              <a:latin typeface="Arial"/>
            </a:endParaRPr>
          </a:p>
        </p:txBody>
      </p:sp>
    </p:spTree>
  </p:cSld>
  <p:transition spd="slow">
    <p:split dir="out" orient="vert"/>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rot="21595800">
            <a:off x="469080" y="1623240"/>
            <a:ext cx="36666360" cy="19155240"/>
          </a:xfrm>
          <a:custGeom>
            <a:avLst/>
            <a:gdLst/>
            <a:ahLst/>
            <a:rect l="l" t="t" r="r" b="b"/>
            <a:pathLst>
              <a:path w="101907" h="53326">
                <a:moveTo>
                  <a:pt x="8863" y="108"/>
                </a:moveTo>
                <a:cubicBezTo>
                  <a:pt x="4429" y="114"/>
                  <a:pt x="0" y="4553"/>
                  <a:pt x="5" y="8987"/>
                </a:cubicBezTo>
                <a:lnTo>
                  <a:pt x="49" y="44461"/>
                </a:lnTo>
                <a:cubicBezTo>
                  <a:pt x="54" y="48895"/>
                  <a:pt x="4494" y="53325"/>
                  <a:pt x="8928" y="53319"/>
                </a:cubicBezTo>
                <a:lnTo>
                  <a:pt x="93043" y="53217"/>
                </a:lnTo>
                <a:cubicBezTo>
                  <a:pt x="97477" y="53211"/>
                  <a:pt x="101906" y="48771"/>
                  <a:pt x="101901" y="44337"/>
                </a:cubicBezTo>
                <a:lnTo>
                  <a:pt x="101857" y="8863"/>
                </a:lnTo>
                <a:cubicBezTo>
                  <a:pt x="101852" y="4429"/>
                  <a:pt x="97412" y="0"/>
                  <a:pt x="92978" y="6"/>
                </a:cubicBezTo>
                <a:lnTo>
                  <a:pt x="8863" y="108"/>
                </a:lnTo>
              </a:path>
            </a:pathLst>
          </a:custGeom>
          <a:solidFill>
            <a:srgbClr val="eeeeee"/>
          </a:solidFill>
          <a:ln>
            <a:noFill/>
          </a:ln>
        </p:spPr>
        <p:style>
          <a:lnRef idx="0"/>
          <a:fillRef idx="0"/>
          <a:effectRef idx="0"/>
          <a:fontRef idx="minor"/>
        </p:style>
      </p:sp>
      <p:pic>
        <p:nvPicPr>
          <p:cNvPr id="135" name="Picture 231" descr=""/>
          <p:cNvPicPr/>
          <p:nvPr/>
        </p:nvPicPr>
        <p:blipFill>
          <a:blip r:embed="rId1"/>
          <a:stretch/>
        </p:blipFill>
        <p:spPr>
          <a:xfrm>
            <a:off x="457200" y="425160"/>
            <a:ext cx="13047120" cy="2774880"/>
          </a:xfrm>
          <a:prstGeom prst="rect">
            <a:avLst/>
          </a:prstGeom>
          <a:ln>
            <a:noFill/>
          </a:ln>
        </p:spPr>
      </p:pic>
      <p:sp>
        <p:nvSpPr>
          <p:cNvPr id="136" name="CustomShape 2"/>
          <p:cNvSpPr/>
          <p:nvPr/>
        </p:nvSpPr>
        <p:spPr>
          <a:xfrm>
            <a:off x="13716000" y="917280"/>
            <a:ext cx="16378920" cy="1452600"/>
          </a:xfrm>
          <a:prstGeom prst="rect">
            <a:avLst/>
          </a:prstGeom>
          <a:noFill/>
          <a:ln>
            <a:noFill/>
          </a:ln>
        </p:spPr>
        <p:style>
          <a:lnRef idx="0"/>
          <a:fillRef idx="0"/>
          <a:effectRef idx="0"/>
          <a:fontRef idx="minor"/>
        </p:style>
        <p:txBody>
          <a:bodyPr lIns="90000" rIns="90000" tIns="45000" bIns="45000"/>
          <a:p>
            <a:pPr>
              <a:lnSpc>
                <a:spcPct val="100000"/>
              </a:lnSpc>
            </a:pPr>
            <a:r>
              <a:rPr b="0" lang="en-US" sz="9600" spc="-1" strike="noStrike">
                <a:solidFill>
                  <a:srgbClr val="5c2d91"/>
                </a:solidFill>
                <a:latin typeface="Arial"/>
                <a:ea typeface="DejaVu Sans"/>
              </a:rPr>
              <a:t>Real Estate and Development</a:t>
            </a:r>
            <a:endParaRPr b="0" lang="en-US" sz="9600" spc="-1" strike="noStrike">
              <a:latin typeface="Arial"/>
            </a:endParaRPr>
          </a:p>
        </p:txBody>
      </p:sp>
      <p:pic>
        <p:nvPicPr>
          <p:cNvPr id="137" name="Picture 233" descr=""/>
          <p:cNvPicPr/>
          <p:nvPr/>
        </p:nvPicPr>
        <p:blipFill>
          <a:blip r:embed="rId2"/>
          <a:stretch/>
        </p:blipFill>
        <p:spPr>
          <a:xfrm>
            <a:off x="6760800" y="3562920"/>
            <a:ext cx="11320200" cy="8146800"/>
          </a:xfrm>
          <a:prstGeom prst="rect">
            <a:avLst/>
          </a:prstGeom>
          <a:ln>
            <a:noFill/>
          </a:ln>
        </p:spPr>
      </p:pic>
      <p:pic>
        <p:nvPicPr>
          <p:cNvPr id="138" name="Picture 234" descr=""/>
          <p:cNvPicPr/>
          <p:nvPr/>
        </p:nvPicPr>
        <p:blipFill>
          <a:blip r:embed="rId3"/>
          <a:stretch/>
        </p:blipFill>
        <p:spPr>
          <a:xfrm>
            <a:off x="18591840" y="3566160"/>
            <a:ext cx="11854440" cy="8137800"/>
          </a:xfrm>
          <a:prstGeom prst="rect">
            <a:avLst/>
          </a:prstGeom>
          <a:ln>
            <a:noFill/>
          </a:ln>
        </p:spPr>
      </p:pic>
      <p:pic>
        <p:nvPicPr>
          <p:cNvPr id="139" name="Picture 235" descr=""/>
          <p:cNvPicPr/>
          <p:nvPr/>
        </p:nvPicPr>
        <p:blipFill>
          <a:blip r:embed="rId4"/>
          <a:stretch/>
        </p:blipFill>
        <p:spPr>
          <a:xfrm>
            <a:off x="6747480" y="12339000"/>
            <a:ext cx="11311200" cy="7869240"/>
          </a:xfrm>
          <a:prstGeom prst="rect">
            <a:avLst/>
          </a:prstGeom>
          <a:ln>
            <a:noFill/>
          </a:ln>
        </p:spPr>
      </p:pic>
      <p:pic>
        <p:nvPicPr>
          <p:cNvPr id="140" name="Picture 236" descr=""/>
          <p:cNvPicPr/>
          <p:nvPr/>
        </p:nvPicPr>
        <p:blipFill>
          <a:blip r:embed="rId5"/>
          <a:stretch/>
        </p:blipFill>
        <p:spPr>
          <a:xfrm>
            <a:off x="18609840" y="12344400"/>
            <a:ext cx="11480760" cy="7863480"/>
          </a:xfrm>
          <a:prstGeom prst="rect">
            <a:avLst/>
          </a:prstGeom>
          <a:ln>
            <a:noFill/>
          </a:ln>
        </p:spPr>
      </p:pic>
      <p:pic>
        <p:nvPicPr>
          <p:cNvPr id="141" name="Picture 237" descr=""/>
          <p:cNvPicPr/>
          <p:nvPr/>
        </p:nvPicPr>
        <p:blipFill>
          <a:blip r:embed="rId6"/>
          <a:stretch/>
        </p:blipFill>
        <p:spPr>
          <a:xfrm>
            <a:off x="18609840" y="12344400"/>
            <a:ext cx="11839320" cy="7863480"/>
          </a:xfrm>
          <a:prstGeom prst="rect">
            <a:avLst/>
          </a:prstGeom>
          <a:ln>
            <a:noFill/>
          </a:ln>
        </p:spPr>
      </p:pic>
      <p:sp>
        <p:nvSpPr>
          <p:cNvPr id="142" name="CustomShape 3"/>
          <p:cNvSpPr/>
          <p:nvPr/>
        </p:nvSpPr>
        <p:spPr>
          <a:xfrm>
            <a:off x="731520" y="5294160"/>
            <a:ext cx="5760360" cy="4796640"/>
          </a:xfrm>
          <a:prstGeom prst="rect">
            <a:avLst/>
          </a:prstGeom>
          <a:noFill/>
          <a:ln>
            <a:noFill/>
          </a:ln>
        </p:spPr>
        <p:style>
          <a:lnRef idx="0"/>
          <a:fillRef idx="0"/>
          <a:effectRef idx="0"/>
          <a:fontRef idx="minor"/>
        </p:style>
        <p:txBody>
          <a:bodyPr lIns="90000" rIns="90000" tIns="45000" bIns="45000"/>
          <a:p>
            <a:pPr algn="r">
              <a:lnSpc>
                <a:spcPct val="100000"/>
              </a:lnSpc>
            </a:pPr>
            <a:r>
              <a:rPr b="0" lang="en-US" sz="3600" spc="-1" strike="noStrike">
                <a:solidFill>
                  <a:srgbClr val="5c2d91"/>
                </a:solidFill>
                <a:latin typeface="Arial"/>
                <a:ea typeface="DejaVu Sans"/>
              </a:rPr>
              <a:t>Real Estate Board Development Projects</a:t>
            </a:r>
            <a:endParaRPr b="0" lang="en-US" sz="3600" spc="-1" strike="noStrike">
              <a:latin typeface="Arial"/>
            </a:endParaRPr>
          </a:p>
          <a:p>
            <a:pPr algn="r">
              <a:lnSpc>
                <a:spcPct val="100000"/>
              </a:lnSpc>
            </a:pPr>
            <a:endParaRPr b="0" lang="en-US" sz="3600" spc="-1" strike="noStrike">
              <a:latin typeface="Arial"/>
            </a:endParaRPr>
          </a:p>
          <a:p>
            <a:pPr algn="r">
              <a:lnSpc>
                <a:spcPct val="100000"/>
              </a:lnSpc>
            </a:pPr>
            <a:r>
              <a:rPr b="0" lang="en-US" sz="2800" spc="-1" strike="noStrike">
                <a:solidFill>
                  <a:srgbClr val="000000"/>
                </a:solidFill>
                <a:latin typeface="Arial"/>
                <a:ea typeface="DejaVu Sans"/>
              </a:rPr>
              <a:t>2014 had significantly more development than 2013</a:t>
            </a:r>
            <a:endParaRPr b="0" lang="en-US" sz="2800" spc="-1" strike="noStrike">
              <a:latin typeface="Arial"/>
            </a:endParaRPr>
          </a:p>
          <a:p>
            <a:pPr algn="r">
              <a:lnSpc>
                <a:spcPct val="100000"/>
              </a:lnSpc>
            </a:pPr>
            <a:endParaRPr b="0" lang="en-US" sz="2800" spc="-1" strike="noStrike">
              <a:latin typeface="Arial"/>
            </a:endParaRPr>
          </a:p>
          <a:p>
            <a:pPr algn="r">
              <a:lnSpc>
                <a:spcPct val="100000"/>
              </a:lnSpc>
            </a:pPr>
            <a:r>
              <a:rPr b="0" lang="en-US" sz="2800" spc="-1" strike="noStrike">
                <a:solidFill>
                  <a:srgbClr val="000000"/>
                </a:solidFill>
                <a:latin typeface="Arial"/>
                <a:ea typeface="DejaVu Sans"/>
              </a:rPr>
              <a:t>Booms in development lead to creation of construction jobs</a:t>
            </a:r>
            <a:endParaRPr b="0" lang="en-US" sz="2800" spc="-1" strike="noStrike">
              <a:latin typeface="Arial"/>
            </a:endParaRPr>
          </a:p>
          <a:p>
            <a:pPr algn="r">
              <a:lnSpc>
                <a:spcPct val="100000"/>
              </a:lnSpc>
            </a:pPr>
            <a:endParaRPr b="0" lang="en-US" sz="2800" spc="-1" strike="noStrike">
              <a:latin typeface="Arial"/>
            </a:endParaRPr>
          </a:p>
          <a:p>
            <a:pPr algn="r">
              <a:lnSpc>
                <a:spcPct val="100000"/>
              </a:lnSpc>
            </a:pPr>
            <a:r>
              <a:rPr b="0" lang="en-US" sz="2800" spc="-1" strike="noStrike">
                <a:solidFill>
                  <a:srgbClr val="000000"/>
                </a:solidFill>
                <a:latin typeface="Arial"/>
                <a:ea typeface="DejaVu Sans"/>
              </a:rPr>
              <a:t>New units took up considerably more space </a:t>
            </a:r>
            <a:endParaRPr b="0" lang="en-US" sz="2800" spc="-1" strike="noStrike">
              <a:latin typeface="Arial"/>
            </a:endParaRPr>
          </a:p>
        </p:txBody>
      </p:sp>
      <p:sp>
        <p:nvSpPr>
          <p:cNvPr id="143" name="CustomShape 4"/>
          <p:cNvSpPr/>
          <p:nvPr/>
        </p:nvSpPr>
        <p:spPr>
          <a:xfrm>
            <a:off x="731520" y="13682520"/>
            <a:ext cx="5760360" cy="4284720"/>
          </a:xfrm>
          <a:prstGeom prst="rect">
            <a:avLst/>
          </a:prstGeom>
          <a:noFill/>
          <a:ln>
            <a:noFill/>
          </a:ln>
        </p:spPr>
        <p:style>
          <a:lnRef idx="0"/>
          <a:fillRef idx="0"/>
          <a:effectRef idx="0"/>
          <a:fontRef idx="minor"/>
        </p:style>
        <p:txBody>
          <a:bodyPr lIns="90000" rIns="90000" tIns="45000" bIns="45000"/>
          <a:p>
            <a:pPr algn="r">
              <a:lnSpc>
                <a:spcPct val="100000"/>
              </a:lnSpc>
            </a:pPr>
            <a:r>
              <a:rPr b="0" lang="en-US" sz="3600" spc="-1" strike="noStrike">
                <a:solidFill>
                  <a:srgbClr val="5c2d91"/>
                </a:solidFill>
                <a:latin typeface="Arial"/>
                <a:ea typeface="DejaVu Sans"/>
              </a:rPr>
              <a:t>Housing Construction</a:t>
            </a:r>
            <a:endParaRPr b="0" lang="en-US" sz="3600" spc="-1" strike="noStrike">
              <a:latin typeface="Arial"/>
            </a:endParaRPr>
          </a:p>
          <a:p>
            <a:pPr algn="r">
              <a:lnSpc>
                <a:spcPct val="100000"/>
              </a:lnSpc>
            </a:pPr>
            <a:endParaRPr b="0" lang="en-US" sz="3600" spc="-1" strike="noStrike">
              <a:latin typeface="Arial"/>
            </a:endParaRPr>
          </a:p>
          <a:p>
            <a:pPr algn="r">
              <a:lnSpc>
                <a:spcPct val="100000"/>
              </a:lnSpc>
            </a:pPr>
            <a:r>
              <a:rPr b="0" lang="en-US" sz="2800" spc="-1" strike="noStrike">
                <a:solidFill>
                  <a:srgbClr val="000000"/>
                </a:solidFill>
                <a:latin typeface="Arial"/>
                <a:ea typeface="DejaVu Sans"/>
              </a:rPr>
              <a:t>2014 had a large increase in construction of new houses</a:t>
            </a:r>
            <a:endParaRPr b="0" lang="en-US" sz="2800" spc="-1" strike="noStrike">
              <a:latin typeface="Arial"/>
            </a:endParaRPr>
          </a:p>
          <a:p>
            <a:pPr algn="r">
              <a:lnSpc>
                <a:spcPct val="100000"/>
              </a:lnSpc>
            </a:pPr>
            <a:endParaRPr b="0" lang="en-US" sz="2800" spc="-1" strike="noStrike">
              <a:latin typeface="Arial"/>
            </a:endParaRPr>
          </a:p>
          <a:p>
            <a:pPr algn="r">
              <a:lnSpc>
                <a:spcPct val="100000"/>
              </a:lnSpc>
            </a:pPr>
            <a:r>
              <a:rPr b="0" lang="en-US" sz="2800" spc="-1" strike="noStrike">
                <a:solidFill>
                  <a:srgbClr val="000000"/>
                </a:solidFill>
                <a:latin typeface="Arial"/>
                <a:ea typeface="DejaVu Sans"/>
              </a:rPr>
              <a:t>November was a popular month to approve new projects</a:t>
            </a:r>
            <a:endParaRPr b="0" lang="en-US" sz="2800" spc="-1" strike="noStrike">
              <a:latin typeface="Arial"/>
            </a:endParaRPr>
          </a:p>
          <a:p>
            <a:pPr algn="r">
              <a:lnSpc>
                <a:spcPct val="100000"/>
              </a:lnSpc>
            </a:pPr>
            <a:endParaRPr b="0" lang="en-US" sz="2800" spc="-1" strike="noStrike">
              <a:latin typeface="Arial"/>
            </a:endParaRPr>
          </a:p>
          <a:p>
            <a:pPr algn="r">
              <a:lnSpc>
                <a:spcPct val="100000"/>
              </a:lnSpc>
            </a:pPr>
            <a:r>
              <a:rPr b="0" lang="en-US" sz="2800" spc="-1" strike="noStrike">
                <a:solidFill>
                  <a:srgbClr val="000000"/>
                </a:solidFill>
                <a:latin typeface="Arial"/>
                <a:ea typeface="DejaVu Sans"/>
              </a:rPr>
              <a:t>More affordable housing dwellings were approved in 2014 than 2013</a:t>
            </a:r>
            <a:endParaRPr b="0" lang="en-US" sz="2800" spc="-1" strike="noStrike">
              <a:latin typeface="Arial"/>
            </a:endParaRPr>
          </a:p>
        </p:txBody>
      </p:sp>
      <p:sp>
        <p:nvSpPr>
          <p:cNvPr id="144" name="CustomShape 5"/>
          <p:cNvSpPr/>
          <p:nvPr/>
        </p:nvSpPr>
        <p:spPr>
          <a:xfrm>
            <a:off x="30611520" y="5654520"/>
            <a:ext cx="5760360" cy="428472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5c2d91"/>
                </a:solidFill>
                <a:latin typeface="Arial"/>
                <a:ea typeface="DejaVu Sans"/>
              </a:rPr>
              <a:t>Housing Sales</a:t>
            </a:r>
            <a:endParaRPr b="0" lang="en-US" sz="3600" spc="-1" strike="noStrike">
              <a:latin typeface="Arial"/>
            </a:endParaRPr>
          </a:p>
          <a:p>
            <a:pPr>
              <a:lnSpc>
                <a:spcPct val="100000"/>
              </a:lnSpc>
            </a:pPr>
            <a:endParaRPr b="0" lang="en-US" sz="3600" spc="-1" strike="noStrike">
              <a:latin typeface="Arial"/>
            </a:endParaRPr>
          </a:p>
          <a:p>
            <a:pPr>
              <a:lnSpc>
                <a:spcPct val="100000"/>
              </a:lnSpc>
            </a:pPr>
            <a:r>
              <a:rPr b="0" lang="en-US" sz="2800" spc="-1" strike="noStrike">
                <a:solidFill>
                  <a:srgbClr val="000000"/>
                </a:solidFill>
                <a:latin typeface="Arial"/>
                <a:ea typeface="DejaVu Sans"/>
              </a:rPr>
              <a:t>Summer is a good season for Realtors</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0000"/>
                </a:solidFill>
                <a:latin typeface="Arial"/>
                <a:ea typeface="DejaVu Sans"/>
              </a:rPr>
              <a:t>More than 2x as many sales in 2014 than 2013</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0000"/>
                </a:solidFill>
                <a:latin typeface="Arial"/>
                <a:ea typeface="DejaVu Sans"/>
              </a:rPr>
              <a:t>Prices were roughly uniform over 2014</a:t>
            </a:r>
            <a:endParaRPr b="0" lang="en-US" sz="2800" spc="-1" strike="noStrike">
              <a:latin typeface="Arial"/>
            </a:endParaRPr>
          </a:p>
        </p:txBody>
      </p:sp>
      <p:sp>
        <p:nvSpPr>
          <p:cNvPr id="145" name="CustomShape 6"/>
          <p:cNvSpPr/>
          <p:nvPr/>
        </p:nvSpPr>
        <p:spPr>
          <a:xfrm>
            <a:off x="30611520" y="13898880"/>
            <a:ext cx="5760360" cy="388836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5c2d91"/>
                </a:solidFill>
                <a:latin typeface="Arial"/>
                <a:ea typeface="DejaVu Sans"/>
              </a:rPr>
              <a:t>Foreclosures</a:t>
            </a:r>
            <a:endParaRPr b="0" lang="en-US" sz="3600" spc="-1" strike="noStrike">
              <a:latin typeface="Arial"/>
            </a:endParaRPr>
          </a:p>
          <a:p>
            <a:pPr>
              <a:lnSpc>
                <a:spcPct val="100000"/>
              </a:lnSpc>
            </a:pPr>
            <a:endParaRPr b="0" lang="en-US" sz="3600" spc="-1" strike="noStrike">
              <a:latin typeface="Arial"/>
            </a:endParaRPr>
          </a:p>
          <a:p>
            <a:pPr>
              <a:lnSpc>
                <a:spcPct val="100000"/>
              </a:lnSpc>
            </a:pPr>
            <a:r>
              <a:rPr b="0" lang="en-US" sz="2800" spc="-1" strike="noStrike">
                <a:solidFill>
                  <a:srgbClr val="000000"/>
                </a:solidFill>
                <a:latin typeface="Arial"/>
                <a:ea typeface="DejaVu Sans"/>
              </a:rPr>
              <a:t>Foreclosures rose in 2014</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0000"/>
                </a:solidFill>
                <a:latin typeface="Arial"/>
                <a:ea typeface="DejaVu Sans"/>
              </a:rPr>
              <a:t>Notices of Foreclosure in 2015 were mainly in January</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0000"/>
                </a:solidFill>
                <a:latin typeface="Arial"/>
                <a:ea typeface="DejaVu Sans"/>
              </a:rPr>
              <a:t>Less foreclosures in 2015 than 2014 and 2013</a:t>
            </a:r>
            <a:endParaRPr b="0" lang="en-US" sz="2800" spc="-1" strike="noStrike">
              <a:latin typeface="Arial"/>
            </a:endParaRPr>
          </a:p>
        </p:txBody>
      </p:sp>
    </p:spTree>
  </p:cSld>
  <p:transition spd="slow">
    <p:split dir="out" orient="vert"/>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1475</TotalTime>
  <Application>LibreOffice/5.4.6.2$Linux_X86_64 LibreOffice_project/40m0$Build-2</Application>
  <Words>753</Words>
  <Paragraphs>147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Braynova, Elena</dc:creator>
  <dc:description/>
  <dc:language>en-US</dc:language>
  <cp:lastModifiedBy/>
  <dcterms:modified xsi:type="dcterms:W3CDTF">2018-04-18T10:37:03Z</dcterms:modified>
  <cp:revision>28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5</vt:i4>
  </property>
</Properties>
</file>