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3" r:id="rId1"/>
  </p:sldMasterIdLst>
  <p:sldIdLst>
    <p:sldId id="260" r:id="rId2"/>
    <p:sldId id="275" r:id="rId3"/>
    <p:sldId id="262" r:id="rId4"/>
    <p:sldId id="265" r:id="rId5"/>
    <p:sldId id="264" r:id="rId6"/>
    <p:sldId id="267" r:id="rId7"/>
    <p:sldId id="263" r:id="rId8"/>
    <p:sldId id="270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57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4651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842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48832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082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7442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0468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8135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1788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393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2416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8487036-D68D-4007-9921-2D17292ADED2}" type="datetimeFigureOut">
              <a:rPr lang="en-ID" smtClean="0"/>
              <a:t>28/09/2022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28225300-A159-4D78-9704-5F7AA92B1D09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095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14.jpeg"/><Relationship Id="rId7" Type="http://schemas.openxmlformats.org/officeDocument/2006/relationships/image" Target="../media/image18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5D7CD3-F749-4165-95BF-29B5D483E95C}"/>
              </a:ext>
            </a:extLst>
          </p:cNvPr>
          <p:cNvSpPr/>
          <p:nvPr/>
        </p:nvSpPr>
        <p:spPr>
          <a:xfrm>
            <a:off x="3511826" y="795130"/>
            <a:ext cx="3882887" cy="1603513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BAHASA INDONESIA</a:t>
            </a:r>
            <a:endParaRPr lang="en-ID" sz="4000" dirty="0"/>
          </a:p>
        </p:txBody>
      </p:sp>
      <p:pic>
        <p:nvPicPr>
          <p:cNvPr id="1026" name="Picture 2" descr="Website&#10;&#10;Description automatically generated">
            <a:extLst>
              <a:ext uri="{FF2B5EF4-FFF2-40B4-BE49-F238E27FC236}">
                <a16:creationId xmlns:a16="http://schemas.microsoft.com/office/drawing/2014/main" id="{7619775E-A83E-4CCC-8504-65266AE44C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20" b="25179"/>
          <a:stretch/>
        </p:blipFill>
        <p:spPr bwMode="auto">
          <a:xfrm>
            <a:off x="2718560" y="2623931"/>
            <a:ext cx="5123705" cy="310101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9648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A boat in the water&#10;&#10;Description automatically generated with low confidence">
            <a:extLst>
              <a:ext uri="{FF2B5EF4-FFF2-40B4-BE49-F238E27FC236}">
                <a16:creationId xmlns:a16="http://schemas.microsoft.com/office/drawing/2014/main" id="{A7221FDF-A4A5-2B3F-82FC-AF606B1AE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732" y="1252388"/>
            <a:ext cx="4618268" cy="46182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2" descr="A picture containing person&#10;&#10;Description automatically generated">
            <a:extLst>
              <a:ext uri="{FF2B5EF4-FFF2-40B4-BE49-F238E27FC236}">
                <a16:creationId xmlns:a16="http://schemas.microsoft.com/office/drawing/2014/main" id="{BA583011-5FF4-5193-878B-FE7B1E79C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298"/>
          <a:stretch/>
        </p:blipFill>
        <p:spPr bwMode="auto">
          <a:xfrm>
            <a:off x="6892939" y="2358406"/>
            <a:ext cx="3306243" cy="24062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46843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796EEB-78AC-4A66-B4D6-53261BAEBC2C}"/>
              </a:ext>
            </a:extLst>
          </p:cNvPr>
          <p:cNvSpPr/>
          <p:nvPr/>
        </p:nvSpPr>
        <p:spPr>
          <a:xfrm>
            <a:off x="1033632" y="793482"/>
            <a:ext cx="263722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u="sng" dirty="0" err="1"/>
              <a:t>ragam</a:t>
            </a:r>
            <a:r>
              <a:rPr lang="en-US" u="sng" dirty="0"/>
              <a:t> RESMI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F90B0-3114-4122-A898-557848DCCF8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352242" y="1707882"/>
            <a:ext cx="0" cy="5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69924F9C-636E-4170-8328-A5B1AA114866}"/>
              </a:ext>
            </a:extLst>
          </p:cNvPr>
          <p:cNvSpPr/>
          <p:nvPr/>
        </p:nvSpPr>
        <p:spPr>
          <a:xfrm>
            <a:off x="914381" y="2266122"/>
            <a:ext cx="2875722" cy="6858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Bahasa Indonesia </a:t>
            </a:r>
            <a:endParaRPr lang="en-ID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18639304-700C-46DB-B03D-52FA55B059E1}"/>
              </a:ext>
            </a:extLst>
          </p:cNvPr>
          <p:cNvSpPr/>
          <p:nvPr/>
        </p:nvSpPr>
        <p:spPr>
          <a:xfrm>
            <a:off x="3548233" y="1609731"/>
            <a:ext cx="649355" cy="7545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0EA732D-61D6-4A7B-A82C-7C081914DC8F}"/>
              </a:ext>
            </a:extLst>
          </p:cNvPr>
          <p:cNvSpPr/>
          <p:nvPr/>
        </p:nvSpPr>
        <p:spPr>
          <a:xfrm>
            <a:off x="6704664" y="1188362"/>
            <a:ext cx="2292626" cy="914400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Historis</a:t>
            </a:r>
            <a:endParaRPr lang="en-US" u="sng" dirty="0"/>
          </a:p>
          <a:p>
            <a:pPr algn="ctr"/>
            <a:r>
              <a:rPr lang="en-US" i="1" dirty="0" err="1"/>
              <a:t>sejarah</a:t>
            </a:r>
            <a:endParaRPr lang="en-ID" i="1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A965718E-C91D-4AA2-81EF-9F0A763D5047}"/>
              </a:ext>
            </a:extLst>
          </p:cNvPr>
          <p:cNvSpPr/>
          <p:nvPr/>
        </p:nvSpPr>
        <p:spPr>
          <a:xfrm>
            <a:off x="6996214" y="2762666"/>
            <a:ext cx="2292626" cy="914400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Yuridis</a:t>
            </a:r>
            <a:endParaRPr lang="en-US" u="sng" dirty="0"/>
          </a:p>
          <a:p>
            <a:pPr algn="ctr"/>
            <a:r>
              <a:rPr lang="en-US" i="1" dirty="0" err="1"/>
              <a:t>hukum</a:t>
            </a:r>
            <a:endParaRPr lang="en-ID" i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9A0EE8A-F1CA-413E-809B-A92A057A0353}"/>
              </a:ext>
            </a:extLst>
          </p:cNvPr>
          <p:cNvSpPr/>
          <p:nvPr/>
        </p:nvSpPr>
        <p:spPr>
          <a:xfrm rot="10800000" flipH="1">
            <a:off x="3548233" y="2897673"/>
            <a:ext cx="1103280" cy="408336"/>
          </a:xfrm>
          <a:prstGeom prst="bentArrow">
            <a:avLst>
              <a:gd name="adj1" fmla="val 21297"/>
              <a:gd name="adj2" fmla="val 35516"/>
              <a:gd name="adj3" fmla="val 50000"/>
              <a:gd name="adj4" fmla="val 3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E1E384A-B421-4D47-977A-81D18235BC0B}"/>
              </a:ext>
            </a:extLst>
          </p:cNvPr>
          <p:cNvSpPr/>
          <p:nvPr/>
        </p:nvSpPr>
        <p:spPr>
          <a:xfrm>
            <a:off x="6638407" y="3106398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C28781D2-E95B-4B92-9A0A-820F5EA7BC11}"/>
              </a:ext>
            </a:extLst>
          </p:cNvPr>
          <p:cNvSpPr/>
          <p:nvPr/>
        </p:nvSpPr>
        <p:spPr>
          <a:xfrm>
            <a:off x="9289774" y="1125194"/>
            <a:ext cx="2292626" cy="914400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SUMPAH PEMUDA</a:t>
            </a:r>
          </a:p>
          <a:p>
            <a:pPr algn="ctr"/>
            <a:r>
              <a:rPr lang="en-US" dirty="0"/>
              <a:t>28 OKTOBER 1928</a:t>
            </a:r>
            <a:endParaRPr lang="en-ID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D414837C-E244-4427-ABEF-7C50B85655E7}"/>
              </a:ext>
            </a:extLst>
          </p:cNvPr>
          <p:cNvSpPr/>
          <p:nvPr/>
        </p:nvSpPr>
        <p:spPr>
          <a:xfrm>
            <a:off x="9581367" y="2637194"/>
            <a:ext cx="2292626" cy="897828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 UUD 1945.Pasal 36</a:t>
            </a:r>
          </a:p>
          <a:p>
            <a:pPr algn="ctr"/>
            <a:r>
              <a:rPr lang="en-US" dirty="0"/>
              <a:t>18 AGUSTUS 1945</a:t>
            </a:r>
          </a:p>
          <a:p>
            <a:pPr algn="ctr"/>
            <a:endParaRPr lang="en-ID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F29771-3137-4187-B712-81AD1B5C504F}"/>
              </a:ext>
            </a:extLst>
          </p:cNvPr>
          <p:cNvSpPr/>
          <p:nvPr/>
        </p:nvSpPr>
        <p:spPr>
          <a:xfrm>
            <a:off x="9316280" y="3045319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4" name="Picture 2" descr="A person holding the hand up&#10;&#10;Description automatically generated with low confidence">
            <a:extLst>
              <a:ext uri="{FF2B5EF4-FFF2-40B4-BE49-F238E27FC236}">
                <a16:creationId xmlns:a16="http://schemas.microsoft.com/office/drawing/2014/main" id="{C6EC507A-82EE-43E6-B43B-0C829E82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88" y="4341323"/>
            <a:ext cx="2143125" cy="2143125"/>
          </a:xfrm>
          <a:prstGeom prst="rect">
            <a:avLst/>
          </a:prstGeom>
          <a:noFill/>
        </p:spPr>
      </p:pic>
      <p:pic>
        <p:nvPicPr>
          <p:cNvPr id="1026" name="Picture 2" descr="4 Keterampilan Berbahasa yang Penting Untuk Dikuasai">
            <a:extLst>
              <a:ext uri="{FF2B5EF4-FFF2-40B4-BE49-F238E27FC236}">
                <a16:creationId xmlns:a16="http://schemas.microsoft.com/office/drawing/2014/main" id="{AF8FADD8-F381-4039-BF7A-E6635D7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1" y="4400137"/>
            <a:ext cx="2995198" cy="2175220"/>
          </a:xfrm>
          <a:prstGeom prst="rect">
            <a:avLst/>
          </a:prstGeom>
          <a:noFill/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073ADE0-DDA9-BE16-F199-043DC93EBC04}"/>
              </a:ext>
            </a:extLst>
          </p:cNvPr>
          <p:cNvSpPr/>
          <p:nvPr/>
        </p:nvSpPr>
        <p:spPr>
          <a:xfrm>
            <a:off x="4197588" y="1152827"/>
            <a:ext cx="2156645" cy="985431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Bahasa Nasional </a:t>
            </a:r>
            <a:endParaRPr lang="en-ID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CA347F13-A67A-4929-AB61-9FA5FC665D0C}"/>
              </a:ext>
            </a:extLst>
          </p:cNvPr>
          <p:cNvSpPr/>
          <p:nvPr/>
        </p:nvSpPr>
        <p:spPr>
          <a:xfrm>
            <a:off x="4683712" y="2876964"/>
            <a:ext cx="1927255" cy="800101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Bahasa Negara </a:t>
            </a:r>
            <a:endParaRPr lang="en-ID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84E946-AD90-C43C-ED8E-D22C1DDC461C}"/>
              </a:ext>
            </a:extLst>
          </p:cNvPr>
          <p:cNvSpPr/>
          <p:nvPr/>
        </p:nvSpPr>
        <p:spPr>
          <a:xfrm>
            <a:off x="6339298" y="1516045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0DB2AB6-79FA-AF6A-505A-0F471E73DFB4}"/>
              </a:ext>
            </a:extLst>
          </p:cNvPr>
          <p:cNvSpPr/>
          <p:nvPr/>
        </p:nvSpPr>
        <p:spPr>
          <a:xfrm>
            <a:off x="8997290" y="1504441"/>
            <a:ext cx="325615" cy="203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698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" grpId="0" animBg="1"/>
      <p:bldP spid="3" grpId="0" animBg="1"/>
      <p:bldP spid="5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7">
            <a:extLst>
              <a:ext uri="{FF2B5EF4-FFF2-40B4-BE49-F238E27FC236}">
                <a16:creationId xmlns:a16="http://schemas.microsoft.com/office/drawing/2014/main" id="{A1817B01-DCFA-4392-824F-AA9D87A9CBA0}"/>
              </a:ext>
            </a:extLst>
          </p:cNvPr>
          <p:cNvSpPr txBox="1">
            <a:spLocks/>
          </p:cNvSpPr>
          <p:nvPr/>
        </p:nvSpPr>
        <p:spPr>
          <a:xfrm>
            <a:off x="3472070" y="301487"/>
            <a:ext cx="5035826" cy="1143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 b="1" dirty="0">
                <a:ln/>
                <a:solidFill>
                  <a:schemeClr val="accent4"/>
                </a:solidFill>
              </a:rPr>
              <a:t> </a:t>
            </a:r>
            <a:r>
              <a:rPr lang="en-US" sz="4000" b="1" dirty="0">
                <a:ln/>
                <a:solidFill>
                  <a:srgbClr val="002060"/>
                </a:solidFill>
              </a:rPr>
              <a:t>RAGAM BAHASA </a:t>
            </a:r>
            <a:endParaRPr lang="en-ID" sz="2000" b="1" dirty="0">
              <a:ln/>
              <a:solidFill>
                <a:srgbClr val="002060"/>
              </a:solidFill>
            </a:endParaRPr>
          </a:p>
        </p:txBody>
      </p: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A5F966C4-5810-4683-8E60-5288BA759B31}"/>
              </a:ext>
            </a:extLst>
          </p:cNvPr>
          <p:cNvCxnSpPr>
            <a:cxnSpLocks/>
          </p:cNvCxnSpPr>
          <p:nvPr/>
        </p:nvCxnSpPr>
        <p:spPr>
          <a:xfrm rot="5400000">
            <a:off x="1934809" y="1289614"/>
            <a:ext cx="1586947" cy="1502459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F218EC5-D997-473B-880B-392724B901FB}"/>
              </a:ext>
            </a:extLst>
          </p:cNvPr>
          <p:cNvCxnSpPr>
            <a:cxnSpLocks/>
          </p:cNvCxnSpPr>
          <p:nvPr/>
        </p:nvCxnSpPr>
        <p:spPr>
          <a:xfrm rot="5400000">
            <a:off x="3563168" y="1467678"/>
            <a:ext cx="967409" cy="9210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9415937-F3CE-40A2-B4E4-F976A3D5A4CF}"/>
              </a:ext>
            </a:extLst>
          </p:cNvPr>
          <p:cNvCxnSpPr>
            <a:cxnSpLocks/>
          </p:cNvCxnSpPr>
          <p:nvPr/>
        </p:nvCxnSpPr>
        <p:spPr>
          <a:xfrm rot="5400000">
            <a:off x="4131361" y="1903339"/>
            <a:ext cx="2007701" cy="1169515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6A6BB33-31A9-423B-9569-6FD9B2704F1F}"/>
              </a:ext>
            </a:extLst>
          </p:cNvPr>
          <p:cNvCxnSpPr>
            <a:cxnSpLocks/>
          </p:cNvCxnSpPr>
          <p:nvPr/>
        </p:nvCxnSpPr>
        <p:spPr>
          <a:xfrm rot="5400000">
            <a:off x="5953537" y="1507438"/>
            <a:ext cx="967409" cy="9210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501DE5D1-5031-4710-8337-50F348CC1A6C}"/>
              </a:ext>
            </a:extLst>
          </p:cNvPr>
          <p:cNvCxnSpPr>
            <a:cxnSpLocks/>
          </p:cNvCxnSpPr>
          <p:nvPr/>
        </p:nvCxnSpPr>
        <p:spPr>
          <a:xfrm rot="5400000">
            <a:off x="7103164" y="1507437"/>
            <a:ext cx="967409" cy="921028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6A2EB944-F87F-424A-90B5-C666C3BB7CF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165410" y="1518619"/>
            <a:ext cx="1580328" cy="895352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70D3590A-18E4-4277-A2C2-44763A98EA09}"/>
              </a:ext>
            </a:extLst>
          </p:cNvPr>
          <p:cNvSpPr/>
          <p:nvPr/>
        </p:nvSpPr>
        <p:spPr>
          <a:xfrm>
            <a:off x="636067" y="2834317"/>
            <a:ext cx="1978721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RESMI</a:t>
            </a:r>
            <a:endParaRPr lang="en-ID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FB2CEEE-C2C7-4408-8C5E-BF8EF92F2772}"/>
              </a:ext>
            </a:extLst>
          </p:cNvPr>
          <p:cNvSpPr/>
          <p:nvPr/>
        </p:nvSpPr>
        <p:spPr>
          <a:xfrm>
            <a:off x="2549353" y="2377117"/>
            <a:ext cx="1978721" cy="914400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TAK RESMI</a:t>
            </a:r>
            <a:endParaRPr lang="en-ID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DD4572-9EB0-4745-BFD1-29AF2133C88E}"/>
              </a:ext>
            </a:extLst>
          </p:cNvPr>
          <p:cNvSpPr/>
          <p:nvPr/>
        </p:nvSpPr>
        <p:spPr>
          <a:xfrm>
            <a:off x="3835661" y="3554897"/>
            <a:ext cx="1978721" cy="9144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ILMIAH  </a:t>
            </a:r>
            <a:endParaRPr lang="en-ID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A6FF82-CDF5-4518-A5E8-1ECF57DCECCE}"/>
              </a:ext>
            </a:extLst>
          </p:cNvPr>
          <p:cNvSpPr/>
          <p:nvPr/>
        </p:nvSpPr>
        <p:spPr>
          <a:xfrm>
            <a:off x="4812188" y="2451656"/>
            <a:ext cx="1978721" cy="91440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SASTRA</a:t>
            </a:r>
            <a:endParaRPr lang="en-ID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F25C7C3-831F-4B98-98E1-30498CFB6B02}"/>
              </a:ext>
            </a:extLst>
          </p:cNvPr>
          <p:cNvSpPr/>
          <p:nvPr/>
        </p:nvSpPr>
        <p:spPr>
          <a:xfrm>
            <a:off x="6843909" y="2319131"/>
            <a:ext cx="1978721" cy="9144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LISAN</a:t>
            </a:r>
            <a:endParaRPr lang="en-ID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B99AFDA-E311-4C3A-ADC3-441DEBC8D18F}"/>
              </a:ext>
            </a:extLst>
          </p:cNvPr>
          <p:cNvSpPr/>
          <p:nvPr/>
        </p:nvSpPr>
        <p:spPr>
          <a:xfrm>
            <a:off x="8700451" y="2756457"/>
            <a:ext cx="1978721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TULIS</a:t>
            </a:r>
            <a:endParaRPr lang="en-ID" dirty="0"/>
          </a:p>
        </p:txBody>
      </p:sp>
      <p:pic>
        <p:nvPicPr>
          <p:cNvPr id="1026" name="Picture 2" descr="A person sitting in a chair reading a book&#10;&#10;Description automatically generated with medium confidence">
            <a:extLst>
              <a:ext uri="{FF2B5EF4-FFF2-40B4-BE49-F238E27FC236}">
                <a16:creationId xmlns:a16="http://schemas.microsoft.com/office/drawing/2014/main" id="{3B116D3B-A5F3-4940-826A-FF4F1E980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39" y="4580178"/>
            <a:ext cx="2619375" cy="2060903"/>
          </a:xfrm>
          <a:prstGeom prst="rect">
            <a:avLst/>
          </a:prstGeom>
          <a:noFill/>
        </p:spPr>
      </p:pic>
      <p:pic>
        <p:nvPicPr>
          <p:cNvPr id="2050" name="Picture 2" descr="Teams&#10;&#10;Description automatically generated">
            <a:extLst>
              <a:ext uri="{FF2B5EF4-FFF2-40B4-BE49-F238E27FC236}">
                <a16:creationId xmlns:a16="http://schemas.microsoft.com/office/drawing/2014/main" id="{3F577CB0-6E70-4924-B7B6-74EA7D01E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768" y="94017"/>
            <a:ext cx="2619375" cy="1743075"/>
          </a:xfrm>
          <a:prstGeom prst="rect">
            <a:avLst/>
          </a:prstGeom>
          <a:noFill/>
        </p:spPr>
      </p:pic>
      <p:pic>
        <p:nvPicPr>
          <p:cNvPr id="3074" name="Picture 2" descr="A baby reading a book&#10;&#10;Description automatically generated with medium confidence">
            <a:extLst>
              <a:ext uri="{FF2B5EF4-FFF2-40B4-BE49-F238E27FC236}">
                <a16:creationId xmlns:a16="http://schemas.microsoft.com/office/drawing/2014/main" id="{B7C601C8-6E91-41E6-89D8-96276897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9484" y="4976190"/>
            <a:ext cx="2619375" cy="1743075"/>
          </a:xfrm>
          <a:prstGeom prst="rect">
            <a:avLst/>
          </a:prstGeom>
          <a:noFill/>
        </p:spPr>
      </p:pic>
      <p:pic>
        <p:nvPicPr>
          <p:cNvPr id="4098" name="Picture 2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2E4D46E6-245A-401D-BA79-0A6716BAF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" y="16763"/>
            <a:ext cx="1427724" cy="14277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6032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0" grpId="0" animBg="1"/>
      <p:bldP spid="22" grpId="0" animBg="1"/>
      <p:bldP spid="24" grpId="0" animBg="1"/>
      <p:bldP spid="26" grpId="0" animBg="1"/>
      <p:bldP spid="28" grpId="0" animBg="1"/>
      <p:bldP spid="3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0796EEB-78AC-4A66-B4D6-53261BAEBC2C}"/>
              </a:ext>
            </a:extLst>
          </p:cNvPr>
          <p:cNvSpPr/>
          <p:nvPr/>
        </p:nvSpPr>
        <p:spPr>
          <a:xfrm>
            <a:off x="1033632" y="793482"/>
            <a:ext cx="263722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u="sng" dirty="0" err="1"/>
              <a:t>ragam</a:t>
            </a:r>
            <a:r>
              <a:rPr lang="en-US" u="sng" dirty="0"/>
              <a:t> RESMI</a:t>
            </a:r>
          </a:p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formal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F90B0-3114-4122-A898-557848DCCF8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352242" y="1707882"/>
            <a:ext cx="0" cy="5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69924F9C-636E-4170-8328-A5B1AA114866}"/>
              </a:ext>
            </a:extLst>
          </p:cNvPr>
          <p:cNvSpPr/>
          <p:nvPr/>
        </p:nvSpPr>
        <p:spPr>
          <a:xfrm>
            <a:off x="914381" y="2266122"/>
            <a:ext cx="2875722" cy="685800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Bahasa Indonesia </a:t>
            </a:r>
            <a:endParaRPr lang="en-ID" dirty="0">
              <a:ln w="0"/>
              <a:solidFill>
                <a:srgbClr val="FF0000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18639304-700C-46DB-B03D-52FA55B059E1}"/>
              </a:ext>
            </a:extLst>
          </p:cNvPr>
          <p:cNvSpPr/>
          <p:nvPr/>
        </p:nvSpPr>
        <p:spPr>
          <a:xfrm>
            <a:off x="3548233" y="1609731"/>
            <a:ext cx="649355" cy="75454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10EA732D-61D6-4A7B-A82C-7C081914DC8F}"/>
              </a:ext>
            </a:extLst>
          </p:cNvPr>
          <p:cNvSpPr/>
          <p:nvPr/>
        </p:nvSpPr>
        <p:spPr>
          <a:xfrm>
            <a:off x="6704664" y="1188362"/>
            <a:ext cx="2292626" cy="914400"/>
          </a:xfrm>
          <a:prstGeom prst="round2Diag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Historis</a:t>
            </a:r>
            <a:endParaRPr lang="en-US" u="sng" dirty="0"/>
          </a:p>
          <a:p>
            <a:pPr algn="ctr"/>
            <a:r>
              <a:rPr lang="en-US" i="1" dirty="0" err="1"/>
              <a:t>sejarah</a:t>
            </a:r>
            <a:endParaRPr lang="en-ID" i="1" dirty="0"/>
          </a:p>
        </p:txBody>
      </p:sp>
      <p:sp>
        <p:nvSpPr>
          <p:cNvPr id="12" name="Rectangle: Diagonal Corners Rounded 11">
            <a:extLst>
              <a:ext uri="{FF2B5EF4-FFF2-40B4-BE49-F238E27FC236}">
                <a16:creationId xmlns:a16="http://schemas.microsoft.com/office/drawing/2014/main" id="{A965718E-C91D-4AA2-81EF-9F0A763D5047}"/>
              </a:ext>
            </a:extLst>
          </p:cNvPr>
          <p:cNvSpPr/>
          <p:nvPr/>
        </p:nvSpPr>
        <p:spPr>
          <a:xfrm>
            <a:off x="6996214" y="2762666"/>
            <a:ext cx="2292626" cy="914400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 err="1"/>
              <a:t>Yuridis</a:t>
            </a:r>
            <a:endParaRPr lang="en-US" u="sng" dirty="0"/>
          </a:p>
          <a:p>
            <a:pPr algn="ctr"/>
            <a:r>
              <a:rPr lang="en-US" i="1" dirty="0" err="1"/>
              <a:t>hukum</a:t>
            </a:r>
            <a:endParaRPr lang="en-ID" i="1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A9A0EE8A-F1CA-413E-809B-A92A057A0353}"/>
              </a:ext>
            </a:extLst>
          </p:cNvPr>
          <p:cNvSpPr/>
          <p:nvPr/>
        </p:nvSpPr>
        <p:spPr>
          <a:xfrm rot="10800000" flipH="1">
            <a:off x="3548233" y="2897673"/>
            <a:ext cx="1103280" cy="408336"/>
          </a:xfrm>
          <a:prstGeom prst="bentArrow">
            <a:avLst>
              <a:gd name="adj1" fmla="val 21297"/>
              <a:gd name="adj2" fmla="val 35516"/>
              <a:gd name="adj3" fmla="val 50000"/>
              <a:gd name="adj4" fmla="val 348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E1E384A-B421-4D47-977A-81D18235BC0B}"/>
              </a:ext>
            </a:extLst>
          </p:cNvPr>
          <p:cNvSpPr/>
          <p:nvPr/>
        </p:nvSpPr>
        <p:spPr>
          <a:xfrm>
            <a:off x="6638407" y="3106398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7" name="Rectangle: Diagonal Corners Rounded 16">
            <a:extLst>
              <a:ext uri="{FF2B5EF4-FFF2-40B4-BE49-F238E27FC236}">
                <a16:creationId xmlns:a16="http://schemas.microsoft.com/office/drawing/2014/main" id="{C28781D2-E95B-4B92-9A0A-820F5EA7BC11}"/>
              </a:ext>
            </a:extLst>
          </p:cNvPr>
          <p:cNvSpPr/>
          <p:nvPr/>
        </p:nvSpPr>
        <p:spPr>
          <a:xfrm>
            <a:off x="9289774" y="1125194"/>
            <a:ext cx="2292626" cy="914400"/>
          </a:xfrm>
          <a:prstGeom prst="round2Diag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SUMPAH PEMUDA</a:t>
            </a:r>
          </a:p>
          <a:p>
            <a:pPr algn="ctr"/>
            <a:r>
              <a:rPr lang="en-US" dirty="0"/>
              <a:t>28 OKTOBER 1928</a:t>
            </a:r>
            <a:endParaRPr lang="en-ID" dirty="0"/>
          </a:p>
        </p:txBody>
      </p:sp>
      <p:sp>
        <p:nvSpPr>
          <p:cNvPr id="19" name="Rectangle: Diagonal Corners Rounded 18">
            <a:extLst>
              <a:ext uri="{FF2B5EF4-FFF2-40B4-BE49-F238E27FC236}">
                <a16:creationId xmlns:a16="http://schemas.microsoft.com/office/drawing/2014/main" id="{D414837C-E244-4427-ABEF-7C50B85655E7}"/>
              </a:ext>
            </a:extLst>
          </p:cNvPr>
          <p:cNvSpPr/>
          <p:nvPr/>
        </p:nvSpPr>
        <p:spPr>
          <a:xfrm>
            <a:off x="9581367" y="2637194"/>
            <a:ext cx="2292626" cy="897828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u="sng" dirty="0"/>
              <a:t> UUD 1945.Pasal 36</a:t>
            </a:r>
          </a:p>
          <a:p>
            <a:pPr algn="ctr"/>
            <a:r>
              <a:rPr lang="en-US" dirty="0"/>
              <a:t>18 AGUSTUS 1945</a:t>
            </a:r>
          </a:p>
          <a:p>
            <a:pPr algn="ctr"/>
            <a:endParaRPr lang="en-ID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AF29771-3137-4187-B712-81AD1B5C504F}"/>
              </a:ext>
            </a:extLst>
          </p:cNvPr>
          <p:cNvSpPr/>
          <p:nvPr/>
        </p:nvSpPr>
        <p:spPr>
          <a:xfrm>
            <a:off x="9316280" y="3045319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3074" name="Picture 2" descr="A person holding the hand up&#10;&#10;Description automatically generated with low confidence">
            <a:extLst>
              <a:ext uri="{FF2B5EF4-FFF2-40B4-BE49-F238E27FC236}">
                <a16:creationId xmlns:a16="http://schemas.microsoft.com/office/drawing/2014/main" id="{C6EC507A-82EE-43E6-B43B-0C829E824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388" y="4341323"/>
            <a:ext cx="2143125" cy="2143125"/>
          </a:xfrm>
          <a:prstGeom prst="rect">
            <a:avLst/>
          </a:prstGeom>
          <a:noFill/>
        </p:spPr>
      </p:pic>
      <p:pic>
        <p:nvPicPr>
          <p:cNvPr id="1026" name="Picture 2" descr="4 Keterampilan Berbahasa yang Penting Untuk Dikuasai">
            <a:extLst>
              <a:ext uri="{FF2B5EF4-FFF2-40B4-BE49-F238E27FC236}">
                <a16:creationId xmlns:a16="http://schemas.microsoft.com/office/drawing/2014/main" id="{AF8FADD8-F381-4039-BF7A-E6635D7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011" y="4400137"/>
            <a:ext cx="2995198" cy="2175220"/>
          </a:xfrm>
          <a:prstGeom prst="rect">
            <a:avLst/>
          </a:prstGeom>
          <a:noFill/>
        </p:spPr>
      </p:pic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D073ADE0-DDA9-BE16-F199-043DC93EBC04}"/>
              </a:ext>
            </a:extLst>
          </p:cNvPr>
          <p:cNvSpPr/>
          <p:nvPr/>
        </p:nvSpPr>
        <p:spPr>
          <a:xfrm>
            <a:off x="4197588" y="1152827"/>
            <a:ext cx="2156645" cy="985431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Bahasa Nusantara </a:t>
            </a:r>
            <a:endParaRPr lang="en-ID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Flowchart: Terminator 2">
            <a:extLst>
              <a:ext uri="{FF2B5EF4-FFF2-40B4-BE49-F238E27FC236}">
                <a16:creationId xmlns:a16="http://schemas.microsoft.com/office/drawing/2014/main" id="{CA347F13-A67A-4929-AB61-9FA5FC665D0C}"/>
              </a:ext>
            </a:extLst>
          </p:cNvPr>
          <p:cNvSpPr/>
          <p:nvPr/>
        </p:nvSpPr>
        <p:spPr>
          <a:xfrm>
            <a:off x="4683712" y="2876964"/>
            <a:ext cx="1927255" cy="800101"/>
          </a:xfrm>
          <a:prstGeom prst="flowChartTermina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accent1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Bahasa Negara </a:t>
            </a:r>
            <a:endParaRPr lang="en-ID" dirty="0">
              <a:ln w="0"/>
              <a:solidFill>
                <a:schemeClr val="accent1">
                  <a:lumMod val="5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FE84E946-AD90-C43C-ED8E-D22C1DDC461C}"/>
              </a:ext>
            </a:extLst>
          </p:cNvPr>
          <p:cNvSpPr/>
          <p:nvPr/>
        </p:nvSpPr>
        <p:spPr>
          <a:xfrm>
            <a:off x="6339298" y="1516045"/>
            <a:ext cx="357807" cy="2269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0DB2AB6-79FA-AF6A-505A-0F471E73DFB4}"/>
              </a:ext>
            </a:extLst>
          </p:cNvPr>
          <p:cNvSpPr/>
          <p:nvPr/>
        </p:nvSpPr>
        <p:spPr>
          <a:xfrm>
            <a:off x="8997290" y="1504441"/>
            <a:ext cx="325615" cy="2034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93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2" grpId="0" animBg="1"/>
      <p:bldP spid="14" grpId="0" animBg="1"/>
      <p:bldP spid="15" grpId="0" animBg="1"/>
      <p:bldP spid="17" grpId="0" animBg="1"/>
      <p:bldP spid="19" grpId="0" animBg="1"/>
      <p:bldP spid="21" grpId="0" animBg="1"/>
      <p:bldP spid="2" grpId="0" animBg="1"/>
      <p:bldP spid="3" grpId="0" animBg="1"/>
      <p:bldP spid="5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822C4AD-64C5-4F93-A50F-54A819A9CA7B}"/>
              </a:ext>
            </a:extLst>
          </p:cNvPr>
          <p:cNvSpPr/>
          <p:nvPr/>
        </p:nvSpPr>
        <p:spPr>
          <a:xfrm>
            <a:off x="4117279" y="914399"/>
            <a:ext cx="1978721" cy="1442631"/>
          </a:xfrm>
          <a:prstGeom prst="ellipse">
            <a:avLst/>
          </a:prstGeom>
          <a:solidFill>
            <a:schemeClr val="accent3"/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ragam</a:t>
            </a:r>
            <a:endParaRPr lang="en-US" dirty="0"/>
          </a:p>
          <a:p>
            <a:pPr algn="ctr"/>
            <a:r>
              <a:rPr lang="en-US" u="sng" dirty="0"/>
              <a:t>TAK RESMI</a:t>
            </a:r>
          </a:p>
          <a:p>
            <a:pPr algn="ctr"/>
            <a:r>
              <a:rPr lang="en-US" dirty="0"/>
              <a:t>nonformal</a:t>
            </a:r>
            <a:endParaRPr lang="en-ID" dirty="0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FFEC1F50-807F-4819-B5DF-20EAB9B3DB78}"/>
              </a:ext>
            </a:extLst>
          </p:cNvPr>
          <p:cNvSpPr/>
          <p:nvPr/>
        </p:nvSpPr>
        <p:spPr>
          <a:xfrm>
            <a:off x="4996070" y="2390369"/>
            <a:ext cx="265043" cy="49033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0E83F973-BA9A-42E9-8543-858D20E2BE80}"/>
              </a:ext>
            </a:extLst>
          </p:cNvPr>
          <p:cNvSpPr/>
          <p:nvPr/>
        </p:nvSpPr>
        <p:spPr>
          <a:xfrm>
            <a:off x="4536379" y="2963734"/>
            <a:ext cx="5105400" cy="2817736"/>
          </a:xfrm>
          <a:prstGeom prst="foldedCorner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PENGGUNAANNYA DALAM SITUASI TAK RESMI</a:t>
            </a: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  <a:p>
            <a:pPr algn="ctr"/>
            <a:endParaRPr lang="en-US" b="1" dirty="0">
              <a:ln/>
              <a:solidFill>
                <a:schemeClr val="accent4"/>
              </a:solidFill>
            </a:endParaRPr>
          </a:p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SEPERTI </a:t>
            </a:r>
          </a:p>
          <a:p>
            <a:pPr algn="ctr"/>
            <a:r>
              <a:rPr lang="en-US" b="1" dirty="0">
                <a:ln/>
                <a:solidFill>
                  <a:schemeClr val="accent4"/>
                </a:solidFill>
              </a:rPr>
              <a:t>SLENG</a:t>
            </a:r>
            <a:r>
              <a:rPr lang="en-US" b="1" dirty="0">
                <a:ln/>
                <a:solidFill>
                  <a:srgbClr val="7030A0"/>
                </a:solidFill>
              </a:rPr>
              <a:t>(BAHASA PERGAULAN)</a:t>
            </a:r>
            <a:endParaRPr lang="en-ID" b="1" dirty="0">
              <a:ln/>
              <a:solidFill>
                <a:srgbClr val="7030A0"/>
              </a:solidFill>
            </a:endParaRPr>
          </a:p>
        </p:txBody>
      </p:sp>
      <p:pic>
        <p:nvPicPr>
          <p:cNvPr id="2" name="Picture 2" descr="Kumpulan Gambar Lucu 2021 Terbaru Update Setiap Minggu Dijamin Ngakak -  KEPOINDONESIA">
            <a:extLst>
              <a:ext uri="{FF2B5EF4-FFF2-40B4-BE49-F238E27FC236}">
                <a16:creationId xmlns:a16="http://schemas.microsoft.com/office/drawing/2014/main" id="{B593B08A-AD16-4E06-A5CB-729633FB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80" y="628244"/>
            <a:ext cx="2600325" cy="17621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368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Sequential Access Storage 3">
            <a:extLst>
              <a:ext uri="{FF2B5EF4-FFF2-40B4-BE49-F238E27FC236}">
                <a16:creationId xmlns:a16="http://schemas.microsoft.com/office/drawing/2014/main" id="{6ACC4AB9-E768-470B-9B4F-FDE8905AC382}"/>
              </a:ext>
            </a:extLst>
          </p:cNvPr>
          <p:cNvSpPr/>
          <p:nvPr/>
        </p:nvSpPr>
        <p:spPr>
          <a:xfrm>
            <a:off x="1219201" y="2064025"/>
            <a:ext cx="2080590" cy="1906657"/>
          </a:xfrm>
          <a:prstGeom prst="flowChartMagneticTap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rgbClr val="7030A0"/>
                </a:solidFill>
              </a:rPr>
              <a:t>ragam</a:t>
            </a:r>
            <a:endParaRPr lang="en-US" sz="3200" dirty="0">
              <a:solidFill>
                <a:srgbClr val="7030A0"/>
              </a:solidFill>
            </a:endParaRP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ILMIAH</a:t>
            </a:r>
            <a:endParaRPr lang="en-ID" sz="3200" dirty="0">
              <a:solidFill>
                <a:srgbClr val="7030A0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E14619-13B5-442F-813D-A191E608B7D9}"/>
              </a:ext>
            </a:extLst>
          </p:cNvPr>
          <p:cNvCxnSpPr>
            <a:cxnSpLocks/>
          </p:cNvCxnSpPr>
          <p:nvPr/>
        </p:nvCxnSpPr>
        <p:spPr>
          <a:xfrm>
            <a:off x="3299791" y="914400"/>
            <a:ext cx="0" cy="45935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DF48FBB-91D9-4A3D-BFB2-2F44EF69F1BD}"/>
              </a:ext>
            </a:extLst>
          </p:cNvPr>
          <p:cNvCxnSpPr>
            <a:cxnSpLocks/>
          </p:cNvCxnSpPr>
          <p:nvPr/>
        </p:nvCxnSpPr>
        <p:spPr>
          <a:xfrm>
            <a:off x="3299791" y="914400"/>
            <a:ext cx="935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B29F5E0-6A9D-4AB9-8D5A-4D3D916D133E}"/>
              </a:ext>
            </a:extLst>
          </p:cNvPr>
          <p:cNvCxnSpPr>
            <a:cxnSpLocks/>
          </p:cNvCxnSpPr>
          <p:nvPr/>
        </p:nvCxnSpPr>
        <p:spPr>
          <a:xfrm>
            <a:off x="3299791" y="1638086"/>
            <a:ext cx="3515801" cy="2524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3364DE1-E644-4D1F-9596-5B1098424EEB}"/>
              </a:ext>
            </a:extLst>
          </p:cNvPr>
          <p:cNvCxnSpPr>
            <a:cxnSpLocks/>
          </p:cNvCxnSpPr>
          <p:nvPr/>
        </p:nvCxnSpPr>
        <p:spPr>
          <a:xfrm>
            <a:off x="3299789" y="2745237"/>
            <a:ext cx="1757901" cy="3475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E465BF6-CFAE-4723-BFFC-9BF1D472F537}"/>
              </a:ext>
            </a:extLst>
          </p:cNvPr>
          <p:cNvCxnSpPr>
            <a:cxnSpLocks/>
          </p:cNvCxnSpPr>
          <p:nvPr/>
        </p:nvCxnSpPr>
        <p:spPr>
          <a:xfrm>
            <a:off x="3299790" y="4099372"/>
            <a:ext cx="3515801" cy="25241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4F657000-D3BC-46A9-81C1-62AA6D523D0B}"/>
              </a:ext>
            </a:extLst>
          </p:cNvPr>
          <p:cNvCxnSpPr>
            <a:cxnSpLocks/>
          </p:cNvCxnSpPr>
          <p:nvPr/>
        </p:nvCxnSpPr>
        <p:spPr>
          <a:xfrm flipV="1">
            <a:off x="3326624" y="5301623"/>
            <a:ext cx="908770" cy="2172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2050" name="Picture 2" descr="A child sitting at a desk with a computer and books&#10;&#10;Description automatically generated with low confidence">
            <a:extLst>
              <a:ext uri="{FF2B5EF4-FFF2-40B4-BE49-F238E27FC236}">
                <a16:creationId xmlns:a16="http://schemas.microsoft.com/office/drawing/2014/main" id="{F09838AF-A149-4D12-BA5E-353A4738C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548" y="159488"/>
            <a:ext cx="1904070" cy="1837552"/>
          </a:xfrm>
          <a:prstGeom prst="rect">
            <a:avLst/>
          </a:prstGeom>
          <a:noFill/>
        </p:spPr>
      </p:pic>
      <p:pic>
        <p:nvPicPr>
          <p:cNvPr id="3074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2623263-C46D-4BC9-BD41-D912A153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112" y="4408261"/>
            <a:ext cx="2058646" cy="2101092"/>
          </a:xfrm>
          <a:prstGeom prst="rect">
            <a:avLst/>
          </a:prstGeom>
          <a:noFill/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22170A-51F8-4F6C-85AD-C8A4FF5A7744}"/>
              </a:ext>
            </a:extLst>
          </p:cNvPr>
          <p:cNvSpPr/>
          <p:nvPr/>
        </p:nvSpPr>
        <p:spPr>
          <a:xfrm>
            <a:off x="4235394" y="703171"/>
            <a:ext cx="2768378" cy="581003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PENDEKATAN ILMIAH</a:t>
            </a:r>
            <a:endParaRPr lang="en-ID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D8D6EC7-56A8-4880-8A39-2AA521263BA2}"/>
              </a:ext>
            </a:extLst>
          </p:cNvPr>
          <p:cNvSpPr/>
          <p:nvPr/>
        </p:nvSpPr>
        <p:spPr>
          <a:xfrm>
            <a:off x="6815592" y="1638085"/>
            <a:ext cx="1851330" cy="53293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OBJEKTIF</a:t>
            </a:r>
            <a:endParaRPr lang="en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A66485-6093-439B-8C4B-A01D1EECB67C}"/>
              </a:ext>
            </a:extLst>
          </p:cNvPr>
          <p:cNvSpPr/>
          <p:nvPr/>
        </p:nvSpPr>
        <p:spPr>
          <a:xfrm>
            <a:off x="5059677" y="2799326"/>
            <a:ext cx="5045103" cy="581002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KEBENARANNYA TERBUKA UNTUK DIUJI</a:t>
            </a:r>
            <a:endParaRPr lang="en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A2358B6-18EB-44A7-930D-E67DAB76C0EF}"/>
              </a:ext>
            </a:extLst>
          </p:cNvPr>
          <p:cNvSpPr/>
          <p:nvPr/>
        </p:nvSpPr>
        <p:spPr>
          <a:xfrm>
            <a:off x="6815592" y="4117760"/>
            <a:ext cx="4621034" cy="581002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DAPAT DIPERTANGGUNGJAWABKAN</a:t>
            </a:r>
            <a:endParaRPr lang="en-ID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592D9BD-1610-4BA9-BEAE-54839ADA1051}"/>
              </a:ext>
            </a:extLst>
          </p:cNvPr>
          <p:cNvSpPr/>
          <p:nvPr/>
        </p:nvSpPr>
        <p:spPr>
          <a:xfrm>
            <a:off x="4262226" y="5007103"/>
            <a:ext cx="2768378" cy="581003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BERSIFAT REPRODUKTIF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6193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3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xplosion: 14 Points 3">
            <a:extLst>
              <a:ext uri="{FF2B5EF4-FFF2-40B4-BE49-F238E27FC236}">
                <a16:creationId xmlns:a16="http://schemas.microsoft.com/office/drawing/2014/main" id="{E26CB42D-1C1F-442C-8A29-3B405036A0DE}"/>
              </a:ext>
            </a:extLst>
          </p:cNvPr>
          <p:cNvSpPr/>
          <p:nvPr/>
        </p:nvSpPr>
        <p:spPr>
          <a:xfrm>
            <a:off x="4399721" y="334616"/>
            <a:ext cx="2676937" cy="1932773"/>
          </a:xfrm>
          <a:prstGeom prst="irregularSeal2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7030A0"/>
                </a:solidFill>
              </a:rPr>
              <a:t>Ragam</a:t>
            </a:r>
            <a:endParaRPr lang="en-US" sz="2000" dirty="0">
              <a:solidFill>
                <a:srgbClr val="7030A0"/>
              </a:solidFill>
            </a:endParaRPr>
          </a:p>
          <a:p>
            <a:pPr algn="ctr"/>
            <a:r>
              <a:rPr lang="en-US" sz="2000" dirty="0">
                <a:solidFill>
                  <a:srgbClr val="7030A0"/>
                </a:solidFill>
              </a:rPr>
              <a:t>SASTRA</a:t>
            </a:r>
            <a:endParaRPr lang="en-ID" sz="2000" dirty="0">
              <a:solidFill>
                <a:srgbClr val="7030A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0FAEF-0E4A-4913-BC99-F989D6F17060}"/>
              </a:ext>
            </a:extLst>
          </p:cNvPr>
          <p:cNvSpPr txBox="1"/>
          <p:nvPr/>
        </p:nvSpPr>
        <p:spPr>
          <a:xfrm>
            <a:off x="5645426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D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D3FB08D-134F-4548-8283-E5B1D76FEA52}"/>
              </a:ext>
            </a:extLst>
          </p:cNvPr>
          <p:cNvCxnSpPr>
            <a:cxnSpLocks/>
          </p:cNvCxnSpPr>
          <p:nvPr/>
        </p:nvCxnSpPr>
        <p:spPr>
          <a:xfrm rot="5400000">
            <a:off x="2871226" y="1122782"/>
            <a:ext cx="1675455" cy="1586950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1679BCA2-E1D3-418E-AA26-36B87CE0FC0C}"/>
              </a:ext>
            </a:extLst>
          </p:cNvPr>
          <p:cNvCxnSpPr>
            <a:cxnSpLocks/>
          </p:cNvCxnSpPr>
          <p:nvPr/>
        </p:nvCxnSpPr>
        <p:spPr>
          <a:xfrm rot="5400000">
            <a:off x="2937564" y="2731089"/>
            <a:ext cx="2584728" cy="88955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16DA525B-ED5C-4A9F-9562-DB628EFFA80D}"/>
              </a:ext>
            </a:extLst>
          </p:cNvPr>
          <p:cNvCxnSpPr>
            <a:cxnSpLocks/>
          </p:cNvCxnSpPr>
          <p:nvPr/>
        </p:nvCxnSpPr>
        <p:spPr>
          <a:xfrm rot="5400000">
            <a:off x="3551291" y="3384633"/>
            <a:ext cx="3651559" cy="82826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F4B6D60F-0F66-4665-A8E6-10C3E5825E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08065" y="2409756"/>
            <a:ext cx="3079314" cy="166314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22C0AF42-B872-46ED-99AF-5A0FDCA767F5}"/>
              </a:ext>
            </a:extLst>
          </p:cNvPr>
          <p:cNvCxnSpPr>
            <a:cxnSpLocks/>
          </p:cNvCxnSpPr>
          <p:nvPr/>
        </p:nvCxnSpPr>
        <p:spPr>
          <a:xfrm>
            <a:off x="6904384" y="899559"/>
            <a:ext cx="1865244" cy="185442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8194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2ED6D0BF-2FDB-4315-B92C-DD943B6F2C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8" r="16014" b="31511"/>
          <a:stretch/>
        </p:blipFill>
        <p:spPr bwMode="auto">
          <a:xfrm>
            <a:off x="10083760" y="5144403"/>
            <a:ext cx="1977093" cy="1565281"/>
          </a:xfrm>
          <a:prstGeom prst="rect">
            <a:avLst/>
          </a:prstGeom>
          <a:noFill/>
        </p:spPr>
      </p:pic>
      <p:pic>
        <p:nvPicPr>
          <p:cNvPr id="9218" name="Picture 2" descr="A picture containing tree, grass, outdoor, sport&#10;&#10;Description automatically generated">
            <a:extLst>
              <a:ext uri="{FF2B5EF4-FFF2-40B4-BE49-F238E27FC236}">
                <a16:creationId xmlns:a16="http://schemas.microsoft.com/office/drawing/2014/main" id="{99A523B5-3BF0-4FEF-B7C5-E66780F6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181" y="46381"/>
            <a:ext cx="2313081" cy="1437861"/>
          </a:xfrm>
          <a:prstGeom prst="rect">
            <a:avLst/>
          </a:prstGeom>
          <a:noFill/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262A2B2-0367-4207-876A-8D759703C439}"/>
              </a:ext>
            </a:extLst>
          </p:cNvPr>
          <p:cNvSpPr/>
          <p:nvPr/>
        </p:nvSpPr>
        <p:spPr>
          <a:xfrm>
            <a:off x="973218" y="2753985"/>
            <a:ext cx="2637220" cy="914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dan </a:t>
            </a:r>
            <a:r>
              <a:rPr lang="en-US" dirty="0" err="1"/>
              <a:t>perasaan</a:t>
            </a:r>
            <a:r>
              <a:rPr lang="en-US" dirty="0"/>
              <a:t>   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C15AE1-1742-4A78-A463-654C91FBEF8C}"/>
              </a:ext>
            </a:extLst>
          </p:cNvPr>
          <p:cNvSpPr/>
          <p:nvPr/>
        </p:nvSpPr>
        <p:spPr>
          <a:xfrm>
            <a:off x="1966685" y="4468227"/>
            <a:ext cx="2637220" cy="914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fantasi</a:t>
            </a:r>
            <a:r>
              <a:rPr lang="en-US" dirty="0"/>
              <a:t> dan </a:t>
            </a:r>
            <a:r>
              <a:rPr lang="en-US" dirty="0" err="1"/>
              <a:t>imajinasi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8F8771E-D092-4713-A5E5-D31340581F40}"/>
              </a:ext>
            </a:extLst>
          </p:cNvPr>
          <p:cNvSpPr/>
          <p:nvPr/>
        </p:nvSpPr>
        <p:spPr>
          <a:xfrm>
            <a:off x="4666728" y="5488710"/>
            <a:ext cx="2637220" cy="9144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penghayatan</a:t>
            </a:r>
            <a:r>
              <a:rPr lang="en-US" dirty="0"/>
              <a:t> </a:t>
            </a:r>
            <a:r>
              <a:rPr lang="en-US" dirty="0" err="1"/>
              <a:t>bathin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550CECE-6FD8-4273-B4FD-72C1FA40A6C9}"/>
              </a:ext>
            </a:extLst>
          </p:cNvPr>
          <p:cNvSpPr/>
          <p:nvPr/>
        </p:nvSpPr>
        <p:spPr>
          <a:xfrm>
            <a:off x="7110552" y="4843673"/>
            <a:ext cx="2637220" cy="9144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Aktivitas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seni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8A1D2F7-3119-4442-BC12-C7580E7AD69E}"/>
              </a:ext>
            </a:extLst>
          </p:cNvPr>
          <p:cNvSpPr/>
          <p:nvPr/>
        </p:nvSpPr>
        <p:spPr>
          <a:xfrm>
            <a:off x="8429162" y="2643016"/>
            <a:ext cx="2637220" cy="9144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khayalan</a:t>
            </a:r>
            <a:endParaRPr lang="en-ID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28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animBg="1"/>
      <p:bldP spid="14" grpId="0" animBg="1"/>
      <p:bldP spid="16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croll: Horizontal 4">
            <a:extLst>
              <a:ext uri="{FF2B5EF4-FFF2-40B4-BE49-F238E27FC236}">
                <a16:creationId xmlns:a16="http://schemas.microsoft.com/office/drawing/2014/main" id="{6870D62A-C411-45BB-9D8A-2D9C51525161}"/>
              </a:ext>
            </a:extLst>
          </p:cNvPr>
          <p:cNvSpPr/>
          <p:nvPr/>
        </p:nvSpPr>
        <p:spPr>
          <a:xfrm>
            <a:off x="3790122" y="3157331"/>
            <a:ext cx="2411895" cy="1229140"/>
          </a:xfrm>
          <a:prstGeom prst="horizontalScroll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Ragam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 err="1"/>
              <a:t>Lisan</a:t>
            </a:r>
            <a:endParaRPr lang="en-ID" sz="2000" dirty="0"/>
          </a:p>
        </p:txBody>
      </p:sp>
      <p:sp>
        <p:nvSpPr>
          <p:cNvPr id="6" name="Arrow: Bent-Up 5">
            <a:extLst>
              <a:ext uri="{FF2B5EF4-FFF2-40B4-BE49-F238E27FC236}">
                <a16:creationId xmlns:a16="http://schemas.microsoft.com/office/drawing/2014/main" id="{C071ADAC-0E92-407E-B3F6-8FF5CB30CB51}"/>
              </a:ext>
            </a:extLst>
          </p:cNvPr>
          <p:cNvSpPr/>
          <p:nvPr/>
        </p:nvSpPr>
        <p:spPr>
          <a:xfrm flipH="1">
            <a:off x="3472070" y="2756451"/>
            <a:ext cx="318052" cy="1126435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Arrow: Bent-Up 7">
            <a:extLst>
              <a:ext uri="{FF2B5EF4-FFF2-40B4-BE49-F238E27FC236}">
                <a16:creationId xmlns:a16="http://schemas.microsoft.com/office/drawing/2014/main" id="{A30C0AF5-F300-4E5B-8921-1CDD73889C3E}"/>
              </a:ext>
            </a:extLst>
          </p:cNvPr>
          <p:cNvSpPr/>
          <p:nvPr/>
        </p:nvSpPr>
        <p:spPr>
          <a:xfrm rot="10800000" flipH="1">
            <a:off x="6202016" y="3428999"/>
            <a:ext cx="318053" cy="1514062"/>
          </a:xfrm>
          <a:prstGeom prst="bent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Arrow: Bent-Up 9">
            <a:extLst>
              <a:ext uri="{FF2B5EF4-FFF2-40B4-BE49-F238E27FC236}">
                <a16:creationId xmlns:a16="http://schemas.microsoft.com/office/drawing/2014/main" id="{BE15F738-21B2-4E3B-BEFD-1477E53F054F}"/>
              </a:ext>
            </a:extLst>
          </p:cNvPr>
          <p:cNvSpPr/>
          <p:nvPr/>
        </p:nvSpPr>
        <p:spPr>
          <a:xfrm rot="5400000" flipH="1">
            <a:off x="4429539" y="2421833"/>
            <a:ext cx="1451113" cy="318053"/>
          </a:xfrm>
          <a:prstGeom prst="bentUp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027838A-98BD-4ACE-998C-8DCDF5E24E03}"/>
              </a:ext>
            </a:extLst>
          </p:cNvPr>
          <p:cNvSpPr/>
          <p:nvPr/>
        </p:nvSpPr>
        <p:spPr>
          <a:xfrm>
            <a:off x="4386470" y="4207567"/>
            <a:ext cx="198782" cy="1119807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DF7BCDA-3084-4479-869C-4670048F1CD1}"/>
              </a:ext>
            </a:extLst>
          </p:cNvPr>
          <p:cNvSpPr/>
          <p:nvPr/>
        </p:nvSpPr>
        <p:spPr>
          <a:xfrm>
            <a:off x="5314122" y="1356698"/>
            <a:ext cx="1563758" cy="1109866"/>
          </a:xfrm>
          <a:prstGeom prst="round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intonasi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023BBE1-C0FF-4454-8844-BD964EB20874}"/>
              </a:ext>
            </a:extLst>
          </p:cNvPr>
          <p:cNvSpPr/>
          <p:nvPr/>
        </p:nvSpPr>
        <p:spPr>
          <a:xfrm>
            <a:off x="1974577" y="1225826"/>
            <a:ext cx="2411894" cy="1530625"/>
          </a:xfrm>
          <a:prstGeom prst="round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Bahasa yang </a:t>
            </a:r>
            <a:r>
              <a:rPr lang="en-US" dirty="0" err="1">
                <a:solidFill>
                  <a:srgbClr val="FF0000"/>
                </a:solidFill>
              </a:rPr>
              <a:t>dilafalkan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secara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langsung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362D4D4-56CD-43FE-B2A0-C039358D8966}"/>
              </a:ext>
            </a:extLst>
          </p:cNvPr>
          <p:cNvSpPr/>
          <p:nvPr/>
        </p:nvSpPr>
        <p:spPr>
          <a:xfrm>
            <a:off x="3472070" y="5327374"/>
            <a:ext cx="1563758" cy="1109866"/>
          </a:xfrm>
          <a:prstGeom prst="roundRect">
            <a:avLst/>
          </a:prstGeom>
          <a:blipFill>
            <a:blip r:embed="rId5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Tidak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gramatikal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1AB050E-647A-4159-8E1D-035063D259FB}"/>
              </a:ext>
            </a:extLst>
          </p:cNvPr>
          <p:cNvSpPr/>
          <p:nvPr/>
        </p:nvSpPr>
        <p:spPr>
          <a:xfrm>
            <a:off x="6361042" y="4946369"/>
            <a:ext cx="1563758" cy="1109866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Gerakan </a:t>
            </a:r>
            <a:r>
              <a:rPr lang="en-US" dirty="0" err="1">
                <a:solidFill>
                  <a:srgbClr val="FF0000"/>
                </a:solidFill>
              </a:rPr>
              <a:t>tubuh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1026" name="Picture 2" descr="A picture containing text, tree, outdoor, water sport&#10;&#10;Description automatically generated">
            <a:extLst>
              <a:ext uri="{FF2B5EF4-FFF2-40B4-BE49-F238E27FC236}">
                <a16:creationId xmlns:a16="http://schemas.microsoft.com/office/drawing/2014/main" id="{73623551-8358-498E-91F5-C9214DD5CB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7"/>
          <a:stretch/>
        </p:blipFill>
        <p:spPr bwMode="auto">
          <a:xfrm>
            <a:off x="228629" y="3412436"/>
            <a:ext cx="2524521" cy="1530625"/>
          </a:xfrm>
          <a:prstGeom prst="rect">
            <a:avLst/>
          </a:prstGeom>
          <a:noFill/>
        </p:spPr>
      </p:pic>
      <p:pic>
        <p:nvPicPr>
          <p:cNvPr id="2050" name="Picture 2" descr="A person speaking into a microphone&#10;&#10;Description automatically generated">
            <a:extLst>
              <a:ext uri="{FF2B5EF4-FFF2-40B4-BE49-F238E27FC236}">
                <a16:creationId xmlns:a16="http://schemas.microsoft.com/office/drawing/2014/main" id="{7B27B85F-E48E-4F15-AF8B-56975BF87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2783" y="168556"/>
            <a:ext cx="2619375" cy="1743075"/>
          </a:xfrm>
          <a:prstGeom prst="rect">
            <a:avLst/>
          </a:prstGeom>
          <a:noFill/>
        </p:spPr>
      </p:pic>
      <p:pic>
        <p:nvPicPr>
          <p:cNvPr id="3074" name="Picture 2" descr="Putri Koster Ajak Generasi Muda Asah Budi Pekerti dengan Menulis Puisi -  Redaksi9.com">
            <a:extLst>
              <a:ext uri="{FF2B5EF4-FFF2-40B4-BE49-F238E27FC236}">
                <a16:creationId xmlns:a16="http://schemas.microsoft.com/office/drawing/2014/main" id="{9089E6BE-7808-44D4-B51C-AC6E2784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3930" y="4495796"/>
            <a:ext cx="2009775" cy="22764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102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91BCD83A-CB42-4DFB-9267-73CE5B3A6488}"/>
              </a:ext>
            </a:extLst>
          </p:cNvPr>
          <p:cNvSpPr/>
          <p:nvPr/>
        </p:nvSpPr>
        <p:spPr>
          <a:xfrm>
            <a:off x="662609" y="5102087"/>
            <a:ext cx="3260035" cy="1577009"/>
          </a:xfrm>
          <a:prstGeom prst="flowChartPunchedTap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rgbClr val="FF0000"/>
                </a:solidFill>
              </a:rPr>
              <a:t>ragam</a:t>
            </a:r>
            <a:endParaRPr lang="en-US" sz="2000" dirty="0">
              <a:solidFill>
                <a:srgbClr val="FF0000"/>
              </a:solidFill>
            </a:endParaRPr>
          </a:p>
          <a:p>
            <a:pPr algn="ctr"/>
            <a:r>
              <a:rPr lang="en-US" sz="2000" dirty="0" err="1">
                <a:solidFill>
                  <a:srgbClr val="FF0000"/>
                </a:solidFill>
              </a:rPr>
              <a:t>tulis</a:t>
            </a:r>
            <a:endParaRPr lang="en-ID" sz="2000" dirty="0">
              <a:solidFill>
                <a:srgbClr val="FF0000"/>
              </a:solidFill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9C84BD22-8A04-40F6-BCDE-F3F2506A47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487015" y="3019838"/>
            <a:ext cx="3452192" cy="11529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34A165B-00FA-42A1-8CAA-0C66E6F3EA68}"/>
              </a:ext>
            </a:extLst>
          </p:cNvPr>
          <p:cNvCxnSpPr>
            <a:cxnSpLocks/>
          </p:cNvCxnSpPr>
          <p:nvPr/>
        </p:nvCxnSpPr>
        <p:spPr>
          <a:xfrm flipV="1">
            <a:off x="3922644" y="5489714"/>
            <a:ext cx="967408" cy="4008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459D1E8-3F21-4CCC-8B20-CFB66B0C95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294284" y="4242355"/>
            <a:ext cx="990600" cy="6096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" name="Flowchart: Display 1">
            <a:extLst>
              <a:ext uri="{FF2B5EF4-FFF2-40B4-BE49-F238E27FC236}">
                <a16:creationId xmlns:a16="http://schemas.microsoft.com/office/drawing/2014/main" id="{4BA7766B-79DD-42B1-8989-4FA4B16BE1C7}"/>
              </a:ext>
            </a:extLst>
          </p:cNvPr>
          <p:cNvSpPr/>
          <p:nvPr/>
        </p:nvSpPr>
        <p:spPr>
          <a:xfrm>
            <a:off x="1815550" y="569843"/>
            <a:ext cx="5208101" cy="2458279"/>
          </a:xfrm>
          <a:prstGeom prst="flowChartDisplay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 </a:t>
            </a:r>
            <a:r>
              <a:rPr lang="en-US" sz="2000" dirty="0" err="1"/>
              <a:t>ragam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yang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dicetak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memperhatikan</a:t>
            </a:r>
            <a:r>
              <a:rPr lang="en-US" sz="2000" dirty="0"/>
              <a:t>  </a:t>
            </a:r>
            <a:r>
              <a:rPr lang="en-US" sz="2000" dirty="0" err="1"/>
              <a:t>tanda</a:t>
            </a:r>
            <a:r>
              <a:rPr lang="en-US" sz="2000" dirty="0"/>
              <a:t> </a:t>
            </a:r>
            <a:r>
              <a:rPr lang="en-US" sz="2000" dirty="0" err="1"/>
              <a:t>baca</a:t>
            </a:r>
            <a:r>
              <a:rPr lang="en-US" sz="2000" dirty="0"/>
              <a:t> dan </a:t>
            </a:r>
            <a:r>
              <a:rPr lang="en-US" sz="2000" dirty="0" err="1"/>
              <a:t>ejaan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benar</a:t>
            </a:r>
            <a:endParaRPr lang="en-ID" sz="2000" dirty="0"/>
          </a:p>
        </p:txBody>
      </p:sp>
      <p:sp>
        <p:nvSpPr>
          <p:cNvPr id="5" name="Flowchart: Display 4">
            <a:extLst>
              <a:ext uri="{FF2B5EF4-FFF2-40B4-BE49-F238E27FC236}">
                <a16:creationId xmlns:a16="http://schemas.microsoft.com/office/drawing/2014/main" id="{DF389ECD-FA27-4737-B380-B6E2EE5E96CD}"/>
              </a:ext>
            </a:extLst>
          </p:cNvPr>
          <p:cNvSpPr/>
          <p:nvPr/>
        </p:nvSpPr>
        <p:spPr>
          <a:xfrm>
            <a:off x="3087760" y="3372680"/>
            <a:ext cx="3949143" cy="1325218"/>
          </a:xfrm>
          <a:prstGeom prst="flowChartDisplay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Struktur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kalimat</a:t>
            </a:r>
            <a:r>
              <a:rPr lang="en-US" dirty="0">
                <a:solidFill>
                  <a:srgbClr val="0070C0"/>
                </a:solidFill>
              </a:rPr>
              <a:t> yang </a:t>
            </a:r>
            <a:r>
              <a:rPr lang="en-US" dirty="0" err="1">
                <a:solidFill>
                  <a:srgbClr val="0070C0"/>
                </a:solidFill>
              </a:rPr>
              <a:t>jelas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tegas</a:t>
            </a:r>
            <a:endParaRPr lang="en-ID" dirty="0">
              <a:solidFill>
                <a:srgbClr val="0070C0"/>
              </a:solidFill>
            </a:endParaRPr>
          </a:p>
        </p:txBody>
      </p:sp>
      <p:sp>
        <p:nvSpPr>
          <p:cNvPr id="6" name="Flowchart: Display 5">
            <a:extLst>
              <a:ext uri="{FF2B5EF4-FFF2-40B4-BE49-F238E27FC236}">
                <a16:creationId xmlns:a16="http://schemas.microsoft.com/office/drawing/2014/main" id="{77EB22A9-4238-4D9C-87C1-18CC02803A0A}"/>
              </a:ext>
            </a:extLst>
          </p:cNvPr>
          <p:cNvSpPr/>
          <p:nvPr/>
        </p:nvSpPr>
        <p:spPr>
          <a:xfrm>
            <a:off x="4962939" y="4827105"/>
            <a:ext cx="2855844" cy="1325218"/>
          </a:xfrm>
          <a:prstGeom prst="flowChartDisplay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Penggunaan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tanda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baca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tepat</a:t>
            </a:r>
            <a:endParaRPr lang="en-ID" dirty="0">
              <a:solidFill>
                <a:srgbClr val="FF0000"/>
              </a:solidFill>
            </a:endParaRPr>
          </a:p>
        </p:txBody>
      </p:sp>
      <p:pic>
        <p:nvPicPr>
          <p:cNvPr id="1026" name="Picture 2" descr="A picture containing text, indoor, bedroom, decorated&#10;&#10;Description automatically generated">
            <a:extLst>
              <a:ext uri="{FF2B5EF4-FFF2-40B4-BE49-F238E27FC236}">
                <a16:creationId xmlns:a16="http://schemas.microsoft.com/office/drawing/2014/main" id="{BDD507F8-82F6-4C61-9F6D-D73A888E6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882" y="1850131"/>
            <a:ext cx="3920969" cy="30450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8190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62</TotalTime>
  <Words>154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Corbel</vt:lpstr>
      <vt:lpstr>Wingdings 3</vt:lpstr>
      <vt:lpstr>Basis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Jasmari Sabelau</dc:creator>
  <cp:lastModifiedBy>Jasmari Sabelau</cp:lastModifiedBy>
  <cp:revision>14</cp:revision>
  <dcterms:created xsi:type="dcterms:W3CDTF">2021-10-11T13:24:36Z</dcterms:created>
  <dcterms:modified xsi:type="dcterms:W3CDTF">2022-09-28T00:05:40Z</dcterms:modified>
</cp:coreProperties>
</file>