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C564-5FD0-BE57-A906-ADF8A753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A1198-7400-E1CD-BECE-F4D74939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28BB-3B76-C70F-365A-3E72259F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C7B3-4094-17BE-5434-E265D1F9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F6BB-8D2B-5479-70D7-E076A544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716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3B-454B-9C37-73C0-13B544A6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21E39-3CA1-B42D-63F8-A072C59A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AEADD-48AA-FA3A-E14B-AEEE7B69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7226-DE1E-1016-86CD-7EA2581C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F426-B7BC-3DC8-3D64-F16E54E2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0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EEF25-2B9D-06AE-E81C-90557CFB6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BEEF6-FE62-5FBF-AA99-FD313C145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B94A-13AD-8BF5-305A-71E3BDFC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772F-E9FF-A69F-7EF5-C174FBB7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42ABA-666A-040E-D5E1-CBFA7416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5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3A17-7898-4BE7-D7B6-9CB45311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53E4-58C9-4DD0-664B-31CEF6CD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9539-3631-C90A-D8F1-367C282A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162A-1FE6-12FD-2A73-01A98F26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8133-357C-7FF8-3EDC-B74C052A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06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8806-783E-FE0D-1CD5-7C9CB451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EEAB-D6E6-DD5F-CF3A-7BD674FB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FF96-4706-C430-90B9-A8A6E0B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94D6-C161-BE70-7899-0C621FD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F819-3A1D-2DCF-1EF0-548083DD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13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BF7-3577-9D8A-D9B1-63B2AB24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5482-C586-27C5-797C-EC7AF24F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4A286-81AB-009D-3605-8E3E5833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E42B-30A8-E56B-0389-E60779DB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62A6-5A0A-11FE-9902-53CE40DF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A8409-AA34-E9B3-855D-EAE0179A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3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B908-A27F-64FD-55A6-197340DB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4A95-363D-92A7-1DF7-7DB662F4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E2368-AF4B-EF39-B27F-DC939ED8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90E82-654C-91AE-B71A-30ECD302E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DF836-34E7-75BE-7496-2C43F105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F04B9-6753-CD8B-799E-4E83CA06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C4BA8-4395-6442-0050-AADC7F5D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1DFAC-B9CF-0353-BF06-B8ADA94F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41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1489-8546-2DB0-FDA8-B9809D35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15FE4-DD9F-2898-8B53-11D37DD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31B2-C8B1-D02E-3D31-AECB6AB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58E8A-654E-44AC-93DA-5A2EC546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51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A45B4-CF58-640A-3DB2-4C628BC9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08C71-A9F9-2358-7A87-7476D84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50-1FD6-C374-6C30-B8CB200F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4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7F8-425C-29F4-CE73-D07DF5E5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C55D-AD8F-BE05-E9E8-AF8BBDD0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ED403-0249-98FE-A2E4-676E0175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A48B-8305-7B4F-126A-AE5A7F1F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5D6F9-C586-CE42-56BE-BED47B8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4477-ED5B-8C97-5216-FA8FA34B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0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106B-A3DD-7D76-A8AA-84B5DB3F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5DE1C-8CAF-9D6E-CE24-E274FCFD9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9076-5576-9A64-536B-3910A091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63A8-4783-B15D-F327-75C33BAC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D0C9-45A4-BD3E-010D-3FA24FD8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8D9E6-DBB9-3693-2F16-DD6E3DA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62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D5F17-988D-0F43-227B-99E4E833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C9B2-A668-5D0C-F697-0632A2F9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050CF-B767-9A76-6BF0-BE8E6A92A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366B-7B8A-4A53-BF7B-D1F110CC236B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1D0E-13FA-867D-453A-182BAA02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D61F-C7B9-0D89-FCA0-C1458D978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AE05-C478-4082-9A96-02E2EDAF82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4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EA286-9B89-DD66-D639-F3E833C26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8" y="1400141"/>
            <a:ext cx="7447721" cy="47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MAK 4 PENABUR Jakarta - mari renungkan ayat ini . takut akan TUHAN adalah  permulaan pengetahuan, tetapi orang bodoh menghina hikmat dan didikan. AMSAL  1 : 7 . . #smak4penabur #anaktuhan #ayatalkitab #belajarfirmantuhan # firmantuhan #renunganharian ...">
            <a:extLst>
              <a:ext uri="{FF2B5EF4-FFF2-40B4-BE49-F238E27FC236}">
                <a16:creationId xmlns:a16="http://schemas.microsoft.com/office/drawing/2014/main" id="{8B36B96F-15E4-F3F9-E0A1-8FB751AE3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7" t="33861" r="7154" b="33359"/>
          <a:stretch/>
        </p:blipFill>
        <p:spPr bwMode="auto">
          <a:xfrm>
            <a:off x="0" y="0"/>
            <a:ext cx="3061252" cy="12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4C123B-5B35-4AFE-C055-C0CE4F4BEE8A}"/>
              </a:ext>
            </a:extLst>
          </p:cNvPr>
          <p:cNvSpPr/>
          <p:nvPr/>
        </p:nvSpPr>
        <p:spPr>
          <a:xfrm>
            <a:off x="159026" y="113180"/>
            <a:ext cx="4311927" cy="9535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HAKIKAT BAHASA</a:t>
            </a:r>
            <a:endParaRPr lang="en-ID" sz="4000" dirty="0">
              <a:solidFill>
                <a:srgbClr val="FFC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E5F979-2D93-97D6-7912-0BEE3CF4B01C}"/>
              </a:ext>
            </a:extLst>
          </p:cNvPr>
          <p:cNvSpPr/>
          <p:nvPr/>
        </p:nvSpPr>
        <p:spPr>
          <a:xfrm>
            <a:off x="4823793" y="257912"/>
            <a:ext cx="4209221" cy="11184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SEBAGAI ALAT KOMUNIKASI</a:t>
            </a:r>
            <a:endParaRPr lang="en-ID" sz="4000" dirty="0">
              <a:solidFill>
                <a:srgbClr val="FFC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1440EA-409C-6677-99B6-E9AB8C8AF5B6}"/>
              </a:ext>
            </a:extLst>
          </p:cNvPr>
          <p:cNvSpPr/>
          <p:nvPr/>
        </p:nvSpPr>
        <p:spPr>
          <a:xfrm>
            <a:off x="8507897" y="1591710"/>
            <a:ext cx="3421546" cy="193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FFC000"/>
              </a:solidFill>
            </a:endParaRPr>
          </a:p>
          <a:p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BENTUK: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BENDA-BENDA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TANDA-TANDA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ISYARAT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BUNYI-BUNYIAN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ID" sz="40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BELAJAR LUCU YANG SPIRITUAL | DEBUTERBANG">
            <a:extLst>
              <a:ext uri="{FF2B5EF4-FFF2-40B4-BE49-F238E27FC236}">
                <a16:creationId xmlns:a16="http://schemas.microsoft.com/office/drawing/2014/main" id="{F1E61206-75A3-FC47-DEC3-F8486966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84" y="1685925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tret anak lucu di rumah membuat PR. Sedikit concent — Stok Foto ©  volody100@ukr.net #300115882">
            <a:extLst>
              <a:ext uri="{FF2B5EF4-FFF2-40B4-BE49-F238E27FC236}">
                <a16:creationId xmlns:a16="http://schemas.microsoft.com/office/drawing/2014/main" id="{34059B7B-AA0D-FF9C-BC20-F56218AD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70" y="113180"/>
            <a:ext cx="2066672" cy="137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ku Cerita Anak yang Lucu dan Mendidik, Jadi Bahan Belajar si Kecil |  merdeka.com">
            <a:extLst>
              <a:ext uri="{FF2B5EF4-FFF2-40B4-BE49-F238E27FC236}">
                <a16:creationId xmlns:a16="http://schemas.microsoft.com/office/drawing/2014/main" id="{812E3F1A-2250-6D0E-CF79-567E614E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8" y="1180886"/>
            <a:ext cx="2628900" cy="188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E5069-A61E-A058-DB8F-CEA173E6FF4B}"/>
              </a:ext>
            </a:extLst>
          </p:cNvPr>
          <p:cNvSpPr txBox="1"/>
          <p:nvPr/>
        </p:nvSpPr>
        <p:spPr>
          <a:xfrm>
            <a:off x="384313" y="3617429"/>
            <a:ext cx="6096000" cy="2053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2000" dirty="0" err="1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Harimurti</a:t>
            </a:r>
            <a:r>
              <a:rPr lang="en-ID" sz="2000" dirty="0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Kridalaksana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(1984:19),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kamus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Linguistik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arbitrer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para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ID" sz="20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51C1C-2897-00B0-0798-BA53D8AEE734}"/>
              </a:ext>
            </a:extLst>
          </p:cNvPr>
          <p:cNvSpPr txBox="1"/>
          <p:nvPr/>
        </p:nvSpPr>
        <p:spPr>
          <a:xfrm>
            <a:off x="6480313" y="4337702"/>
            <a:ext cx="5608155" cy="1857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dirty="0" err="1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Soendjono</a:t>
            </a:r>
            <a:r>
              <a:rPr lang="en-ID" sz="1800" dirty="0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FF0000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Dardjowidjojo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2003:16 Bahasa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arbitrer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sesamanya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berlandaskan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D" sz="16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6FDF80-36F1-DD68-36AC-5F1D3FA74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3" y="956696"/>
            <a:ext cx="7156174" cy="5372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5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B638D-AFFA-94C3-E2A3-55FD04C28FF5}"/>
              </a:ext>
            </a:extLst>
          </p:cNvPr>
          <p:cNvSpPr txBox="1"/>
          <p:nvPr/>
        </p:nvSpPr>
        <p:spPr>
          <a:xfrm>
            <a:off x="1643270" y="1626675"/>
            <a:ext cx="9276522" cy="59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D" sz="3200" dirty="0">
                <a:solidFill>
                  <a:schemeClr val="accent5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5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2A499-1DC2-AFF8-47E3-7C0BF1A2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6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96C26E-CC6D-FA6C-8EC3-62BEFA81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72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D" sz="2800" dirty="0">
                <a:solidFill>
                  <a:schemeClr val="accent5">
                    <a:lumMod val="50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7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5C4D-D5A5-1000-0E25-57AEED72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68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4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1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F92B68-B8D2-9A15-F39F-872CA70597A1}"/>
              </a:ext>
            </a:extLst>
          </p:cNvPr>
          <p:cNvSpPr txBox="1"/>
          <p:nvPr/>
        </p:nvSpPr>
        <p:spPr>
          <a:xfrm>
            <a:off x="586409" y="1643271"/>
            <a:ext cx="11035748" cy="109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D" sz="1800" dirty="0">
                <a:solidFill>
                  <a:srgbClr val="1A1A1A"/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100"/>
              </a:spcAft>
            </a:pPr>
            <a:r>
              <a:rPr lang="en-ID" sz="2800" dirty="0">
                <a:solidFill>
                  <a:schemeClr val="accent6">
                    <a:lumMod val="50000"/>
                  </a:schemeClr>
                </a:solidFill>
                <a:effectLst/>
                <a:latin typeface="Merriweather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0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0F20-9FAC-6F42-51E4-882DCB1D7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726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84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Jasmari Sabelau</dc:creator>
  <cp:lastModifiedBy>Jasmari Sabelau</cp:lastModifiedBy>
  <cp:revision>17</cp:revision>
  <dcterms:created xsi:type="dcterms:W3CDTF">2022-09-14T22:46:39Z</dcterms:created>
  <dcterms:modified xsi:type="dcterms:W3CDTF">2022-09-25T22:03:37Z</dcterms:modified>
</cp:coreProperties>
</file>