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4"/>
  </p:notesMasterIdLst>
  <p:sldIdLst>
    <p:sldId id="256" r:id="rId2"/>
    <p:sldId id="269" r:id="rId3"/>
    <p:sldId id="270" r:id="rId4"/>
    <p:sldId id="271" r:id="rId5"/>
    <p:sldId id="272"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273" r:id="rId25"/>
    <p:sldId id="283" r:id="rId26"/>
    <p:sldId id="274" r:id="rId27"/>
    <p:sldId id="275" r:id="rId28"/>
    <p:sldId id="276" r:id="rId29"/>
    <p:sldId id="277" r:id="rId30"/>
    <p:sldId id="278" r:id="rId31"/>
    <p:sldId id="279" r:id="rId32"/>
    <p:sldId id="280" r:id="rId33"/>
    <p:sldId id="281" r:id="rId34"/>
    <p:sldId id="303" r:id="rId35"/>
    <p:sldId id="304" r:id="rId36"/>
    <p:sldId id="305" r:id="rId37"/>
    <p:sldId id="306" r:id="rId38"/>
    <p:sldId id="307" r:id="rId39"/>
    <p:sldId id="308" r:id="rId40"/>
    <p:sldId id="309" r:id="rId41"/>
    <p:sldId id="310" r:id="rId42"/>
    <p:sldId id="282" r:id="rId4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omic Sans MS" pitchFamily="66"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29" d="100"/>
          <a:sy n="29" d="100"/>
        </p:scale>
        <p:origin x="146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FCE252F2-60EB-4C17-A849-CD2E7F29FA00}"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5124" name="Rectangle 4"/>
          <p:cNvSpPr>
            <a:spLocks noGrp="1" noChangeArrowheads="1"/>
          </p:cNvSpPr>
          <p:nvPr>
            <p:ph type="dt" sz="half" idx="2"/>
          </p:nvPr>
        </p:nvSpPr>
        <p:spPr>
          <a:xfrm>
            <a:off x="685800" y="6248400"/>
            <a:ext cx="1905000" cy="457200"/>
          </a:xfrm>
        </p:spPr>
        <p:txBody>
          <a:bodyPr/>
          <a:lstStyle>
            <a:lvl1pPr>
              <a:defRPr/>
            </a:lvl1pPr>
          </a:lstStyle>
          <a:p>
            <a:endParaRPr lang="en-US"/>
          </a:p>
        </p:txBody>
      </p:sp>
      <p:sp>
        <p:nvSpPr>
          <p:cNvPr id="5125" name="Rectangle 5"/>
          <p:cNvSpPr>
            <a:spLocks noGrp="1" noChangeArrowheads="1"/>
          </p:cNvSpPr>
          <p:nvPr>
            <p:ph type="ftr" sz="quarter" idx="3"/>
          </p:nvPr>
        </p:nvSpPr>
        <p:spPr>
          <a:xfrm>
            <a:off x="3124200" y="6248400"/>
            <a:ext cx="2895600" cy="457200"/>
          </a:xfrm>
        </p:spPr>
        <p:txBody>
          <a:bodyPr/>
          <a:lstStyle>
            <a:lvl1pPr>
              <a:defRPr/>
            </a:lvl1pPr>
          </a:lstStyle>
          <a:p>
            <a:endParaRPr lang="en-US"/>
          </a:p>
        </p:txBody>
      </p:sp>
      <p:sp>
        <p:nvSpPr>
          <p:cNvPr id="5126" name="Rectangle 6"/>
          <p:cNvSpPr>
            <a:spLocks noGrp="1" noChangeArrowheads="1"/>
          </p:cNvSpPr>
          <p:nvPr>
            <p:ph type="sldNum" sz="quarter" idx="4"/>
          </p:nvPr>
        </p:nvSpPr>
        <p:spPr>
          <a:xfrm>
            <a:off x="6553200" y="6248400"/>
            <a:ext cx="1905000" cy="457200"/>
          </a:xfrm>
        </p:spPr>
        <p:txBody>
          <a:bodyPr/>
          <a:lstStyle>
            <a:lvl1pPr>
              <a:defRPr/>
            </a:lvl1pPr>
          </a:lstStyle>
          <a:p>
            <a:fld id="{CC1BF161-D864-4368-BA74-EAD075C99093}" type="slidenum">
              <a:rPr lang="en-US"/>
              <a:pPr/>
              <a:t>‹#›</a:t>
            </a:fld>
            <a:endParaRPr lang="en-US"/>
          </a:p>
        </p:txBody>
      </p:sp>
      <p:sp>
        <p:nvSpPr>
          <p:cNvPr id="5127"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endParaRPr lang="en-US" sz="2400">
              <a:latin typeface="Times New Roman"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F6EB38E-9736-4C6F-B76A-F51131629AB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23162B9-62F2-455A-BA55-A3585FE97BC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26EDBE7-930A-4D87-BE8B-A75CE3199BC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2733DD4-160E-448D-9D99-1E1DC0810F2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27366A5-CB98-4639-B845-0C2F8AE54C5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0C36E448-AFB4-4563-9A37-1889D11F596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73766C0-5528-4586-A748-B6A3C172D63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6A6CE78-87E6-41DE-A5A1-02E8A3C25AC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28D9112-16B2-49F7-83AB-4A3BA051303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7B5319F-0663-4B53-A798-BD4B492DCB5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099"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0"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endParaRPr lang="en-US" sz="2400">
              <a:latin typeface="Times New Roman" pitchFamily="18" charset="0"/>
            </a:endParaRPr>
          </a:p>
        </p:txBody>
      </p:sp>
      <p:sp>
        <p:nvSpPr>
          <p:cNvPr id="410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endParaRPr lang="en-US"/>
          </a:p>
        </p:txBody>
      </p:sp>
      <p:sp>
        <p:nvSpPr>
          <p:cNvPr id="41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mn-lt"/>
              </a:defRPr>
            </a:lvl1pPr>
          </a:lstStyle>
          <a:p>
            <a:endParaRPr lang="en-US"/>
          </a:p>
        </p:txBody>
      </p:sp>
      <p:sp>
        <p:nvSpPr>
          <p:cNvPr id="41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atin typeface="+mn-lt"/>
              </a:defRPr>
            </a:lvl1pPr>
          </a:lstStyle>
          <a:p>
            <a:endParaRPr lang="en-US"/>
          </a:p>
        </p:txBody>
      </p:sp>
      <p:sp>
        <p:nvSpPr>
          <p:cNvPr id="41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mn-lt"/>
              </a:defRPr>
            </a:lvl1pPr>
          </a:lstStyle>
          <a:p>
            <a:fld id="{50EFF870-E202-4981-85BB-0638B75A2A0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itchFamily="34" charset="0"/>
        </a:defRPr>
      </a:lvl2pPr>
      <a:lvl3pPr algn="l" rtl="0" fontAlgn="base">
        <a:spcBef>
          <a:spcPct val="0"/>
        </a:spcBef>
        <a:spcAft>
          <a:spcPct val="0"/>
        </a:spcAft>
        <a:defRPr sz="3800">
          <a:solidFill>
            <a:schemeClr val="tx2"/>
          </a:solidFill>
          <a:latin typeface="Verdana" pitchFamily="34" charset="0"/>
        </a:defRPr>
      </a:lvl3pPr>
      <a:lvl4pPr algn="l" rtl="0" fontAlgn="base">
        <a:spcBef>
          <a:spcPct val="0"/>
        </a:spcBef>
        <a:spcAft>
          <a:spcPct val="0"/>
        </a:spcAft>
        <a:defRPr sz="3800">
          <a:solidFill>
            <a:schemeClr val="tx2"/>
          </a:solidFill>
          <a:latin typeface="Verdana" pitchFamily="34" charset="0"/>
        </a:defRPr>
      </a:lvl4pPr>
      <a:lvl5pPr algn="l" rtl="0" fontAlgn="base">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3600" dirty="0"/>
              <a:t>Software, Internet dan Email</a:t>
            </a:r>
          </a:p>
        </p:txBody>
      </p:sp>
      <p:sp>
        <p:nvSpPr>
          <p:cNvPr id="2051" name="Rectangle 3"/>
          <p:cNvSpPr>
            <a:spLocks noGrp="1" noChangeArrowheads="1"/>
          </p:cNvSpPr>
          <p:nvPr>
            <p:ph type="subTitle" idx="1"/>
          </p:nvPr>
        </p:nvSpPr>
        <p:spPr/>
        <p:txBody>
          <a:bodyPr/>
          <a:lstStyle/>
          <a:p>
            <a:r>
              <a:rPr lang="en-US" dirty="0"/>
              <a:t>PTI </a:t>
            </a:r>
            <a:r>
              <a:rPr lang="en-US" dirty="0" err="1"/>
              <a:t>Pertemuan</a:t>
            </a:r>
            <a:r>
              <a:rPr lang="en-US" dirty="0"/>
              <a:t> II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8E02-06B9-64A3-0427-BC936A54DF81}"/>
              </a:ext>
            </a:extLst>
          </p:cNvPr>
          <p:cNvSpPr>
            <a:spLocks noGrp="1"/>
          </p:cNvSpPr>
          <p:nvPr>
            <p:ph type="title"/>
          </p:nvPr>
        </p:nvSpPr>
        <p:spPr/>
        <p:txBody>
          <a:bodyPr/>
          <a:lstStyle/>
          <a:p>
            <a:r>
              <a:rPr lang="it-IT" b="1" dirty="0"/>
              <a:t>Kategori software ada 2 yaitu:</a:t>
            </a:r>
            <a:endParaRPr lang="en-ID" dirty="0"/>
          </a:p>
        </p:txBody>
      </p:sp>
      <p:sp>
        <p:nvSpPr>
          <p:cNvPr id="3" name="Content Placeholder 2">
            <a:extLst>
              <a:ext uri="{FF2B5EF4-FFF2-40B4-BE49-F238E27FC236}">
                <a16:creationId xmlns:a16="http://schemas.microsoft.com/office/drawing/2014/main" id="{D20F09CE-5AF6-0301-F8E1-7A2DB13AACCD}"/>
              </a:ext>
            </a:extLst>
          </p:cNvPr>
          <p:cNvSpPr>
            <a:spLocks noGrp="1"/>
          </p:cNvSpPr>
          <p:nvPr>
            <p:ph idx="1"/>
          </p:nvPr>
        </p:nvSpPr>
        <p:spPr/>
        <p:txBody>
          <a:bodyPr/>
          <a:lstStyle/>
          <a:p>
            <a:pPr algn="just">
              <a:buFont typeface="Arial" panose="020B0604020202020204" pitchFamily="34" charset="0"/>
              <a:buChar char="•"/>
            </a:pPr>
            <a:r>
              <a:rPr lang="en-ID" dirty="0" err="1">
                <a:effectLst/>
              </a:rPr>
              <a:t>Sistem</a:t>
            </a:r>
            <a:r>
              <a:rPr lang="en-ID" dirty="0">
                <a:effectLst/>
              </a:rPr>
              <a:t> </a:t>
            </a:r>
            <a:r>
              <a:rPr lang="en-ID" dirty="0" err="1">
                <a:effectLst/>
              </a:rPr>
              <a:t>operasi</a:t>
            </a:r>
            <a:r>
              <a:rPr lang="en-ID" dirty="0">
                <a:effectLst/>
              </a:rPr>
              <a:t> (operating system).</a:t>
            </a:r>
          </a:p>
          <a:p>
            <a:pPr algn="just">
              <a:buFont typeface="Arial" panose="020B0604020202020204" pitchFamily="34" charset="0"/>
              <a:buChar char="•"/>
            </a:pPr>
            <a:r>
              <a:rPr lang="en-ID" dirty="0" err="1">
                <a:effectLst/>
              </a:rPr>
              <a:t>Aplikasi</a:t>
            </a:r>
            <a:r>
              <a:rPr lang="en-ID" dirty="0">
                <a:effectLst/>
              </a:rPr>
              <a:t> (application software).</a:t>
            </a:r>
          </a:p>
          <a:p>
            <a:pPr marL="0" indent="0">
              <a:buNone/>
            </a:pPr>
            <a:endParaRPr lang="en-ID" dirty="0"/>
          </a:p>
        </p:txBody>
      </p:sp>
    </p:spTree>
    <p:extLst>
      <p:ext uri="{BB962C8B-B14F-4D97-AF65-F5344CB8AC3E}">
        <p14:creationId xmlns:p14="http://schemas.microsoft.com/office/powerpoint/2010/main" val="3094770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D43-945E-341E-0F01-CE2EB38DD23D}"/>
              </a:ext>
            </a:extLst>
          </p:cNvPr>
          <p:cNvSpPr>
            <a:spLocks noGrp="1"/>
          </p:cNvSpPr>
          <p:nvPr>
            <p:ph type="title"/>
          </p:nvPr>
        </p:nvSpPr>
        <p:spPr/>
        <p:txBody>
          <a:bodyPr/>
          <a:lstStyle/>
          <a:p>
            <a:r>
              <a:rPr lang="en-ID" sz="2800" b="1" dirty="0"/>
              <a:t>Software </a:t>
            </a:r>
            <a:r>
              <a:rPr lang="en-ID" sz="2800" b="1" dirty="0" err="1"/>
              <a:t>dengan</a:t>
            </a:r>
            <a:r>
              <a:rPr lang="en-ID" sz="2800" b="1" dirty="0"/>
              <a:t> </a:t>
            </a:r>
            <a:r>
              <a:rPr lang="en-ID" sz="2800" b="1" dirty="0" err="1"/>
              <a:t>kategori</a:t>
            </a:r>
            <a:r>
              <a:rPr lang="en-ID" sz="2800" b="1" dirty="0"/>
              <a:t> </a:t>
            </a:r>
            <a:r>
              <a:rPr lang="en-ID" sz="2800" b="1" dirty="0" err="1"/>
              <a:t>Aplikasi</a:t>
            </a:r>
            <a:r>
              <a:rPr lang="en-ID" sz="2800" b="1" dirty="0"/>
              <a:t> </a:t>
            </a:r>
            <a:r>
              <a:rPr lang="en-ID" sz="2800" b="1" dirty="0" err="1"/>
              <a:t>memiliki</a:t>
            </a:r>
            <a:r>
              <a:rPr lang="en-ID" sz="2800" b="1" dirty="0"/>
              <a:t> </a:t>
            </a:r>
            <a:r>
              <a:rPr lang="en-ID" sz="2800" b="1" dirty="0" err="1"/>
              <a:t>beberapa</a:t>
            </a:r>
            <a:r>
              <a:rPr lang="en-ID" sz="2800" b="1" dirty="0"/>
              <a:t> </a:t>
            </a:r>
            <a:r>
              <a:rPr lang="en-ID" sz="2800" b="1" dirty="0" err="1"/>
              <a:t>jenis</a:t>
            </a:r>
            <a:r>
              <a:rPr lang="en-ID" sz="2800" b="1" dirty="0"/>
              <a:t>, </a:t>
            </a:r>
            <a:r>
              <a:rPr lang="en-ID" sz="2800" b="1" dirty="0" err="1"/>
              <a:t>yaitu</a:t>
            </a:r>
            <a:r>
              <a:rPr lang="en-ID" sz="2800" b="1" dirty="0"/>
              <a:t>:</a:t>
            </a:r>
            <a:endParaRPr lang="en-ID" sz="2800" dirty="0"/>
          </a:p>
        </p:txBody>
      </p:sp>
      <p:sp>
        <p:nvSpPr>
          <p:cNvPr id="3" name="Content Placeholder 2">
            <a:extLst>
              <a:ext uri="{FF2B5EF4-FFF2-40B4-BE49-F238E27FC236}">
                <a16:creationId xmlns:a16="http://schemas.microsoft.com/office/drawing/2014/main" id="{C03F14CD-3813-D5E7-D6F5-8B0664844130}"/>
              </a:ext>
            </a:extLst>
          </p:cNvPr>
          <p:cNvSpPr>
            <a:spLocks noGrp="1"/>
          </p:cNvSpPr>
          <p:nvPr>
            <p:ph idx="1"/>
          </p:nvPr>
        </p:nvSpPr>
        <p:spPr/>
        <p:txBody>
          <a:bodyPr/>
          <a:lstStyle/>
          <a:p>
            <a:pPr algn="just">
              <a:buFont typeface="Arial" panose="020B0604020202020204" pitchFamily="34" charset="0"/>
              <a:buChar char="•"/>
            </a:pPr>
            <a:r>
              <a:rPr lang="en-ID" dirty="0">
                <a:effectLst/>
              </a:rPr>
              <a:t>Bahasa </a:t>
            </a:r>
            <a:r>
              <a:rPr lang="en-ID" dirty="0" err="1">
                <a:effectLst/>
              </a:rPr>
              <a:t>pemrograman</a:t>
            </a:r>
            <a:r>
              <a:rPr lang="en-ID" dirty="0">
                <a:effectLst/>
              </a:rPr>
              <a:t> (programming language).</a:t>
            </a:r>
          </a:p>
          <a:p>
            <a:pPr algn="just">
              <a:buFont typeface="Arial" panose="020B0604020202020204" pitchFamily="34" charset="0"/>
              <a:buChar char="•"/>
            </a:pPr>
            <a:r>
              <a:rPr lang="en-ID" dirty="0">
                <a:effectLst/>
              </a:rPr>
              <a:t>Program </a:t>
            </a:r>
            <a:r>
              <a:rPr lang="en-ID" dirty="0" err="1">
                <a:effectLst/>
              </a:rPr>
              <a:t>aplikasi</a:t>
            </a:r>
            <a:r>
              <a:rPr lang="en-ID" dirty="0">
                <a:effectLst/>
              </a:rPr>
              <a:t> (application program).</a:t>
            </a:r>
          </a:p>
          <a:p>
            <a:pPr algn="just">
              <a:buFont typeface="Arial" panose="020B0604020202020204" pitchFamily="34" charset="0"/>
              <a:buChar char="•"/>
            </a:pPr>
            <a:r>
              <a:rPr lang="en-ID" dirty="0">
                <a:effectLst/>
              </a:rPr>
              <a:t>Program </a:t>
            </a:r>
            <a:r>
              <a:rPr lang="en-ID" dirty="0" err="1">
                <a:effectLst/>
              </a:rPr>
              <a:t>utilitas</a:t>
            </a:r>
            <a:r>
              <a:rPr lang="en-ID" dirty="0">
                <a:effectLst/>
              </a:rPr>
              <a:t> (utility program).</a:t>
            </a:r>
          </a:p>
          <a:p>
            <a:pPr marL="0" indent="0">
              <a:buNone/>
            </a:pPr>
            <a:endParaRPr lang="en-ID" dirty="0"/>
          </a:p>
        </p:txBody>
      </p:sp>
    </p:spTree>
    <p:extLst>
      <p:ext uri="{BB962C8B-B14F-4D97-AF65-F5344CB8AC3E}">
        <p14:creationId xmlns:p14="http://schemas.microsoft.com/office/powerpoint/2010/main" val="3862779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1922B-77A8-610A-9039-CF39CE1E026C}"/>
              </a:ext>
            </a:extLst>
          </p:cNvPr>
          <p:cNvSpPr>
            <a:spLocks noGrp="1"/>
          </p:cNvSpPr>
          <p:nvPr>
            <p:ph type="title"/>
          </p:nvPr>
        </p:nvSpPr>
        <p:spPr/>
        <p:txBody>
          <a:bodyPr/>
          <a:lstStyle/>
          <a:p>
            <a:r>
              <a:rPr lang="en-ID" b="1" dirty="0" err="1"/>
              <a:t>Sistem</a:t>
            </a:r>
            <a:r>
              <a:rPr lang="en-ID" b="1" dirty="0"/>
              <a:t> </a:t>
            </a:r>
            <a:r>
              <a:rPr lang="en-ID" b="1" dirty="0" err="1"/>
              <a:t>Operasi</a:t>
            </a:r>
            <a:r>
              <a:rPr lang="en-ID" b="1" dirty="0"/>
              <a:t> (Operating System)</a:t>
            </a:r>
            <a:br>
              <a:rPr lang="en-ID" b="1" dirty="0"/>
            </a:br>
            <a:endParaRPr lang="en-ID" dirty="0"/>
          </a:p>
        </p:txBody>
      </p:sp>
      <p:sp>
        <p:nvSpPr>
          <p:cNvPr id="3" name="Content Placeholder 2">
            <a:extLst>
              <a:ext uri="{FF2B5EF4-FFF2-40B4-BE49-F238E27FC236}">
                <a16:creationId xmlns:a16="http://schemas.microsoft.com/office/drawing/2014/main" id="{D4FCECF0-48DD-ED3B-1A1E-F29BB1FD9E53}"/>
              </a:ext>
            </a:extLst>
          </p:cNvPr>
          <p:cNvSpPr>
            <a:spLocks noGrp="1"/>
          </p:cNvSpPr>
          <p:nvPr>
            <p:ph idx="1"/>
          </p:nvPr>
        </p:nvSpPr>
        <p:spPr/>
        <p:txBody>
          <a:bodyPr/>
          <a:lstStyle/>
          <a:p>
            <a:r>
              <a:rPr lang="en-ID" dirty="0" err="1"/>
              <a:t>Sistem</a:t>
            </a:r>
            <a:r>
              <a:rPr lang="en-ID" dirty="0"/>
              <a:t> </a:t>
            </a:r>
            <a:r>
              <a:rPr lang="en-ID" dirty="0" err="1"/>
              <a:t>Operasi</a:t>
            </a:r>
            <a:r>
              <a:rPr lang="en-ID" dirty="0"/>
              <a:t> </a:t>
            </a:r>
            <a:r>
              <a:rPr lang="en-ID" dirty="0" err="1"/>
              <a:t>adalah</a:t>
            </a:r>
            <a:r>
              <a:rPr lang="en-ID" dirty="0"/>
              <a:t> </a:t>
            </a:r>
            <a:r>
              <a:rPr lang="en-ID" dirty="0" err="1"/>
              <a:t>seperangkat</a:t>
            </a:r>
            <a:r>
              <a:rPr lang="en-ID" dirty="0"/>
              <a:t> program yang </a:t>
            </a:r>
            <a:r>
              <a:rPr lang="en-ID" dirty="0" err="1"/>
              <a:t>mengurus</a:t>
            </a:r>
            <a:r>
              <a:rPr lang="en-ID" dirty="0"/>
              <a:t> </a:t>
            </a:r>
            <a:r>
              <a:rPr lang="en-ID" dirty="0" err="1"/>
              <a:t>sumber</a:t>
            </a:r>
            <a:r>
              <a:rPr lang="en-ID" dirty="0"/>
              <a:t> </a:t>
            </a:r>
            <a:r>
              <a:rPr lang="en-ID" dirty="0" err="1"/>
              <a:t>daya</a:t>
            </a:r>
            <a:r>
              <a:rPr lang="en-ID" dirty="0"/>
              <a:t> </a:t>
            </a:r>
            <a:r>
              <a:rPr lang="en-ID" dirty="0" err="1"/>
              <a:t>dari</a:t>
            </a:r>
            <a:r>
              <a:rPr lang="en-ID" dirty="0"/>
              <a:t> </a:t>
            </a:r>
            <a:r>
              <a:rPr lang="en-ID" dirty="0" err="1"/>
              <a:t>perangkat</a:t>
            </a:r>
            <a:r>
              <a:rPr lang="en-ID" dirty="0"/>
              <a:t> </a:t>
            </a:r>
            <a:r>
              <a:rPr lang="en-ID" dirty="0" err="1"/>
              <a:t>keras</a:t>
            </a:r>
            <a:r>
              <a:rPr lang="en-ID" dirty="0"/>
              <a:t> </a:t>
            </a:r>
            <a:r>
              <a:rPr lang="en-ID" dirty="0" err="1"/>
              <a:t>komputer</a:t>
            </a:r>
            <a:r>
              <a:rPr lang="en-ID" dirty="0"/>
              <a:t> </a:t>
            </a:r>
            <a:r>
              <a:rPr lang="en-ID" dirty="0" err="1"/>
              <a:t>atau</a:t>
            </a:r>
            <a:r>
              <a:rPr lang="en-ID" dirty="0"/>
              <a:t> hardware </a:t>
            </a:r>
            <a:r>
              <a:rPr lang="en-ID" dirty="0" err="1"/>
              <a:t>berupa</a:t>
            </a:r>
            <a:r>
              <a:rPr lang="en-ID" dirty="0"/>
              <a:t> </a:t>
            </a:r>
            <a:r>
              <a:rPr lang="en-ID" dirty="0" err="1"/>
              <a:t>intruksi</a:t>
            </a:r>
            <a:r>
              <a:rPr lang="en-ID" dirty="0"/>
              <a:t> </a:t>
            </a:r>
            <a:r>
              <a:rPr lang="en-ID" dirty="0" err="1"/>
              <a:t>khusus</a:t>
            </a:r>
            <a:r>
              <a:rPr lang="en-ID" dirty="0"/>
              <a:t> </a:t>
            </a:r>
            <a:r>
              <a:rPr lang="en-ID" dirty="0" err="1"/>
              <a:t>untuk</a:t>
            </a:r>
            <a:r>
              <a:rPr lang="en-ID" dirty="0"/>
              <a:t> </a:t>
            </a:r>
            <a:r>
              <a:rPr lang="en-ID" dirty="0" err="1"/>
              <a:t>bekerja</a:t>
            </a:r>
            <a:r>
              <a:rPr lang="en-ID" dirty="0"/>
              <a:t> </a:t>
            </a:r>
            <a:r>
              <a:rPr lang="en-ID" dirty="0" err="1"/>
              <a:t>sama</a:t>
            </a:r>
            <a:r>
              <a:rPr lang="en-ID" dirty="0"/>
              <a:t> </a:t>
            </a:r>
            <a:r>
              <a:rPr lang="en-ID" dirty="0" err="1"/>
              <a:t>memproses</a:t>
            </a:r>
            <a:r>
              <a:rPr lang="en-ID" dirty="0"/>
              <a:t> </a:t>
            </a:r>
            <a:r>
              <a:rPr lang="en-ID" dirty="0" err="1"/>
              <a:t>perintah</a:t>
            </a:r>
            <a:r>
              <a:rPr lang="en-ID" dirty="0"/>
              <a:t> user, dan </a:t>
            </a:r>
            <a:r>
              <a:rPr lang="en-ID" dirty="0" err="1"/>
              <a:t>menyediakan</a:t>
            </a:r>
            <a:r>
              <a:rPr lang="en-ID" dirty="0"/>
              <a:t> service </a:t>
            </a:r>
            <a:r>
              <a:rPr lang="en-ID" dirty="0" err="1"/>
              <a:t>umum</a:t>
            </a:r>
            <a:r>
              <a:rPr lang="en-ID" dirty="0"/>
              <a:t> </a:t>
            </a:r>
            <a:r>
              <a:rPr lang="en-ID" dirty="0" err="1"/>
              <a:t>bagi</a:t>
            </a:r>
            <a:r>
              <a:rPr lang="en-ID" dirty="0"/>
              <a:t> program </a:t>
            </a:r>
            <a:r>
              <a:rPr lang="en-ID" dirty="0" err="1"/>
              <a:t>aplikasi</a:t>
            </a:r>
            <a:r>
              <a:rPr lang="en-ID" dirty="0"/>
              <a:t>.</a:t>
            </a:r>
          </a:p>
        </p:txBody>
      </p:sp>
    </p:spTree>
    <p:extLst>
      <p:ext uri="{BB962C8B-B14F-4D97-AF65-F5344CB8AC3E}">
        <p14:creationId xmlns:p14="http://schemas.microsoft.com/office/powerpoint/2010/main" val="814191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92BFA-6C0F-7A71-6512-1A00201B6FB0}"/>
              </a:ext>
            </a:extLst>
          </p:cNvPr>
          <p:cNvSpPr>
            <a:spLocks noGrp="1"/>
          </p:cNvSpPr>
          <p:nvPr>
            <p:ph type="title"/>
          </p:nvPr>
        </p:nvSpPr>
        <p:spPr/>
        <p:txBody>
          <a:bodyPr/>
          <a:lstStyle/>
          <a:p>
            <a:r>
              <a:rPr lang="en-ID" b="1" dirty="0" err="1"/>
              <a:t>Tujuan</a:t>
            </a:r>
            <a:r>
              <a:rPr lang="en-ID" b="1" dirty="0"/>
              <a:t> </a:t>
            </a:r>
            <a:r>
              <a:rPr lang="en-ID" b="1" dirty="0" err="1"/>
              <a:t>Sistem</a:t>
            </a:r>
            <a:r>
              <a:rPr lang="en-ID" b="1" dirty="0"/>
              <a:t> </a:t>
            </a:r>
            <a:r>
              <a:rPr lang="en-ID" b="1" dirty="0" err="1"/>
              <a:t>Operasi</a:t>
            </a:r>
            <a:endParaRPr lang="en-ID" dirty="0"/>
          </a:p>
        </p:txBody>
      </p:sp>
      <p:sp>
        <p:nvSpPr>
          <p:cNvPr id="3" name="Content Placeholder 2">
            <a:extLst>
              <a:ext uri="{FF2B5EF4-FFF2-40B4-BE49-F238E27FC236}">
                <a16:creationId xmlns:a16="http://schemas.microsoft.com/office/drawing/2014/main" id="{9EAAC9D1-8DBB-337C-46B9-8A8460EC9AE8}"/>
              </a:ext>
            </a:extLst>
          </p:cNvPr>
          <p:cNvSpPr>
            <a:spLocks noGrp="1"/>
          </p:cNvSpPr>
          <p:nvPr>
            <p:ph idx="1"/>
          </p:nvPr>
        </p:nvSpPr>
        <p:spPr/>
        <p:txBody>
          <a:bodyPr/>
          <a:lstStyle/>
          <a:p>
            <a:pPr algn="l">
              <a:buFont typeface="Arial" panose="020B0604020202020204" pitchFamily="34" charset="0"/>
              <a:buChar char="•"/>
            </a:pPr>
            <a:r>
              <a:rPr lang="en-ID" sz="1800" dirty="0" err="1">
                <a:effectLst/>
              </a:rPr>
              <a:t>Menyediakan</a:t>
            </a:r>
            <a:r>
              <a:rPr lang="en-ID" sz="1800" dirty="0">
                <a:effectLst/>
              </a:rPr>
              <a:t> </a:t>
            </a:r>
            <a:r>
              <a:rPr lang="en-ID" sz="1800" dirty="0" err="1">
                <a:effectLst/>
              </a:rPr>
              <a:t>antarmuka</a:t>
            </a:r>
            <a:r>
              <a:rPr lang="en-ID" sz="1800" dirty="0">
                <a:effectLst/>
              </a:rPr>
              <a:t> </a:t>
            </a:r>
            <a:r>
              <a:rPr lang="en-ID" sz="1800" dirty="0" err="1">
                <a:effectLst/>
              </a:rPr>
              <a:t>pengguna</a:t>
            </a:r>
            <a:r>
              <a:rPr lang="en-ID" sz="1800" dirty="0">
                <a:effectLst/>
              </a:rPr>
              <a:t> (user interface), </a:t>
            </a:r>
            <a:r>
              <a:rPr lang="en-ID" sz="1800" dirty="0" err="1">
                <a:effectLst/>
              </a:rPr>
              <a:t>yaitu</a:t>
            </a:r>
            <a:r>
              <a:rPr lang="en-ID" sz="1800" dirty="0">
                <a:effectLst/>
              </a:rPr>
              <a:t> </a:t>
            </a:r>
            <a:r>
              <a:rPr lang="en-ID" sz="1800" dirty="0" err="1">
                <a:effectLst/>
              </a:rPr>
              <a:t>berupa</a:t>
            </a:r>
            <a:r>
              <a:rPr lang="en-ID" sz="1800" dirty="0">
                <a:effectLst/>
              </a:rPr>
              <a:t>:</a:t>
            </a:r>
          </a:p>
          <a:p>
            <a:pPr marL="742950" lvl="1" indent="-285750" algn="just">
              <a:buFont typeface="Arial" panose="020B0604020202020204" pitchFamily="34" charset="0"/>
              <a:buChar char="•"/>
            </a:pPr>
            <a:r>
              <a:rPr lang="en-ID" sz="1800" dirty="0" err="1">
                <a:effectLst/>
              </a:rPr>
              <a:t>Melakukan</a:t>
            </a:r>
            <a:r>
              <a:rPr lang="en-ID" sz="1800" dirty="0">
                <a:effectLst/>
              </a:rPr>
              <a:t> </a:t>
            </a:r>
            <a:r>
              <a:rPr lang="en-ID" sz="1800" dirty="0" err="1">
                <a:effectLst/>
              </a:rPr>
              <a:t>perintah</a:t>
            </a:r>
            <a:r>
              <a:rPr lang="en-ID" sz="1800" dirty="0">
                <a:effectLst/>
              </a:rPr>
              <a:t> (command-based user interface) </a:t>
            </a:r>
            <a:r>
              <a:rPr lang="en-ID" sz="1800" dirty="0" err="1">
                <a:effectLst/>
              </a:rPr>
              <a:t>dalam</a:t>
            </a:r>
            <a:r>
              <a:rPr lang="en-ID" sz="1800" dirty="0">
                <a:effectLst/>
              </a:rPr>
              <a:t> </a:t>
            </a:r>
            <a:r>
              <a:rPr lang="en-ID" sz="1800" dirty="0" err="1">
                <a:effectLst/>
              </a:rPr>
              <a:t>bentuk</a:t>
            </a:r>
            <a:r>
              <a:rPr lang="en-ID" sz="1800" dirty="0">
                <a:effectLst/>
              </a:rPr>
              <a:t> </a:t>
            </a:r>
            <a:r>
              <a:rPr lang="en-ID" sz="1800" dirty="0" err="1">
                <a:effectLst/>
              </a:rPr>
              <a:t>teks</a:t>
            </a:r>
            <a:r>
              <a:rPr lang="en-ID" sz="1800" dirty="0">
                <a:effectLst/>
              </a:rPr>
              <a:t>.</a:t>
            </a:r>
          </a:p>
          <a:p>
            <a:pPr marL="742950" lvl="1" indent="-285750" algn="just">
              <a:buFont typeface="Arial" panose="020B0604020202020204" pitchFamily="34" charset="0"/>
              <a:buChar char="•"/>
            </a:pPr>
            <a:r>
              <a:rPr lang="en-ID" sz="1800" dirty="0" err="1">
                <a:effectLst/>
              </a:rPr>
              <a:t>Mengarahkan</a:t>
            </a:r>
            <a:r>
              <a:rPr lang="en-ID" sz="1800" dirty="0">
                <a:effectLst/>
              </a:rPr>
              <a:t> menu (menu driven).</a:t>
            </a:r>
          </a:p>
          <a:p>
            <a:pPr marL="742950" lvl="1" indent="-285750" algn="just">
              <a:buFont typeface="Arial" panose="020B0604020202020204" pitchFamily="34" charset="0"/>
              <a:buChar char="•"/>
            </a:pPr>
            <a:r>
              <a:rPr lang="en-ID" sz="1800" dirty="0" err="1">
                <a:effectLst/>
              </a:rPr>
              <a:t>Antarmuka</a:t>
            </a:r>
            <a:r>
              <a:rPr lang="en-ID" sz="1800" dirty="0">
                <a:effectLst/>
              </a:rPr>
              <a:t> unit </a:t>
            </a:r>
            <a:r>
              <a:rPr lang="en-ID" sz="1800" dirty="0" err="1">
                <a:effectLst/>
              </a:rPr>
              <a:t>grafik</a:t>
            </a:r>
            <a:r>
              <a:rPr lang="en-ID" sz="1800" dirty="0">
                <a:effectLst/>
              </a:rPr>
              <a:t> (graphical user interface - GUI).</a:t>
            </a:r>
          </a:p>
          <a:p>
            <a:pPr marL="742950" lvl="1" indent="-285750" algn="just">
              <a:buFont typeface="Arial" panose="020B0604020202020204" pitchFamily="34" charset="0"/>
              <a:buChar char="•"/>
            </a:pPr>
            <a:r>
              <a:rPr lang="en-ID" sz="1800" dirty="0" err="1">
                <a:effectLst/>
              </a:rPr>
              <a:t>Kombinasi</a:t>
            </a:r>
            <a:r>
              <a:rPr lang="en-ID" sz="1800" dirty="0">
                <a:effectLst/>
              </a:rPr>
              <a:t> icon dan menu </a:t>
            </a:r>
            <a:r>
              <a:rPr lang="en-ID" sz="1800" dirty="0" err="1">
                <a:effectLst/>
              </a:rPr>
              <a:t>untuk</a:t>
            </a:r>
            <a:r>
              <a:rPr lang="en-ID" sz="1800" dirty="0">
                <a:effectLst/>
              </a:rPr>
              <a:t> </a:t>
            </a:r>
            <a:r>
              <a:rPr lang="en-ID" sz="1800" dirty="0" err="1">
                <a:effectLst/>
              </a:rPr>
              <a:t>menerima</a:t>
            </a:r>
            <a:r>
              <a:rPr lang="en-ID" sz="1800" dirty="0">
                <a:effectLst/>
              </a:rPr>
              <a:t> dan </a:t>
            </a:r>
            <a:r>
              <a:rPr lang="en-ID" sz="1800" dirty="0" err="1">
                <a:effectLst/>
              </a:rPr>
              <a:t>melaksanakan</a:t>
            </a:r>
            <a:r>
              <a:rPr lang="en-ID" sz="1800" dirty="0">
                <a:effectLst/>
              </a:rPr>
              <a:t> </a:t>
            </a:r>
            <a:r>
              <a:rPr lang="en-ID" sz="1800" dirty="0" err="1">
                <a:effectLst/>
              </a:rPr>
              <a:t>perintah</a:t>
            </a:r>
            <a:r>
              <a:rPr lang="en-ID" sz="1800" dirty="0">
                <a:effectLst/>
              </a:rPr>
              <a:t>.</a:t>
            </a:r>
          </a:p>
          <a:p>
            <a:pPr algn="just">
              <a:buFont typeface="Arial" panose="020B0604020202020204" pitchFamily="34" charset="0"/>
              <a:buChar char="•"/>
            </a:pPr>
            <a:r>
              <a:rPr lang="en-ID" sz="1800" dirty="0" err="1">
                <a:effectLst/>
              </a:rPr>
              <a:t>Menyediakan</a:t>
            </a:r>
            <a:r>
              <a:rPr lang="en-ID" sz="1800" dirty="0">
                <a:effectLst/>
              </a:rPr>
              <a:t> </a:t>
            </a:r>
            <a:r>
              <a:rPr lang="en-ID" sz="1800" dirty="0" err="1">
                <a:effectLst/>
              </a:rPr>
              <a:t>informasi</a:t>
            </a:r>
            <a:r>
              <a:rPr lang="en-ID" sz="1800" dirty="0">
                <a:effectLst/>
              </a:rPr>
              <a:t> yang </a:t>
            </a:r>
            <a:r>
              <a:rPr lang="en-ID" sz="1800" dirty="0" err="1">
                <a:effectLst/>
              </a:rPr>
              <a:t>berkaitan</a:t>
            </a:r>
            <a:r>
              <a:rPr lang="en-ID" sz="1800" dirty="0">
                <a:effectLst/>
              </a:rPr>
              <a:t> </a:t>
            </a:r>
            <a:r>
              <a:rPr lang="en-ID" sz="1800" dirty="0" err="1">
                <a:effectLst/>
              </a:rPr>
              <a:t>dengan</a:t>
            </a:r>
            <a:r>
              <a:rPr lang="en-ID" sz="1800" dirty="0">
                <a:effectLst/>
              </a:rPr>
              <a:t> hardware, </a:t>
            </a:r>
            <a:r>
              <a:rPr lang="en-ID" sz="1800" dirty="0" err="1">
                <a:effectLst/>
              </a:rPr>
              <a:t>yaitu</a:t>
            </a:r>
            <a:r>
              <a:rPr lang="en-ID" sz="1800" dirty="0">
                <a:effectLst/>
              </a:rPr>
              <a:t> </a:t>
            </a:r>
            <a:r>
              <a:rPr lang="en-ID" sz="1800" dirty="0" err="1">
                <a:effectLst/>
              </a:rPr>
              <a:t>berupa</a:t>
            </a:r>
            <a:r>
              <a:rPr lang="en-ID" sz="1800" dirty="0">
                <a:effectLst/>
              </a:rPr>
              <a:t> </a:t>
            </a:r>
            <a:r>
              <a:rPr lang="en-ID" sz="1800" dirty="0" err="1">
                <a:effectLst/>
              </a:rPr>
              <a:t>perangkat</a:t>
            </a:r>
            <a:r>
              <a:rPr lang="en-ID" sz="1800" dirty="0">
                <a:effectLst/>
              </a:rPr>
              <a:t> </a:t>
            </a:r>
            <a:r>
              <a:rPr lang="en-ID" sz="1800" dirty="0" err="1">
                <a:effectLst/>
              </a:rPr>
              <a:t>aktif</a:t>
            </a:r>
            <a:r>
              <a:rPr lang="en-ID" sz="1800" dirty="0">
                <a:effectLst/>
              </a:rPr>
              <a:t> </a:t>
            </a:r>
            <a:r>
              <a:rPr lang="en-ID" sz="1800" dirty="0" err="1">
                <a:effectLst/>
              </a:rPr>
              <a:t>atau</a:t>
            </a:r>
            <a:r>
              <a:rPr lang="en-ID" sz="1800" dirty="0">
                <a:effectLst/>
              </a:rPr>
              <a:t> </a:t>
            </a:r>
            <a:r>
              <a:rPr lang="en-ID" sz="1800" dirty="0" err="1">
                <a:effectLst/>
              </a:rPr>
              <a:t>pasif</a:t>
            </a:r>
            <a:r>
              <a:rPr lang="en-ID" sz="1800" dirty="0">
                <a:effectLst/>
              </a:rPr>
              <a:t>, dan </a:t>
            </a:r>
            <a:r>
              <a:rPr lang="en-ID" sz="1800" dirty="0" err="1">
                <a:effectLst/>
              </a:rPr>
              <a:t>mengendalikan</a:t>
            </a:r>
            <a:r>
              <a:rPr lang="en-ID" sz="1800" dirty="0">
                <a:effectLst/>
              </a:rPr>
              <a:t> </a:t>
            </a:r>
            <a:r>
              <a:rPr lang="en-ID" sz="1800" dirty="0" err="1">
                <a:effectLst/>
              </a:rPr>
              <a:t>perangkat</a:t>
            </a:r>
            <a:r>
              <a:rPr lang="en-ID" sz="1800" dirty="0">
                <a:effectLst/>
              </a:rPr>
              <a:t> I/O (Input / Output Device).</a:t>
            </a:r>
          </a:p>
          <a:p>
            <a:pPr marL="0" indent="0">
              <a:buNone/>
            </a:pPr>
            <a:endParaRPr lang="en-ID" sz="1800" dirty="0"/>
          </a:p>
          <a:p>
            <a:pPr marL="0" indent="0">
              <a:buNone/>
            </a:pPr>
            <a:endParaRPr lang="en-ID" sz="1800" dirty="0"/>
          </a:p>
        </p:txBody>
      </p:sp>
    </p:spTree>
    <p:extLst>
      <p:ext uri="{BB962C8B-B14F-4D97-AF65-F5344CB8AC3E}">
        <p14:creationId xmlns:p14="http://schemas.microsoft.com/office/powerpoint/2010/main" val="995345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2B490-B55F-82D7-1545-E9BF04B68F9B}"/>
              </a:ext>
            </a:extLst>
          </p:cNvPr>
          <p:cNvSpPr>
            <a:spLocks noGrp="1"/>
          </p:cNvSpPr>
          <p:nvPr>
            <p:ph type="title"/>
          </p:nvPr>
        </p:nvSpPr>
        <p:spPr/>
        <p:txBody>
          <a:bodyPr/>
          <a:lstStyle/>
          <a:p>
            <a:r>
              <a:rPr lang="en-ID" b="1" dirty="0" err="1"/>
              <a:t>Tiga</a:t>
            </a:r>
            <a:r>
              <a:rPr lang="en-ID" b="1" dirty="0"/>
              <a:t> </a:t>
            </a:r>
            <a:r>
              <a:rPr lang="en-ID" b="1" dirty="0" err="1"/>
              <a:t>sasaran</a:t>
            </a:r>
            <a:r>
              <a:rPr lang="en-ID" b="1" dirty="0"/>
              <a:t> </a:t>
            </a:r>
            <a:r>
              <a:rPr lang="en-ID" b="1" dirty="0" err="1"/>
              <a:t>sistem</a:t>
            </a:r>
            <a:r>
              <a:rPr lang="en-ID" b="1" dirty="0"/>
              <a:t> </a:t>
            </a:r>
            <a:r>
              <a:rPr lang="en-ID" b="1" dirty="0" err="1"/>
              <a:t>operasi</a:t>
            </a:r>
            <a:endParaRPr lang="en-ID" dirty="0"/>
          </a:p>
        </p:txBody>
      </p:sp>
      <p:sp>
        <p:nvSpPr>
          <p:cNvPr id="3" name="Content Placeholder 2">
            <a:extLst>
              <a:ext uri="{FF2B5EF4-FFF2-40B4-BE49-F238E27FC236}">
                <a16:creationId xmlns:a16="http://schemas.microsoft.com/office/drawing/2014/main" id="{9733B96F-1E16-72A4-0358-B680DC11517A}"/>
              </a:ext>
            </a:extLst>
          </p:cNvPr>
          <p:cNvSpPr>
            <a:spLocks noGrp="1"/>
          </p:cNvSpPr>
          <p:nvPr>
            <p:ph idx="1"/>
          </p:nvPr>
        </p:nvSpPr>
        <p:spPr/>
        <p:txBody>
          <a:bodyPr/>
          <a:lstStyle/>
          <a:p>
            <a:pPr algn="just">
              <a:buFont typeface="Arial" panose="020B0604020202020204" pitchFamily="34" charset="0"/>
              <a:buChar char="•"/>
            </a:pPr>
            <a:r>
              <a:rPr lang="en-ID" dirty="0" err="1">
                <a:effectLst/>
              </a:rPr>
              <a:t>Kenyamanan</a:t>
            </a:r>
            <a:r>
              <a:rPr lang="en-ID" dirty="0">
                <a:effectLst/>
              </a:rPr>
              <a:t>, </a:t>
            </a:r>
            <a:r>
              <a:rPr lang="en-ID" dirty="0" err="1">
                <a:effectLst/>
              </a:rPr>
              <a:t>membuat</a:t>
            </a:r>
            <a:r>
              <a:rPr lang="en-ID" dirty="0">
                <a:effectLst/>
              </a:rPr>
              <a:t> user </a:t>
            </a:r>
            <a:r>
              <a:rPr lang="en-ID" dirty="0" err="1">
                <a:effectLst/>
              </a:rPr>
              <a:t>menjadi</a:t>
            </a:r>
            <a:r>
              <a:rPr lang="en-ID" dirty="0">
                <a:effectLst/>
              </a:rPr>
              <a:t> </a:t>
            </a:r>
            <a:r>
              <a:rPr lang="en-ID" dirty="0" err="1">
                <a:effectLst/>
              </a:rPr>
              <a:t>lebih</a:t>
            </a:r>
            <a:r>
              <a:rPr lang="en-ID" dirty="0">
                <a:effectLst/>
              </a:rPr>
              <a:t> </a:t>
            </a:r>
            <a:r>
              <a:rPr lang="en-ID" dirty="0" err="1">
                <a:effectLst/>
              </a:rPr>
              <a:t>nyaman</a:t>
            </a:r>
            <a:r>
              <a:rPr lang="en-ID" dirty="0">
                <a:effectLst/>
              </a:rPr>
              <a:t>.</a:t>
            </a:r>
          </a:p>
          <a:p>
            <a:pPr algn="just">
              <a:buFont typeface="Arial" panose="020B0604020202020204" pitchFamily="34" charset="0"/>
              <a:buChar char="•"/>
            </a:pPr>
            <a:r>
              <a:rPr lang="en-ID" dirty="0" err="1">
                <a:effectLst/>
              </a:rPr>
              <a:t>Efisien</a:t>
            </a:r>
            <a:r>
              <a:rPr lang="en-ID" dirty="0">
                <a:effectLst/>
              </a:rPr>
              <a:t>, </a:t>
            </a:r>
            <a:r>
              <a:rPr lang="en-ID" dirty="0" err="1">
                <a:effectLst/>
              </a:rPr>
              <a:t>menjadikan</a:t>
            </a:r>
            <a:r>
              <a:rPr lang="en-ID" dirty="0">
                <a:effectLst/>
              </a:rPr>
              <a:t> </a:t>
            </a:r>
            <a:r>
              <a:rPr lang="en-ID" dirty="0" err="1">
                <a:effectLst/>
              </a:rPr>
              <a:t>penggunaan</a:t>
            </a:r>
            <a:r>
              <a:rPr lang="en-ID" dirty="0">
                <a:effectLst/>
              </a:rPr>
              <a:t> </a:t>
            </a:r>
            <a:r>
              <a:rPr lang="en-ID" dirty="0" err="1">
                <a:effectLst/>
              </a:rPr>
              <a:t>sumber</a:t>
            </a:r>
            <a:r>
              <a:rPr lang="en-ID" dirty="0">
                <a:effectLst/>
              </a:rPr>
              <a:t> </a:t>
            </a:r>
            <a:r>
              <a:rPr lang="en-ID" dirty="0" err="1">
                <a:effectLst/>
              </a:rPr>
              <a:t>daya</a:t>
            </a:r>
            <a:r>
              <a:rPr lang="en-ID" dirty="0">
                <a:effectLst/>
              </a:rPr>
              <a:t> </a:t>
            </a:r>
            <a:r>
              <a:rPr lang="en-ID" dirty="0" err="1">
                <a:effectLst/>
              </a:rPr>
              <a:t>sistemkomputer</a:t>
            </a:r>
            <a:r>
              <a:rPr lang="en-ID" dirty="0">
                <a:effectLst/>
              </a:rPr>
              <a:t> </a:t>
            </a:r>
            <a:r>
              <a:rPr lang="en-ID" dirty="0" err="1">
                <a:effectLst/>
              </a:rPr>
              <a:t>secara</a:t>
            </a:r>
            <a:r>
              <a:rPr lang="en-ID" dirty="0">
                <a:effectLst/>
              </a:rPr>
              <a:t> </a:t>
            </a:r>
            <a:r>
              <a:rPr lang="en-ID" dirty="0" err="1">
                <a:effectLst/>
              </a:rPr>
              <a:t>efisien</a:t>
            </a:r>
            <a:r>
              <a:rPr lang="en-ID" dirty="0">
                <a:effectLst/>
              </a:rPr>
              <a:t>.</a:t>
            </a:r>
          </a:p>
          <a:p>
            <a:pPr algn="just">
              <a:buFont typeface="Arial" panose="020B0604020202020204" pitchFamily="34" charset="0"/>
              <a:buChar char="•"/>
            </a:pPr>
            <a:r>
              <a:rPr lang="en-ID" dirty="0">
                <a:effectLst/>
              </a:rPr>
              <a:t>Mampu </a:t>
            </a:r>
            <a:r>
              <a:rPr lang="en-ID" dirty="0" err="1">
                <a:effectLst/>
              </a:rPr>
              <a:t>Berevolusi</a:t>
            </a:r>
            <a:r>
              <a:rPr lang="en-ID" dirty="0">
                <a:effectLst/>
              </a:rPr>
              <a:t>, </a:t>
            </a:r>
            <a:r>
              <a:rPr lang="en-ID" dirty="0" err="1">
                <a:effectLst/>
              </a:rPr>
              <a:t>memudahkan</a:t>
            </a:r>
            <a:r>
              <a:rPr lang="en-ID" dirty="0">
                <a:effectLst/>
              </a:rPr>
              <a:t> </a:t>
            </a:r>
            <a:r>
              <a:rPr lang="en-ID" dirty="0" err="1">
                <a:effectLst/>
              </a:rPr>
              <a:t>pengembangan</a:t>
            </a:r>
            <a:r>
              <a:rPr lang="en-ID" dirty="0">
                <a:effectLst/>
              </a:rPr>
              <a:t>, </a:t>
            </a:r>
            <a:r>
              <a:rPr lang="en-ID" dirty="0" err="1">
                <a:effectLst/>
              </a:rPr>
              <a:t>Pengujian</a:t>
            </a:r>
            <a:r>
              <a:rPr lang="en-ID" dirty="0">
                <a:effectLst/>
              </a:rPr>
              <a:t> dan </a:t>
            </a:r>
            <a:r>
              <a:rPr lang="en-ID" dirty="0" err="1">
                <a:effectLst/>
              </a:rPr>
              <a:t>pengajuan</a:t>
            </a:r>
            <a:r>
              <a:rPr lang="en-ID" dirty="0">
                <a:effectLst/>
              </a:rPr>
              <a:t> fungsi2 </a:t>
            </a:r>
            <a:r>
              <a:rPr lang="en-ID" dirty="0" err="1">
                <a:effectLst/>
              </a:rPr>
              <a:t>baru</a:t>
            </a:r>
            <a:r>
              <a:rPr lang="en-ID" dirty="0">
                <a:effectLst/>
              </a:rPr>
              <a:t> </a:t>
            </a:r>
            <a:r>
              <a:rPr lang="en-ID" dirty="0" err="1">
                <a:effectLst/>
              </a:rPr>
              <a:t>tanpa</a:t>
            </a:r>
            <a:r>
              <a:rPr lang="en-ID" dirty="0">
                <a:effectLst/>
              </a:rPr>
              <a:t> </a:t>
            </a:r>
            <a:r>
              <a:rPr lang="en-ID" dirty="0" err="1">
                <a:effectLst/>
              </a:rPr>
              <a:t>menggangu</a:t>
            </a:r>
            <a:r>
              <a:rPr lang="en-ID" dirty="0">
                <a:effectLst/>
              </a:rPr>
              <a:t> </a:t>
            </a:r>
            <a:r>
              <a:rPr lang="en-ID" dirty="0" err="1">
                <a:effectLst/>
              </a:rPr>
              <a:t>layanan</a:t>
            </a:r>
            <a:r>
              <a:rPr lang="en-ID" dirty="0">
                <a:effectLst/>
              </a:rPr>
              <a:t> yang </a:t>
            </a:r>
            <a:r>
              <a:rPr lang="en-ID" dirty="0" err="1">
                <a:effectLst/>
              </a:rPr>
              <a:t>dijalankan</a:t>
            </a:r>
            <a:r>
              <a:rPr lang="en-ID" dirty="0">
                <a:effectLst/>
              </a:rPr>
              <a:t> </a:t>
            </a:r>
            <a:r>
              <a:rPr lang="en-ID" dirty="0" err="1">
                <a:effectLst/>
              </a:rPr>
              <a:t>sistem</a:t>
            </a:r>
            <a:r>
              <a:rPr lang="en-ID" dirty="0">
                <a:effectLst/>
              </a:rPr>
              <a:t> </a:t>
            </a:r>
            <a:r>
              <a:rPr lang="en-ID" dirty="0" err="1">
                <a:effectLst/>
              </a:rPr>
              <a:t>komputer</a:t>
            </a:r>
            <a:r>
              <a:rPr lang="en-ID" dirty="0">
                <a:effectLst/>
              </a:rPr>
              <a:t>.</a:t>
            </a:r>
          </a:p>
          <a:p>
            <a:pPr marL="0" indent="0">
              <a:buNone/>
            </a:pPr>
            <a:endParaRPr lang="en-ID" dirty="0"/>
          </a:p>
        </p:txBody>
      </p:sp>
    </p:spTree>
    <p:extLst>
      <p:ext uri="{BB962C8B-B14F-4D97-AF65-F5344CB8AC3E}">
        <p14:creationId xmlns:p14="http://schemas.microsoft.com/office/powerpoint/2010/main" val="3637633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1E9C-838B-28B4-DF4E-034D38890939}"/>
              </a:ext>
            </a:extLst>
          </p:cNvPr>
          <p:cNvSpPr>
            <a:spLocks noGrp="1"/>
          </p:cNvSpPr>
          <p:nvPr>
            <p:ph type="title"/>
          </p:nvPr>
        </p:nvSpPr>
        <p:spPr/>
        <p:txBody>
          <a:bodyPr/>
          <a:lstStyle/>
          <a:p>
            <a:r>
              <a:rPr lang="en-ID" b="1" dirty="0" err="1"/>
              <a:t>Tipe</a:t>
            </a:r>
            <a:r>
              <a:rPr lang="en-ID" b="1" dirty="0"/>
              <a:t> </a:t>
            </a:r>
            <a:r>
              <a:rPr lang="en-ID" b="1" dirty="0" err="1"/>
              <a:t>Sistem</a:t>
            </a:r>
            <a:r>
              <a:rPr lang="en-ID" b="1" dirty="0"/>
              <a:t> </a:t>
            </a:r>
            <a:r>
              <a:rPr lang="en-ID" b="1" dirty="0" err="1"/>
              <a:t>Operasi</a:t>
            </a:r>
            <a:endParaRPr lang="en-ID" dirty="0"/>
          </a:p>
        </p:txBody>
      </p:sp>
      <p:sp>
        <p:nvSpPr>
          <p:cNvPr id="3" name="Content Placeholder 2">
            <a:extLst>
              <a:ext uri="{FF2B5EF4-FFF2-40B4-BE49-F238E27FC236}">
                <a16:creationId xmlns:a16="http://schemas.microsoft.com/office/drawing/2014/main" id="{E96EA179-C77A-5C57-4A48-77833CA3DF1C}"/>
              </a:ext>
            </a:extLst>
          </p:cNvPr>
          <p:cNvSpPr>
            <a:spLocks noGrp="1"/>
          </p:cNvSpPr>
          <p:nvPr>
            <p:ph idx="1"/>
          </p:nvPr>
        </p:nvSpPr>
        <p:spPr/>
        <p:txBody>
          <a:bodyPr/>
          <a:lstStyle/>
          <a:p>
            <a:r>
              <a:rPr lang="en-ID" b="1" dirty="0" err="1"/>
              <a:t>Sistem</a:t>
            </a:r>
            <a:r>
              <a:rPr lang="en-ID" b="1" dirty="0"/>
              <a:t> </a:t>
            </a:r>
            <a:r>
              <a:rPr lang="en-ID" b="1" dirty="0" err="1"/>
              <a:t>Operasi</a:t>
            </a:r>
            <a:r>
              <a:rPr lang="en-ID" b="1" dirty="0"/>
              <a:t> DOS</a:t>
            </a:r>
          </a:p>
          <a:p>
            <a:r>
              <a:rPr lang="en-ID" b="1" dirty="0" err="1"/>
              <a:t>Sistem</a:t>
            </a:r>
            <a:r>
              <a:rPr lang="en-ID" b="1" dirty="0"/>
              <a:t> </a:t>
            </a:r>
            <a:r>
              <a:rPr lang="en-ID" b="1" dirty="0" err="1"/>
              <a:t>Operasi</a:t>
            </a:r>
            <a:r>
              <a:rPr lang="en-ID" b="1" dirty="0"/>
              <a:t> Windows</a:t>
            </a:r>
          </a:p>
          <a:p>
            <a:r>
              <a:rPr lang="en-ID" b="1" dirty="0" err="1"/>
              <a:t>Sistem</a:t>
            </a:r>
            <a:r>
              <a:rPr lang="en-ID" b="1" dirty="0"/>
              <a:t> </a:t>
            </a:r>
            <a:r>
              <a:rPr lang="en-ID" b="1" dirty="0" err="1"/>
              <a:t>Operasi</a:t>
            </a:r>
            <a:r>
              <a:rPr lang="en-ID" b="1" dirty="0"/>
              <a:t> Linux</a:t>
            </a:r>
          </a:p>
          <a:p>
            <a:r>
              <a:rPr lang="en-ID" b="1" dirty="0" err="1"/>
              <a:t>Sistem</a:t>
            </a:r>
            <a:r>
              <a:rPr lang="en-ID" b="1" dirty="0"/>
              <a:t> </a:t>
            </a:r>
            <a:r>
              <a:rPr lang="en-ID" b="1" dirty="0" err="1"/>
              <a:t>Operasi</a:t>
            </a:r>
            <a:r>
              <a:rPr lang="en-ID" b="1" dirty="0"/>
              <a:t> Mac OS</a:t>
            </a:r>
            <a:endParaRPr lang="en-ID" dirty="0"/>
          </a:p>
        </p:txBody>
      </p:sp>
    </p:spTree>
    <p:extLst>
      <p:ext uri="{BB962C8B-B14F-4D97-AF65-F5344CB8AC3E}">
        <p14:creationId xmlns:p14="http://schemas.microsoft.com/office/powerpoint/2010/main" val="527350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C737-8CAC-379B-4F1F-3FF3EB45A858}"/>
              </a:ext>
            </a:extLst>
          </p:cNvPr>
          <p:cNvSpPr>
            <a:spLocks noGrp="1"/>
          </p:cNvSpPr>
          <p:nvPr>
            <p:ph type="title"/>
          </p:nvPr>
        </p:nvSpPr>
        <p:spPr/>
        <p:txBody>
          <a:bodyPr/>
          <a:lstStyle/>
          <a:p>
            <a:r>
              <a:rPr lang="en-ID" sz="2000" b="1" dirty="0" err="1"/>
              <a:t>Klasifikasi</a:t>
            </a:r>
            <a:r>
              <a:rPr lang="en-ID" sz="2000" b="1" dirty="0"/>
              <a:t> </a:t>
            </a:r>
            <a:r>
              <a:rPr lang="en-ID" sz="2000" b="1" dirty="0" err="1"/>
              <a:t>Perangkat</a:t>
            </a:r>
            <a:r>
              <a:rPr lang="en-ID" sz="2000" b="1" dirty="0"/>
              <a:t> </a:t>
            </a:r>
            <a:r>
              <a:rPr lang="en-ID" sz="2000" b="1" dirty="0" err="1"/>
              <a:t>Lunak</a:t>
            </a:r>
            <a:r>
              <a:rPr lang="en-ID" sz="2000" b="1" dirty="0"/>
              <a:t> (software / </a:t>
            </a:r>
            <a:r>
              <a:rPr lang="en-ID" sz="2000" b="1" dirty="0" err="1"/>
              <a:t>Aplikasi</a:t>
            </a:r>
            <a:r>
              <a:rPr lang="en-ID" sz="2000" b="1" dirty="0"/>
              <a:t>)</a:t>
            </a:r>
            <a:br>
              <a:rPr lang="en-ID" sz="2000" b="1" dirty="0"/>
            </a:br>
            <a:r>
              <a:rPr lang="en-ID" sz="2000" b="1" dirty="0" err="1"/>
              <a:t>berdasarkan</a:t>
            </a:r>
            <a:r>
              <a:rPr lang="en-ID" sz="2000" b="1" dirty="0"/>
              <a:t> </a:t>
            </a:r>
            <a:r>
              <a:rPr lang="en-ID" sz="2000" b="1" dirty="0" err="1"/>
              <a:t>cara</a:t>
            </a:r>
            <a:r>
              <a:rPr lang="en-ID" sz="2000" b="1" dirty="0"/>
              <a:t> </a:t>
            </a:r>
            <a:r>
              <a:rPr lang="en-ID" sz="2000" b="1" dirty="0" err="1"/>
              <a:t>mendapatkannya</a:t>
            </a:r>
            <a:endParaRPr lang="en-ID" sz="2000" dirty="0"/>
          </a:p>
        </p:txBody>
      </p:sp>
      <p:sp>
        <p:nvSpPr>
          <p:cNvPr id="3" name="Content Placeholder 2">
            <a:extLst>
              <a:ext uri="{FF2B5EF4-FFF2-40B4-BE49-F238E27FC236}">
                <a16:creationId xmlns:a16="http://schemas.microsoft.com/office/drawing/2014/main" id="{C92DA0B6-D761-9E2A-502C-49F5C3CCA353}"/>
              </a:ext>
            </a:extLst>
          </p:cNvPr>
          <p:cNvSpPr>
            <a:spLocks noGrp="1"/>
          </p:cNvSpPr>
          <p:nvPr>
            <p:ph idx="1"/>
          </p:nvPr>
        </p:nvSpPr>
        <p:spPr/>
        <p:txBody>
          <a:bodyPr/>
          <a:lstStyle/>
          <a:p>
            <a:endParaRPr lang="en-ID" dirty="0"/>
          </a:p>
        </p:txBody>
      </p:sp>
    </p:spTree>
    <p:extLst>
      <p:ext uri="{BB962C8B-B14F-4D97-AF65-F5344CB8AC3E}">
        <p14:creationId xmlns:p14="http://schemas.microsoft.com/office/powerpoint/2010/main" val="3107027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5FEE-DABF-EA03-E473-25F80905277E}"/>
              </a:ext>
            </a:extLst>
          </p:cNvPr>
          <p:cNvSpPr>
            <a:spLocks noGrp="1"/>
          </p:cNvSpPr>
          <p:nvPr>
            <p:ph type="title"/>
          </p:nvPr>
        </p:nvSpPr>
        <p:spPr/>
        <p:txBody>
          <a:bodyPr/>
          <a:lstStyle/>
          <a:p>
            <a:r>
              <a:rPr lang="en-ID" b="1" dirty="0" err="1"/>
              <a:t>Aplikasi</a:t>
            </a:r>
            <a:r>
              <a:rPr lang="en-ID" b="1" dirty="0"/>
              <a:t> </a:t>
            </a:r>
            <a:r>
              <a:rPr lang="en-ID" b="1" dirty="0" err="1"/>
              <a:t>Komersial</a:t>
            </a:r>
            <a:endParaRPr lang="en-ID" dirty="0"/>
          </a:p>
        </p:txBody>
      </p:sp>
      <p:sp>
        <p:nvSpPr>
          <p:cNvPr id="3" name="Content Placeholder 2">
            <a:extLst>
              <a:ext uri="{FF2B5EF4-FFF2-40B4-BE49-F238E27FC236}">
                <a16:creationId xmlns:a16="http://schemas.microsoft.com/office/drawing/2014/main" id="{14A2F2E1-8B63-A21B-27DC-9CC6544AC7C6}"/>
              </a:ext>
            </a:extLst>
          </p:cNvPr>
          <p:cNvSpPr>
            <a:spLocks noGrp="1"/>
          </p:cNvSpPr>
          <p:nvPr>
            <p:ph idx="1"/>
          </p:nvPr>
        </p:nvSpPr>
        <p:spPr/>
        <p:txBody>
          <a:bodyPr/>
          <a:lstStyle/>
          <a:p>
            <a:pPr algn="just"/>
            <a:r>
              <a:rPr lang="en-ID" sz="2000" dirty="0" err="1">
                <a:effectLst/>
              </a:rPr>
              <a:t>Biasa</a:t>
            </a:r>
            <a:r>
              <a:rPr lang="en-ID" sz="2000" dirty="0">
                <a:effectLst/>
              </a:rPr>
              <a:t> </a:t>
            </a:r>
            <a:r>
              <a:rPr lang="en-ID" sz="2000" dirty="0" err="1">
                <a:effectLst/>
              </a:rPr>
              <a:t>disebutkan</a:t>
            </a:r>
            <a:r>
              <a:rPr lang="en-ID" sz="2000" dirty="0">
                <a:effectLst/>
              </a:rPr>
              <a:t> </a:t>
            </a:r>
            <a:r>
              <a:rPr lang="en-ID" sz="2000" dirty="0" err="1">
                <a:effectLst/>
              </a:rPr>
              <a:t>sebagai</a:t>
            </a:r>
            <a:r>
              <a:rPr lang="en-ID" sz="2000" dirty="0">
                <a:effectLst/>
              </a:rPr>
              <a:t> </a:t>
            </a:r>
            <a:r>
              <a:rPr lang="en-ID" sz="2000" b="1" dirty="0">
                <a:effectLst/>
              </a:rPr>
              <a:t>proprietary software</a:t>
            </a:r>
            <a:r>
              <a:rPr lang="en-ID" sz="2000" dirty="0">
                <a:effectLst/>
              </a:rPr>
              <a:t>. </a:t>
            </a:r>
            <a:r>
              <a:rPr lang="en-ID" sz="2000" dirty="0" err="1">
                <a:effectLst/>
              </a:rPr>
              <a:t>Merupakan</a:t>
            </a:r>
            <a:r>
              <a:rPr lang="en-ID" sz="2000" dirty="0">
                <a:effectLst/>
              </a:rPr>
              <a:t> software yang </a:t>
            </a:r>
            <a:r>
              <a:rPr lang="en-ID" sz="2000" dirty="0" err="1">
                <a:effectLst/>
              </a:rPr>
              <a:t>dipasarkan</a:t>
            </a:r>
            <a:r>
              <a:rPr lang="en-ID" sz="2000" dirty="0">
                <a:effectLst/>
              </a:rPr>
              <a:t> </a:t>
            </a:r>
            <a:r>
              <a:rPr lang="en-ID" sz="2000" dirty="0" err="1">
                <a:effectLst/>
              </a:rPr>
              <a:t>secara</a:t>
            </a:r>
            <a:r>
              <a:rPr lang="en-ID" sz="2000" dirty="0">
                <a:effectLst/>
              </a:rPr>
              <a:t> </a:t>
            </a:r>
            <a:r>
              <a:rPr lang="en-ID" sz="2000" dirty="0" err="1">
                <a:effectLst/>
              </a:rPr>
              <a:t>komersil</a:t>
            </a:r>
            <a:r>
              <a:rPr lang="en-ID" sz="2000" dirty="0">
                <a:effectLst/>
              </a:rPr>
              <a:t>. </a:t>
            </a:r>
            <a:r>
              <a:rPr lang="en-ID" sz="2000" dirty="0" err="1">
                <a:effectLst/>
              </a:rPr>
              <a:t>Tiap</a:t>
            </a:r>
            <a:r>
              <a:rPr lang="en-ID" sz="2000" dirty="0">
                <a:effectLst/>
              </a:rPr>
              <a:t> orang yang </a:t>
            </a:r>
            <a:r>
              <a:rPr lang="en-ID" sz="2000" dirty="0" err="1">
                <a:effectLst/>
              </a:rPr>
              <a:t>berniat</a:t>
            </a:r>
            <a:r>
              <a:rPr lang="en-ID" sz="2000" dirty="0">
                <a:effectLst/>
              </a:rPr>
              <a:t> </a:t>
            </a:r>
            <a:r>
              <a:rPr lang="en-ID" sz="2000" dirty="0" err="1">
                <a:effectLst/>
              </a:rPr>
              <a:t>menggunakan</a:t>
            </a:r>
            <a:r>
              <a:rPr lang="en-ID" sz="2000" dirty="0">
                <a:effectLst/>
              </a:rPr>
              <a:t> </a:t>
            </a:r>
            <a:r>
              <a:rPr lang="en-ID" sz="2000" dirty="0" err="1">
                <a:effectLst/>
              </a:rPr>
              <a:t>harus</a:t>
            </a:r>
            <a:r>
              <a:rPr lang="en-ID" sz="2000" dirty="0">
                <a:effectLst/>
              </a:rPr>
              <a:t> </a:t>
            </a:r>
            <a:r>
              <a:rPr lang="en-ID" sz="2000" dirty="0" err="1">
                <a:effectLst/>
              </a:rPr>
              <a:t>membeli</a:t>
            </a:r>
            <a:r>
              <a:rPr lang="en-ID" sz="2000" dirty="0">
                <a:effectLst/>
              </a:rPr>
              <a:t> license, dan </a:t>
            </a:r>
            <a:r>
              <a:rPr lang="en-ID" sz="2000" dirty="0" err="1">
                <a:effectLst/>
              </a:rPr>
              <a:t>apabila</a:t>
            </a:r>
            <a:r>
              <a:rPr lang="en-ID" sz="2000" dirty="0">
                <a:effectLst/>
              </a:rPr>
              <a:t> </a:t>
            </a:r>
            <a:r>
              <a:rPr lang="en-ID" sz="2000" dirty="0" err="1">
                <a:effectLst/>
              </a:rPr>
              <a:t>tidak</a:t>
            </a:r>
            <a:r>
              <a:rPr lang="en-ID" sz="2000" dirty="0">
                <a:effectLst/>
              </a:rPr>
              <a:t> </a:t>
            </a:r>
            <a:r>
              <a:rPr lang="en-ID" sz="2000" dirty="0" err="1">
                <a:effectLst/>
              </a:rPr>
              <a:t>membeli</a:t>
            </a:r>
            <a:r>
              <a:rPr lang="en-ID" sz="2000" dirty="0">
                <a:effectLst/>
              </a:rPr>
              <a:t> license </a:t>
            </a:r>
            <a:r>
              <a:rPr lang="en-ID" sz="2000" dirty="0" err="1">
                <a:effectLst/>
              </a:rPr>
              <a:t>dapat</a:t>
            </a:r>
            <a:r>
              <a:rPr lang="en-ID" sz="2000" dirty="0">
                <a:effectLst/>
              </a:rPr>
              <a:t> </a:t>
            </a:r>
            <a:r>
              <a:rPr lang="en-ID" sz="2000" dirty="0" err="1">
                <a:effectLst/>
              </a:rPr>
              <a:t>dipastikan</a:t>
            </a:r>
            <a:r>
              <a:rPr lang="en-ID" sz="2000" dirty="0">
                <a:effectLst/>
              </a:rPr>
              <a:t> </a:t>
            </a:r>
            <a:r>
              <a:rPr lang="en-ID" sz="2000" dirty="0" err="1">
                <a:effectLst/>
              </a:rPr>
              <a:t>pengguna</a:t>
            </a:r>
            <a:r>
              <a:rPr lang="en-ID" sz="2000" dirty="0">
                <a:effectLst/>
              </a:rPr>
              <a:t> </a:t>
            </a:r>
            <a:r>
              <a:rPr lang="en-ID" sz="2000" dirty="0" err="1">
                <a:effectLst/>
              </a:rPr>
              <a:t>tersebut</a:t>
            </a:r>
            <a:r>
              <a:rPr lang="en-ID" sz="2000" dirty="0">
                <a:effectLst/>
              </a:rPr>
              <a:t> </a:t>
            </a:r>
            <a:r>
              <a:rPr lang="en-ID" sz="2000" dirty="0" err="1">
                <a:effectLst/>
              </a:rPr>
              <a:t>melakukan</a:t>
            </a:r>
            <a:r>
              <a:rPr lang="en-ID" sz="2000" dirty="0">
                <a:effectLst/>
              </a:rPr>
              <a:t> </a:t>
            </a:r>
            <a:r>
              <a:rPr lang="en-ID" sz="2000" dirty="0" err="1">
                <a:effectLst/>
              </a:rPr>
              <a:t>tindakan</a:t>
            </a:r>
            <a:r>
              <a:rPr lang="en-ID" sz="2000" dirty="0">
                <a:effectLst/>
              </a:rPr>
              <a:t> </a:t>
            </a:r>
            <a:r>
              <a:rPr lang="en-ID" sz="2000" dirty="0" err="1">
                <a:effectLst/>
              </a:rPr>
              <a:t>pembajakan</a:t>
            </a:r>
            <a:r>
              <a:rPr lang="en-ID" sz="2000" dirty="0">
                <a:effectLst/>
              </a:rPr>
              <a:t> </a:t>
            </a:r>
            <a:r>
              <a:rPr lang="en-ID" sz="2000" dirty="0" err="1">
                <a:effectLst/>
              </a:rPr>
              <a:t>perangkat</a:t>
            </a:r>
            <a:r>
              <a:rPr lang="en-ID" sz="2000" dirty="0">
                <a:effectLst/>
              </a:rPr>
              <a:t> </a:t>
            </a:r>
            <a:r>
              <a:rPr lang="en-ID" sz="2000" dirty="0" err="1">
                <a:effectLst/>
              </a:rPr>
              <a:t>lunak</a:t>
            </a:r>
            <a:r>
              <a:rPr lang="en-ID" sz="2000" dirty="0">
                <a:effectLst/>
              </a:rPr>
              <a:t>.</a:t>
            </a:r>
          </a:p>
          <a:p>
            <a:pPr algn="just"/>
            <a:r>
              <a:rPr lang="en-ID" sz="2000" dirty="0" err="1">
                <a:effectLst/>
              </a:rPr>
              <a:t>Apakah</a:t>
            </a:r>
            <a:r>
              <a:rPr lang="en-ID" sz="2000" dirty="0">
                <a:effectLst/>
              </a:rPr>
              <a:t> </a:t>
            </a:r>
            <a:r>
              <a:rPr lang="en-ID" sz="2000" dirty="0" err="1">
                <a:effectLst/>
              </a:rPr>
              <a:t>bisa</a:t>
            </a:r>
            <a:r>
              <a:rPr lang="en-ID" sz="2000" dirty="0">
                <a:effectLst/>
              </a:rPr>
              <a:t> </a:t>
            </a:r>
            <a:r>
              <a:rPr lang="en-ID" sz="2000" dirty="0" err="1">
                <a:effectLst/>
              </a:rPr>
              <a:t>dikenakan</a:t>
            </a:r>
            <a:r>
              <a:rPr lang="en-ID" sz="2000" dirty="0">
                <a:effectLst/>
              </a:rPr>
              <a:t> </a:t>
            </a:r>
            <a:r>
              <a:rPr lang="en-ID" sz="2000" dirty="0" err="1">
                <a:effectLst/>
              </a:rPr>
              <a:t>sanksi</a:t>
            </a:r>
            <a:r>
              <a:rPr lang="en-ID" sz="2000" dirty="0">
                <a:effectLst/>
              </a:rPr>
              <a:t> </a:t>
            </a:r>
            <a:r>
              <a:rPr lang="en-ID" sz="2000" dirty="0" err="1">
                <a:effectLst/>
              </a:rPr>
              <a:t>pidana</a:t>
            </a:r>
            <a:r>
              <a:rPr lang="en-ID" sz="2000" dirty="0">
                <a:effectLst/>
              </a:rPr>
              <a:t>? Bisa. Jika </a:t>
            </a:r>
            <a:r>
              <a:rPr lang="en-ID" sz="2000" dirty="0" err="1">
                <a:effectLst/>
              </a:rPr>
              <a:t>tebukti</a:t>
            </a:r>
            <a:r>
              <a:rPr lang="en-ID" sz="2000" dirty="0">
                <a:effectLst/>
              </a:rPr>
              <a:t> </a:t>
            </a:r>
            <a:r>
              <a:rPr lang="en-ID" sz="2000" dirty="0" err="1">
                <a:effectLst/>
              </a:rPr>
              <a:t>membajak</a:t>
            </a:r>
            <a:r>
              <a:rPr lang="en-ID" sz="2000" dirty="0">
                <a:effectLst/>
              </a:rPr>
              <a:t> </a:t>
            </a:r>
            <a:r>
              <a:rPr lang="en-ID" sz="2000" dirty="0" err="1">
                <a:effectLst/>
              </a:rPr>
              <a:t>pengguna</a:t>
            </a:r>
            <a:r>
              <a:rPr lang="en-ID" sz="2000" dirty="0">
                <a:effectLst/>
              </a:rPr>
              <a:t> </a:t>
            </a:r>
            <a:r>
              <a:rPr lang="en-ID" sz="2000" dirty="0" err="1">
                <a:effectLst/>
              </a:rPr>
              <a:t>bisa</a:t>
            </a:r>
            <a:r>
              <a:rPr lang="en-ID" sz="2000" dirty="0">
                <a:effectLst/>
              </a:rPr>
              <a:t> </a:t>
            </a:r>
            <a:r>
              <a:rPr lang="en-ID" sz="2000" dirty="0" err="1">
                <a:effectLst/>
              </a:rPr>
              <a:t>dikenakan</a:t>
            </a:r>
            <a:r>
              <a:rPr lang="en-ID" sz="2000" dirty="0">
                <a:effectLst/>
              </a:rPr>
              <a:t> </a:t>
            </a:r>
            <a:r>
              <a:rPr lang="en-ID" sz="2000" dirty="0" err="1">
                <a:effectLst/>
              </a:rPr>
              <a:t>ancaman</a:t>
            </a:r>
            <a:r>
              <a:rPr lang="en-ID" sz="2000" dirty="0">
                <a:effectLst/>
              </a:rPr>
              <a:t> </a:t>
            </a:r>
            <a:r>
              <a:rPr lang="en-ID" sz="2000" dirty="0" err="1">
                <a:effectLst/>
              </a:rPr>
              <a:t>hukum</a:t>
            </a:r>
            <a:r>
              <a:rPr lang="en-ID" sz="2000" dirty="0">
                <a:effectLst/>
              </a:rPr>
              <a:t> </a:t>
            </a:r>
            <a:r>
              <a:rPr lang="en-ID" sz="2000" dirty="0" err="1">
                <a:effectLst/>
              </a:rPr>
              <a:t>karena</a:t>
            </a:r>
            <a:r>
              <a:rPr lang="en-ID" sz="2000" dirty="0">
                <a:effectLst/>
              </a:rPr>
              <a:t> </a:t>
            </a:r>
            <a:r>
              <a:rPr lang="en-ID" sz="2000" dirty="0" err="1">
                <a:effectLst/>
              </a:rPr>
              <a:t>ada</a:t>
            </a:r>
            <a:r>
              <a:rPr lang="en-ID" sz="2000" dirty="0">
                <a:effectLst/>
              </a:rPr>
              <a:t> </a:t>
            </a:r>
            <a:r>
              <a:rPr lang="en-ID" sz="2000" dirty="0" err="1">
                <a:effectLst/>
              </a:rPr>
              <a:t>hak</a:t>
            </a:r>
            <a:r>
              <a:rPr lang="en-ID" sz="2000" dirty="0">
                <a:effectLst/>
              </a:rPr>
              <a:t> </a:t>
            </a:r>
            <a:r>
              <a:rPr lang="en-ID" sz="2000" dirty="0" err="1">
                <a:effectLst/>
              </a:rPr>
              <a:t>cipta</a:t>
            </a:r>
            <a:r>
              <a:rPr lang="en-ID" sz="2000" dirty="0">
                <a:effectLst/>
              </a:rPr>
              <a:t> (copyright). Software </a:t>
            </a:r>
            <a:r>
              <a:rPr lang="en-ID" sz="2000" dirty="0" err="1">
                <a:effectLst/>
              </a:rPr>
              <a:t>ini</a:t>
            </a:r>
            <a:r>
              <a:rPr lang="en-ID" sz="2000" dirty="0">
                <a:effectLst/>
              </a:rPr>
              <a:t> </a:t>
            </a:r>
            <a:r>
              <a:rPr lang="en-ID" sz="2000" dirty="0" err="1">
                <a:effectLst/>
              </a:rPr>
              <a:t>dibarengi</a:t>
            </a:r>
            <a:r>
              <a:rPr lang="en-ID" sz="2000" dirty="0">
                <a:effectLst/>
              </a:rPr>
              <a:t> </a:t>
            </a:r>
            <a:r>
              <a:rPr lang="en-ID" sz="2000" dirty="0" err="1">
                <a:effectLst/>
              </a:rPr>
              <a:t>lisensi</a:t>
            </a:r>
            <a:r>
              <a:rPr lang="en-ID" sz="2000" dirty="0">
                <a:effectLst/>
              </a:rPr>
              <a:t> yang </a:t>
            </a:r>
            <a:r>
              <a:rPr lang="en-ID" sz="2000" dirty="0" err="1">
                <a:effectLst/>
              </a:rPr>
              <a:t>melarang</a:t>
            </a:r>
            <a:r>
              <a:rPr lang="en-ID" sz="2000" dirty="0">
                <a:effectLst/>
              </a:rPr>
              <a:t> </a:t>
            </a:r>
            <a:r>
              <a:rPr lang="en-ID" sz="2000" dirty="0" err="1">
                <a:effectLst/>
              </a:rPr>
              <a:t>pengguna</a:t>
            </a:r>
            <a:r>
              <a:rPr lang="en-ID" sz="2000" dirty="0">
                <a:effectLst/>
              </a:rPr>
              <a:t> </a:t>
            </a:r>
            <a:r>
              <a:rPr lang="en-ID" sz="2000" dirty="0" err="1">
                <a:effectLst/>
              </a:rPr>
              <a:t>mengcopy</a:t>
            </a:r>
            <a:r>
              <a:rPr lang="en-ID" sz="2000" dirty="0">
                <a:effectLst/>
              </a:rPr>
              <a:t> </a:t>
            </a:r>
            <a:r>
              <a:rPr lang="en-ID" sz="2000" dirty="0" err="1">
                <a:effectLst/>
              </a:rPr>
              <a:t>perangkat</a:t>
            </a:r>
            <a:r>
              <a:rPr lang="en-ID" sz="2000" dirty="0">
                <a:effectLst/>
              </a:rPr>
              <a:t> </a:t>
            </a:r>
            <a:r>
              <a:rPr lang="en-ID" sz="2000" dirty="0" err="1">
                <a:effectLst/>
              </a:rPr>
              <a:t>lunak</a:t>
            </a:r>
            <a:r>
              <a:rPr lang="en-ID" sz="2000" dirty="0">
                <a:effectLst/>
              </a:rPr>
              <a:t> </a:t>
            </a:r>
            <a:r>
              <a:rPr lang="en-ID" sz="2000" dirty="0" err="1">
                <a:effectLst/>
              </a:rPr>
              <a:t>untuk</a:t>
            </a:r>
            <a:r>
              <a:rPr lang="en-ID" sz="2000" dirty="0">
                <a:effectLst/>
              </a:rPr>
              <a:t> </a:t>
            </a:r>
            <a:r>
              <a:rPr lang="en-ID" sz="2000" dirty="0" err="1">
                <a:effectLst/>
              </a:rPr>
              <a:t>diberikan</a:t>
            </a:r>
            <a:r>
              <a:rPr lang="en-ID" sz="2000" dirty="0">
                <a:effectLst/>
              </a:rPr>
              <a:t> </a:t>
            </a:r>
            <a:r>
              <a:rPr lang="en-ID" sz="2000" dirty="0" err="1">
                <a:effectLst/>
              </a:rPr>
              <a:t>kepada</a:t>
            </a:r>
            <a:r>
              <a:rPr lang="en-ID" sz="2000" dirty="0">
                <a:effectLst/>
              </a:rPr>
              <a:t> </a:t>
            </a:r>
            <a:r>
              <a:rPr lang="en-ID" sz="2000" dirty="0" err="1">
                <a:effectLst/>
              </a:rPr>
              <a:t>seseorang</a:t>
            </a:r>
            <a:r>
              <a:rPr lang="en-ID" sz="2000" dirty="0">
                <a:effectLst/>
              </a:rPr>
              <a:t> </a:t>
            </a:r>
            <a:r>
              <a:rPr lang="en-ID" sz="2000" dirty="0" err="1">
                <a:effectLst/>
              </a:rPr>
              <a:t>atau</a:t>
            </a:r>
            <a:r>
              <a:rPr lang="en-ID" sz="2000" dirty="0">
                <a:effectLst/>
              </a:rPr>
              <a:t> </a:t>
            </a:r>
            <a:r>
              <a:rPr lang="en-ID" sz="2000" dirty="0" err="1">
                <a:effectLst/>
              </a:rPr>
              <a:t>untuk</a:t>
            </a:r>
            <a:r>
              <a:rPr lang="en-ID" sz="2000" dirty="0">
                <a:effectLst/>
              </a:rPr>
              <a:t> </a:t>
            </a:r>
            <a:r>
              <a:rPr lang="en-ID" sz="2000" dirty="0" err="1">
                <a:effectLst/>
              </a:rPr>
              <a:t>dipasarkan</a:t>
            </a:r>
            <a:r>
              <a:rPr lang="en-ID" sz="2000" dirty="0">
                <a:effectLst/>
              </a:rPr>
              <a:t> </a:t>
            </a:r>
            <a:r>
              <a:rPr lang="en-ID" sz="2000" dirty="0" err="1">
                <a:effectLst/>
              </a:rPr>
              <a:t>kembali</a:t>
            </a:r>
            <a:r>
              <a:rPr lang="en-ID" sz="2000" dirty="0">
                <a:effectLst/>
              </a:rPr>
              <a:t>. </a:t>
            </a:r>
            <a:r>
              <a:rPr lang="en-ID" sz="2000" dirty="0" err="1">
                <a:effectLst/>
              </a:rPr>
              <a:t>Contoh</a:t>
            </a:r>
            <a:r>
              <a:rPr lang="en-ID" sz="2000" dirty="0">
                <a:effectLst/>
              </a:rPr>
              <a:t> </a:t>
            </a:r>
            <a:r>
              <a:rPr lang="en-ID" sz="2000" dirty="0" err="1">
                <a:effectLst/>
              </a:rPr>
              <a:t>perangkat</a:t>
            </a:r>
            <a:r>
              <a:rPr lang="en-ID" sz="2000" dirty="0">
                <a:effectLst/>
              </a:rPr>
              <a:t> </a:t>
            </a:r>
            <a:r>
              <a:rPr lang="en-ID" sz="2000" dirty="0" err="1">
                <a:effectLst/>
              </a:rPr>
              <a:t>lunak</a:t>
            </a:r>
            <a:r>
              <a:rPr lang="en-ID" sz="2000" dirty="0">
                <a:effectLst/>
              </a:rPr>
              <a:t> </a:t>
            </a:r>
            <a:r>
              <a:rPr lang="en-ID" sz="2000" dirty="0" err="1">
                <a:effectLst/>
              </a:rPr>
              <a:t>komersil</a:t>
            </a:r>
            <a:r>
              <a:rPr lang="en-ID" sz="2000" dirty="0">
                <a:effectLst/>
              </a:rPr>
              <a:t> </a:t>
            </a:r>
            <a:r>
              <a:rPr lang="en-ID" sz="2000" dirty="0" err="1">
                <a:effectLst/>
              </a:rPr>
              <a:t>ialah</a:t>
            </a:r>
            <a:r>
              <a:rPr lang="en-ID" sz="2000" dirty="0">
                <a:effectLst/>
              </a:rPr>
              <a:t> Microsoft Office dan CorelDraw.</a:t>
            </a:r>
          </a:p>
          <a:p>
            <a:endParaRPr lang="en-ID" sz="2000" dirty="0"/>
          </a:p>
        </p:txBody>
      </p:sp>
    </p:spTree>
    <p:extLst>
      <p:ext uri="{BB962C8B-B14F-4D97-AF65-F5344CB8AC3E}">
        <p14:creationId xmlns:p14="http://schemas.microsoft.com/office/powerpoint/2010/main" val="776734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D97A-F1E5-D6E0-F715-D732DB738B7C}"/>
              </a:ext>
            </a:extLst>
          </p:cNvPr>
          <p:cNvSpPr>
            <a:spLocks noGrp="1"/>
          </p:cNvSpPr>
          <p:nvPr>
            <p:ph type="title"/>
          </p:nvPr>
        </p:nvSpPr>
        <p:spPr/>
        <p:txBody>
          <a:bodyPr/>
          <a:lstStyle/>
          <a:p>
            <a:r>
              <a:rPr lang="en-ID" b="1" dirty="0" err="1"/>
              <a:t>Aplikasi</a:t>
            </a:r>
            <a:r>
              <a:rPr lang="en-ID" b="1" dirty="0"/>
              <a:t> </a:t>
            </a:r>
            <a:r>
              <a:rPr lang="en-ID" b="1" dirty="0" err="1"/>
              <a:t>Rentalware</a:t>
            </a:r>
            <a:endParaRPr lang="en-ID" dirty="0"/>
          </a:p>
        </p:txBody>
      </p:sp>
      <p:sp>
        <p:nvSpPr>
          <p:cNvPr id="3" name="Content Placeholder 2">
            <a:extLst>
              <a:ext uri="{FF2B5EF4-FFF2-40B4-BE49-F238E27FC236}">
                <a16:creationId xmlns:a16="http://schemas.microsoft.com/office/drawing/2014/main" id="{8C310FF1-36D9-7405-32ED-9A106FCC42CA}"/>
              </a:ext>
            </a:extLst>
          </p:cNvPr>
          <p:cNvSpPr>
            <a:spLocks noGrp="1"/>
          </p:cNvSpPr>
          <p:nvPr>
            <p:ph idx="1"/>
          </p:nvPr>
        </p:nvSpPr>
        <p:spPr/>
        <p:txBody>
          <a:bodyPr/>
          <a:lstStyle/>
          <a:p>
            <a:r>
              <a:rPr lang="en-ID" dirty="0" err="1"/>
              <a:t>Merupakan</a:t>
            </a:r>
            <a:r>
              <a:rPr lang="en-ID" dirty="0"/>
              <a:t> </a:t>
            </a:r>
            <a:r>
              <a:rPr lang="en-ID" dirty="0" err="1"/>
              <a:t>perangkat</a:t>
            </a:r>
            <a:r>
              <a:rPr lang="en-ID" dirty="0"/>
              <a:t> </a:t>
            </a:r>
            <a:r>
              <a:rPr lang="en-ID" dirty="0" err="1"/>
              <a:t>lunak</a:t>
            </a:r>
            <a:r>
              <a:rPr lang="en-ID" dirty="0"/>
              <a:t> yang </a:t>
            </a:r>
            <a:r>
              <a:rPr lang="en-ID" dirty="0" err="1"/>
              <a:t>bisa</a:t>
            </a:r>
            <a:r>
              <a:rPr lang="en-ID" dirty="0"/>
              <a:t> </a:t>
            </a:r>
            <a:r>
              <a:rPr lang="en-ID" dirty="0" err="1"/>
              <a:t>digunakan</a:t>
            </a:r>
            <a:r>
              <a:rPr lang="en-ID" dirty="0"/>
              <a:t> oleh </a:t>
            </a:r>
            <a:r>
              <a:rPr lang="en-ID" dirty="0" err="1"/>
              <a:t>seseorang</a:t>
            </a:r>
            <a:r>
              <a:rPr lang="en-ID" dirty="0"/>
              <a:t> </a:t>
            </a:r>
            <a:r>
              <a:rPr lang="en-ID" dirty="0" err="1"/>
              <a:t>atau</a:t>
            </a:r>
            <a:r>
              <a:rPr lang="en-ID" dirty="0"/>
              <a:t> </a:t>
            </a:r>
            <a:r>
              <a:rPr lang="en-ID" dirty="0" err="1"/>
              <a:t>institusi</a:t>
            </a:r>
            <a:r>
              <a:rPr lang="en-ID" dirty="0"/>
              <a:t> </a:t>
            </a:r>
            <a:r>
              <a:rPr lang="en-ID" dirty="0" err="1"/>
              <a:t>dengan</a:t>
            </a:r>
            <a:r>
              <a:rPr lang="en-ID" dirty="0"/>
              <a:t> </a:t>
            </a:r>
            <a:r>
              <a:rPr lang="en-ID" dirty="0" err="1"/>
              <a:t>cara</a:t>
            </a:r>
            <a:r>
              <a:rPr lang="en-ID" dirty="0"/>
              <a:t> </a:t>
            </a:r>
            <a:r>
              <a:rPr lang="en-ID" dirty="0" err="1"/>
              <a:t>menyewa</a:t>
            </a:r>
            <a:r>
              <a:rPr lang="en-ID" dirty="0"/>
              <a:t>. </a:t>
            </a:r>
            <a:r>
              <a:rPr lang="en-ID" dirty="0" err="1"/>
              <a:t>Penyewaan</a:t>
            </a:r>
            <a:r>
              <a:rPr lang="en-ID" dirty="0"/>
              <a:t> </a:t>
            </a:r>
            <a:r>
              <a:rPr lang="en-ID" dirty="0" err="1"/>
              <a:t>biasanya</a:t>
            </a:r>
            <a:r>
              <a:rPr lang="en-ID" dirty="0"/>
              <a:t> </a:t>
            </a:r>
            <a:r>
              <a:rPr lang="en-ID" dirty="0" err="1"/>
              <a:t>dilakukan</a:t>
            </a:r>
            <a:r>
              <a:rPr lang="en-ID" dirty="0"/>
              <a:t> </a:t>
            </a:r>
            <a:r>
              <a:rPr lang="en-ID" dirty="0" err="1"/>
              <a:t>pertahun</a:t>
            </a:r>
            <a:r>
              <a:rPr lang="en-ID" dirty="0"/>
              <a:t>.</a:t>
            </a:r>
          </a:p>
        </p:txBody>
      </p:sp>
    </p:spTree>
    <p:extLst>
      <p:ext uri="{BB962C8B-B14F-4D97-AF65-F5344CB8AC3E}">
        <p14:creationId xmlns:p14="http://schemas.microsoft.com/office/powerpoint/2010/main" val="2906158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2F393-E790-E80B-71D3-34848CC1DD0C}"/>
              </a:ext>
            </a:extLst>
          </p:cNvPr>
          <p:cNvSpPr>
            <a:spLocks noGrp="1"/>
          </p:cNvSpPr>
          <p:nvPr>
            <p:ph type="title"/>
          </p:nvPr>
        </p:nvSpPr>
        <p:spPr/>
        <p:txBody>
          <a:bodyPr/>
          <a:lstStyle/>
          <a:p>
            <a:r>
              <a:rPr lang="en-ID" b="1" dirty="0" err="1"/>
              <a:t>Aplikasi</a:t>
            </a:r>
            <a:r>
              <a:rPr lang="en-ID" b="1" dirty="0"/>
              <a:t> Public-Domain</a:t>
            </a:r>
            <a:endParaRPr lang="en-ID" dirty="0"/>
          </a:p>
        </p:txBody>
      </p:sp>
      <p:sp>
        <p:nvSpPr>
          <p:cNvPr id="3" name="Content Placeholder 2">
            <a:extLst>
              <a:ext uri="{FF2B5EF4-FFF2-40B4-BE49-F238E27FC236}">
                <a16:creationId xmlns:a16="http://schemas.microsoft.com/office/drawing/2014/main" id="{E8D433D3-F079-0987-937F-C483E2A611AC}"/>
              </a:ext>
            </a:extLst>
          </p:cNvPr>
          <p:cNvSpPr>
            <a:spLocks noGrp="1"/>
          </p:cNvSpPr>
          <p:nvPr>
            <p:ph idx="1"/>
          </p:nvPr>
        </p:nvSpPr>
        <p:spPr/>
        <p:txBody>
          <a:bodyPr/>
          <a:lstStyle/>
          <a:p>
            <a:r>
              <a:rPr lang="en-ID" sz="2400" dirty="0" err="1"/>
              <a:t>Merupakan</a:t>
            </a:r>
            <a:r>
              <a:rPr lang="en-ID" sz="2400" dirty="0"/>
              <a:t> </a:t>
            </a:r>
            <a:r>
              <a:rPr lang="en-ID" sz="2400" dirty="0" err="1"/>
              <a:t>perangkat</a:t>
            </a:r>
            <a:r>
              <a:rPr lang="en-ID" sz="2400" dirty="0"/>
              <a:t> </a:t>
            </a:r>
            <a:r>
              <a:rPr lang="en-ID" sz="2400" dirty="0" err="1"/>
              <a:t>lunak</a:t>
            </a:r>
            <a:r>
              <a:rPr lang="en-ID" sz="2400" dirty="0"/>
              <a:t> yang </a:t>
            </a:r>
            <a:r>
              <a:rPr lang="en-ID" sz="2400" dirty="0" err="1"/>
              <a:t>tidak</a:t>
            </a:r>
            <a:r>
              <a:rPr lang="en-ID" sz="2400" dirty="0"/>
              <a:t> </a:t>
            </a:r>
            <a:r>
              <a:rPr lang="en-ID" sz="2400" dirty="0" err="1"/>
              <a:t>memiliki</a:t>
            </a:r>
            <a:r>
              <a:rPr lang="en-ID" sz="2400" dirty="0"/>
              <a:t> </a:t>
            </a:r>
            <a:r>
              <a:rPr lang="en-ID" sz="2400" dirty="0" err="1"/>
              <a:t>hak</a:t>
            </a:r>
            <a:r>
              <a:rPr lang="en-ID" sz="2400" dirty="0"/>
              <a:t> </a:t>
            </a:r>
            <a:r>
              <a:rPr lang="en-ID" sz="2400" dirty="0" err="1"/>
              <a:t>cipta</a:t>
            </a:r>
            <a:r>
              <a:rPr lang="en-ID" sz="2400" dirty="0"/>
              <a:t> dan </a:t>
            </a:r>
            <a:r>
              <a:rPr lang="en-ID" sz="2400" dirty="0" err="1"/>
              <a:t>memungkinkannya</a:t>
            </a:r>
            <a:r>
              <a:rPr lang="en-ID" sz="2400" dirty="0"/>
              <a:t> </a:t>
            </a:r>
            <a:r>
              <a:rPr lang="en-ID" sz="2400" dirty="0" err="1"/>
              <a:t>pengguna</a:t>
            </a:r>
            <a:r>
              <a:rPr lang="en-ID" sz="2400" dirty="0"/>
              <a:t> </a:t>
            </a:r>
            <a:r>
              <a:rPr lang="en-ID" sz="2400" dirty="0" err="1"/>
              <a:t>atau</a:t>
            </a:r>
            <a:r>
              <a:rPr lang="en-ID" sz="2400" dirty="0"/>
              <a:t> </a:t>
            </a:r>
            <a:r>
              <a:rPr lang="en-ID" sz="2400" dirty="0" err="1"/>
              <a:t>komunitas</a:t>
            </a:r>
            <a:r>
              <a:rPr lang="en-ID" sz="2400" dirty="0"/>
              <a:t> </a:t>
            </a:r>
            <a:r>
              <a:rPr lang="en-ID" sz="2400" dirty="0" err="1"/>
              <a:t>melakukan</a:t>
            </a:r>
            <a:r>
              <a:rPr lang="en-ID" sz="2400" dirty="0"/>
              <a:t> </a:t>
            </a:r>
            <a:r>
              <a:rPr lang="en-ID" sz="2400" dirty="0" err="1"/>
              <a:t>perubahan</a:t>
            </a:r>
            <a:r>
              <a:rPr lang="en-ID" sz="2400" dirty="0"/>
              <a:t> pada program </a:t>
            </a:r>
            <a:r>
              <a:rPr lang="en-ID" sz="2400" dirty="0" err="1"/>
              <a:t>itu</a:t>
            </a:r>
            <a:r>
              <a:rPr lang="en-ID" sz="2400" dirty="0"/>
              <a:t>. </a:t>
            </a:r>
            <a:r>
              <a:rPr lang="en-ID" sz="2400" dirty="0" err="1"/>
              <a:t>Termasuk</a:t>
            </a:r>
            <a:r>
              <a:rPr lang="en-ID" sz="2400" dirty="0"/>
              <a:t> </a:t>
            </a:r>
            <a:r>
              <a:rPr lang="en-ID" sz="2400" dirty="0" err="1"/>
              <a:t>membuang</a:t>
            </a:r>
            <a:r>
              <a:rPr lang="en-ID" sz="2400" dirty="0"/>
              <a:t> </a:t>
            </a:r>
            <a:r>
              <a:rPr lang="en-ID" sz="2400" dirty="0" err="1"/>
              <a:t>nama</a:t>
            </a:r>
            <a:r>
              <a:rPr lang="en-ID" sz="2400" dirty="0"/>
              <a:t> </a:t>
            </a:r>
            <a:r>
              <a:rPr lang="en-ID" sz="2400" dirty="0" err="1"/>
              <a:t>pembuatnya</a:t>
            </a:r>
            <a:r>
              <a:rPr lang="en-ID" sz="2400" dirty="0"/>
              <a:t> dan </a:t>
            </a:r>
            <a:r>
              <a:rPr lang="en-ID" sz="2400" dirty="0" err="1"/>
              <a:t>memperlakukannya</a:t>
            </a:r>
            <a:r>
              <a:rPr lang="en-ID" sz="2400" dirty="0"/>
              <a:t> </a:t>
            </a:r>
            <a:r>
              <a:rPr lang="en-ID" sz="2400" dirty="0" err="1"/>
              <a:t>sebagai</a:t>
            </a:r>
            <a:r>
              <a:rPr lang="en-ID" sz="2400" dirty="0"/>
              <a:t> </a:t>
            </a:r>
            <a:r>
              <a:rPr lang="en-ID" sz="2400" dirty="0" err="1"/>
              <a:t>kreasi</a:t>
            </a:r>
            <a:r>
              <a:rPr lang="en-ID" sz="2400" dirty="0"/>
              <a:t> </a:t>
            </a:r>
            <a:r>
              <a:rPr lang="en-ID" sz="2400" dirty="0" err="1"/>
              <a:t>ciptanya</a:t>
            </a:r>
            <a:r>
              <a:rPr lang="en-ID" sz="2400" dirty="0"/>
              <a:t> </a:t>
            </a:r>
            <a:r>
              <a:rPr lang="en-ID" sz="2400" dirty="0" err="1"/>
              <a:t>sendiri</a:t>
            </a:r>
            <a:r>
              <a:rPr lang="en-ID" sz="2400" dirty="0"/>
              <a:t> </a:t>
            </a:r>
            <a:r>
              <a:rPr lang="en-ID" sz="2400" dirty="0" err="1"/>
              <a:t>dengan</a:t>
            </a:r>
            <a:r>
              <a:rPr lang="en-ID" sz="2400" dirty="0"/>
              <a:t> </a:t>
            </a:r>
            <a:r>
              <a:rPr lang="en-ID" sz="2400" dirty="0" err="1"/>
              <a:t>mengurus</a:t>
            </a:r>
            <a:r>
              <a:rPr lang="en-ID" sz="2400" dirty="0"/>
              <a:t> </a:t>
            </a:r>
            <a:r>
              <a:rPr lang="en-ID" sz="2400" dirty="0" err="1"/>
              <a:t>hak</a:t>
            </a:r>
            <a:r>
              <a:rPr lang="en-ID" sz="2400" dirty="0"/>
              <a:t> </a:t>
            </a:r>
            <a:r>
              <a:rPr lang="en-ID" sz="2400" dirty="0" err="1"/>
              <a:t>cipta</a:t>
            </a:r>
            <a:r>
              <a:rPr lang="en-ID" sz="2400" dirty="0"/>
              <a:t> </a:t>
            </a:r>
            <a:r>
              <a:rPr lang="en-ID" sz="2400" dirty="0" err="1"/>
              <a:t>dari</a:t>
            </a:r>
            <a:r>
              <a:rPr lang="en-ID" sz="2400" dirty="0"/>
              <a:t> </a:t>
            </a:r>
            <a:r>
              <a:rPr lang="en-ID" sz="2400" dirty="0" err="1"/>
              <a:t>pengembangan</a:t>
            </a:r>
            <a:r>
              <a:rPr lang="en-ID" sz="2400" dirty="0"/>
              <a:t> </a:t>
            </a:r>
            <a:r>
              <a:rPr lang="en-ID" sz="2400" dirty="0" err="1"/>
              <a:t>terbaru</a:t>
            </a:r>
            <a:r>
              <a:rPr lang="en-ID" sz="2400" dirty="0"/>
              <a:t>. </a:t>
            </a:r>
            <a:r>
              <a:rPr lang="en-ID" sz="2400" dirty="0" err="1"/>
              <a:t>perangkat</a:t>
            </a:r>
            <a:r>
              <a:rPr lang="en-ID" sz="2400" dirty="0"/>
              <a:t> </a:t>
            </a:r>
            <a:r>
              <a:rPr lang="en-ID" sz="2400" dirty="0" err="1"/>
              <a:t>lunak</a:t>
            </a:r>
            <a:r>
              <a:rPr lang="en-ID" sz="2400" dirty="0"/>
              <a:t> </a:t>
            </a:r>
            <a:r>
              <a:rPr lang="en-ID" sz="2400" dirty="0" err="1"/>
              <a:t>semacam</a:t>
            </a:r>
            <a:r>
              <a:rPr lang="en-ID" sz="2400" dirty="0"/>
              <a:t> </a:t>
            </a:r>
            <a:r>
              <a:rPr lang="en-ID" sz="2400" dirty="0" err="1"/>
              <a:t>ini</a:t>
            </a:r>
            <a:r>
              <a:rPr lang="en-ID" sz="2400" dirty="0"/>
              <a:t> </a:t>
            </a:r>
            <a:r>
              <a:rPr lang="en-ID" sz="2400" dirty="0" err="1"/>
              <a:t>biasanya</a:t>
            </a:r>
            <a:r>
              <a:rPr lang="en-ID" sz="2400" dirty="0"/>
              <a:t> </a:t>
            </a:r>
            <a:r>
              <a:rPr lang="en-ID" sz="2400" dirty="0" err="1"/>
              <a:t>berbentuk</a:t>
            </a:r>
            <a:r>
              <a:rPr lang="en-ID" sz="2400" dirty="0"/>
              <a:t> </a:t>
            </a:r>
            <a:r>
              <a:rPr lang="en-ID" sz="2400" dirty="0" err="1"/>
              <a:t>kode</a:t>
            </a:r>
            <a:r>
              <a:rPr lang="en-ID" sz="2400" dirty="0"/>
              <a:t> dan </a:t>
            </a:r>
            <a:r>
              <a:rPr lang="en-ID" sz="2400" dirty="0" err="1"/>
              <a:t>sumbernya</a:t>
            </a:r>
            <a:r>
              <a:rPr lang="en-ID" sz="2400" dirty="0"/>
              <a:t> </a:t>
            </a:r>
            <a:r>
              <a:rPr lang="en-ID" sz="2400" dirty="0" err="1"/>
              <a:t>banyak</a:t>
            </a:r>
            <a:r>
              <a:rPr lang="en-ID" sz="2400" dirty="0"/>
              <a:t> </a:t>
            </a:r>
            <a:r>
              <a:rPr lang="en-ID" sz="2400" dirty="0" err="1"/>
              <a:t>ditemui</a:t>
            </a:r>
            <a:r>
              <a:rPr lang="en-ID" sz="2400" dirty="0"/>
              <a:t> di internet.</a:t>
            </a:r>
          </a:p>
        </p:txBody>
      </p:sp>
    </p:spTree>
    <p:extLst>
      <p:ext uri="{BB962C8B-B14F-4D97-AF65-F5344CB8AC3E}">
        <p14:creationId xmlns:p14="http://schemas.microsoft.com/office/powerpoint/2010/main" val="1086657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Sejarah Software</a:t>
            </a:r>
          </a:p>
        </p:txBody>
      </p:sp>
      <p:sp>
        <p:nvSpPr>
          <p:cNvPr id="18435" name="Rectangle 3"/>
          <p:cNvSpPr>
            <a:spLocks noGrp="1" noChangeArrowheads="1"/>
          </p:cNvSpPr>
          <p:nvPr>
            <p:ph type="body" idx="1"/>
          </p:nvPr>
        </p:nvSpPr>
        <p:spPr/>
        <p:txBody>
          <a:bodyPr/>
          <a:lstStyle/>
          <a:p>
            <a:r>
              <a:rPr lang="en-US" sz="2600"/>
              <a:t>Berdasarkan perkembangannya perangkat lunak sampai dengan sekarang dibagi menjadi beberapa era yaitu :</a:t>
            </a:r>
          </a:p>
          <a:p>
            <a:r>
              <a:rPr lang="en-US" sz="2600"/>
              <a:t>Era Pemula (Pioneer) Bentuk perangkat lunak pada awalnya adalah sambungan-sambungan kabel ke antar bagian dalam komputer, Pada era ini, perangkat lunak merupakan satu kesatuan dengan perangkat kerasnya.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E53A0-C0BF-9C58-85BB-CA23061AFF0F}"/>
              </a:ext>
            </a:extLst>
          </p:cNvPr>
          <p:cNvSpPr>
            <a:spLocks noGrp="1"/>
          </p:cNvSpPr>
          <p:nvPr>
            <p:ph type="title"/>
          </p:nvPr>
        </p:nvSpPr>
        <p:spPr/>
        <p:txBody>
          <a:bodyPr/>
          <a:lstStyle/>
          <a:p>
            <a:r>
              <a:rPr lang="en-ID" b="1" dirty="0" err="1"/>
              <a:t>Aplikasi</a:t>
            </a:r>
            <a:r>
              <a:rPr lang="en-ID" b="1" dirty="0"/>
              <a:t> Freeware</a:t>
            </a:r>
            <a:endParaRPr lang="en-ID" dirty="0"/>
          </a:p>
        </p:txBody>
      </p:sp>
      <p:sp>
        <p:nvSpPr>
          <p:cNvPr id="3" name="Content Placeholder 2">
            <a:extLst>
              <a:ext uri="{FF2B5EF4-FFF2-40B4-BE49-F238E27FC236}">
                <a16:creationId xmlns:a16="http://schemas.microsoft.com/office/drawing/2014/main" id="{4FF29F98-FBC4-25B0-74A9-1487F0FCE671}"/>
              </a:ext>
            </a:extLst>
          </p:cNvPr>
          <p:cNvSpPr>
            <a:spLocks noGrp="1"/>
          </p:cNvSpPr>
          <p:nvPr>
            <p:ph idx="1"/>
          </p:nvPr>
        </p:nvSpPr>
        <p:spPr/>
        <p:txBody>
          <a:bodyPr/>
          <a:lstStyle/>
          <a:p>
            <a:pPr algn="just"/>
            <a:r>
              <a:rPr lang="en-ID" sz="2000" dirty="0" err="1">
                <a:effectLst/>
              </a:rPr>
              <a:t>Perangkat</a:t>
            </a:r>
            <a:r>
              <a:rPr lang="en-ID" sz="2000" dirty="0">
                <a:effectLst/>
              </a:rPr>
              <a:t> </a:t>
            </a:r>
            <a:r>
              <a:rPr lang="en-ID" sz="2000" dirty="0" err="1">
                <a:effectLst/>
              </a:rPr>
              <a:t>lunak</a:t>
            </a:r>
            <a:r>
              <a:rPr lang="en-ID" sz="2000" dirty="0">
                <a:effectLst/>
              </a:rPr>
              <a:t> </a:t>
            </a:r>
            <a:r>
              <a:rPr lang="en-ID" sz="2000" dirty="0" err="1">
                <a:effectLst/>
              </a:rPr>
              <a:t>jenis</a:t>
            </a:r>
            <a:r>
              <a:rPr lang="en-ID" sz="2000" dirty="0">
                <a:effectLst/>
              </a:rPr>
              <a:t> </a:t>
            </a:r>
            <a:r>
              <a:rPr lang="en-ID" sz="2000" dirty="0" err="1">
                <a:effectLst/>
              </a:rPr>
              <a:t>ini</a:t>
            </a:r>
            <a:r>
              <a:rPr lang="en-ID" sz="2000" dirty="0">
                <a:effectLst/>
              </a:rPr>
              <a:t> </a:t>
            </a:r>
            <a:r>
              <a:rPr lang="en-ID" sz="2000" dirty="0" err="1">
                <a:effectLst/>
              </a:rPr>
              <a:t>tersedia</a:t>
            </a:r>
            <a:r>
              <a:rPr lang="en-ID" sz="2000" dirty="0">
                <a:effectLst/>
              </a:rPr>
              <a:t> </a:t>
            </a:r>
            <a:r>
              <a:rPr lang="en-ID" sz="2000" dirty="0" err="1">
                <a:effectLst/>
              </a:rPr>
              <a:t>tanpa</a:t>
            </a:r>
            <a:r>
              <a:rPr lang="en-ID" sz="2000" dirty="0">
                <a:effectLst/>
              </a:rPr>
              <a:t> </a:t>
            </a:r>
            <a:r>
              <a:rPr lang="en-ID" sz="2000" dirty="0" err="1">
                <a:effectLst/>
              </a:rPr>
              <a:t>kode</a:t>
            </a:r>
            <a:r>
              <a:rPr lang="en-ID" sz="2000" dirty="0">
                <a:effectLst/>
              </a:rPr>
              <a:t> </a:t>
            </a:r>
            <a:r>
              <a:rPr lang="en-ID" sz="2000" dirty="0" err="1">
                <a:effectLst/>
              </a:rPr>
              <a:t>sumber</a:t>
            </a:r>
            <a:r>
              <a:rPr lang="en-ID" sz="2000" dirty="0">
                <a:effectLst/>
              </a:rPr>
              <a:t> dan </a:t>
            </a:r>
            <a:r>
              <a:rPr lang="en-ID" sz="2000" dirty="0" err="1">
                <a:effectLst/>
              </a:rPr>
              <a:t>bebas</a:t>
            </a:r>
            <a:r>
              <a:rPr lang="en-ID" sz="2000" dirty="0">
                <a:effectLst/>
              </a:rPr>
              <a:t> </a:t>
            </a:r>
            <a:r>
              <a:rPr lang="en-ID" sz="2000" dirty="0" err="1">
                <a:effectLst/>
              </a:rPr>
              <a:t>digunakan</a:t>
            </a:r>
            <a:r>
              <a:rPr lang="en-ID" sz="2000" dirty="0">
                <a:effectLst/>
              </a:rPr>
              <a:t> oleh </a:t>
            </a:r>
            <a:r>
              <a:rPr lang="en-ID" sz="2000" dirty="0" err="1">
                <a:effectLst/>
              </a:rPr>
              <a:t>siapapun</a:t>
            </a:r>
            <a:r>
              <a:rPr lang="en-ID" sz="2000" dirty="0">
                <a:effectLst/>
              </a:rPr>
              <a:t> </a:t>
            </a:r>
            <a:r>
              <a:rPr lang="en-ID" sz="2000" dirty="0" err="1">
                <a:effectLst/>
              </a:rPr>
              <a:t>tanpa</a:t>
            </a:r>
            <a:r>
              <a:rPr lang="en-ID" sz="2000" dirty="0">
                <a:effectLst/>
              </a:rPr>
              <a:t> </a:t>
            </a:r>
            <a:r>
              <a:rPr lang="en-ID" sz="2000" dirty="0" err="1">
                <a:effectLst/>
              </a:rPr>
              <a:t>perlu</a:t>
            </a:r>
            <a:r>
              <a:rPr lang="en-ID" sz="2000" dirty="0">
                <a:effectLst/>
              </a:rPr>
              <a:t> </a:t>
            </a:r>
            <a:r>
              <a:rPr lang="en-ID" sz="2000" dirty="0" err="1">
                <a:effectLst/>
              </a:rPr>
              <a:t>membayar</a:t>
            </a:r>
            <a:r>
              <a:rPr lang="en-ID" sz="2000" dirty="0">
                <a:effectLst/>
              </a:rPr>
              <a:t>. </a:t>
            </a:r>
            <a:r>
              <a:rPr lang="en-ID" sz="2000" dirty="0" err="1">
                <a:effectLst/>
              </a:rPr>
              <a:t>Alasan</a:t>
            </a:r>
            <a:r>
              <a:rPr lang="en-ID" sz="2000" dirty="0">
                <a:effectLst/>
              </a:rPr>
              <a:t> </a:t>
            </a:r>
            <a:r>
              <a:rPr lang="en-ID" sz="2000" dirty="0" err="1">
                <a:effectLst/>
              </a:rPr>
              <a:t>pembuatan</a:t>
            </a:r>
            <a:r>
              <a:rPr lang="en-ID" sz="2000" dirty="0">
                <a:effectLst/>
              </a:rPr>
              <a:t> freeware </a:t>
            </a:r>
            <a:r>
              <a:rPr lang="en-ID" sz="2000" dirty="0" err="1">
                <a:effectLst/>
              </a:rPr>
              <a:t>adalah</a:t>
            </a:r>
            <a:r>
              <a:rPr lang="en-ID" sz="2000" dirty="0">
                <a:effectLst/>
              </a:rPr>
              <a:t>:</a:t>
            </a:r>
          </a:p>
          <a:p>
            <a:pPr algn="just">
              <a:buFont typeface="Arial" panose="020B0604020202020204" pitchFamily="34" charset="0"/>
              <a:buChar char="•"/>
            </a:pPr>
            <a:r>
              <a:rPr lang="en-ID" sz="2000" dirty="0" err="1">
                <a:effectLst/>
              </a:rPr>
              <a:t>Penarik</a:t>
            </a:r>
            <a:r>
              <a:rPr lang="en-ID" sz="2000" dirty="0">
                <a:effectLst/>
              </a:rPr>
              <a:t> </a:t>
            </a:r>
            <a:r>
              <a:rPr lang="en-ID" sz="2000" dirty="0" err="1">
                <a:effectLst/>
              </a:rPr>
              <a:t>pemakai</a:t>
            </a:r>
            <a:r>
              <a:rPr lang="en-ID" sz="2000" dirty="0">
                <a:effectLst/>
              </a:rPr>
              <a:t> </a:t>
            </a:r>
            <a:r>
              <a:rPr lang="en-ID" sz="2000" dirty="0" err="1">
                <a:effectLst/>
              </a:rPr>
              <a:t>untuk</a:t>
            </a:r>
            <a:r>
              <a:rPr lang="en-ID" sz="2000" dirty="0">
                <a:effectLst/>
              </a:rPr>
              <a:t> </a:t>
            </a:r>
            <a:r>
              <a:rPr lang="en-ID" sz="2000" dirty="0" err="1">
                <a:effectLst/>
              </a:rPr>
              <a:t>membeli</a:t>
            </a:r>
            <a:r>
              <a:rPr lang="en-ID" sz="2000" dirty="0">
                <a:effectLst/>
              </a:rPr>
              <a:t> </a:t>
            </a:r>
            <a:r>
              <a:rPr lang="en-ID" sz="2000" dirty="0" err="1">
                <a:effectLst/>
              </a:rPr>
              <a:t>versi</a:t>
            </a:r>
            <a:r>
              <a:rPr lang="en-ID" sz="2000" dirty="0">
                <a:effectLst/>
              </a:rPr>
              <a:t> </a:t>
            </a:r>
            <a:r>
              <a:rPr lang="en-ID" sz="2000" dirty="0" err="1">
                <a:effectLst/>
              </a:rPr>
              <a:t>lanjut</a:t>
            </a:r>
            <a:r>
              <a:rPr lang="en-ID" sz="2000" dirty="0">
                <a:effectLst/>
              </a:rPr>
              <a:t> (</a:t>
            </a:r>
            <a:r>
              <a:rPr lang="en-ID" sz="2000" dirty="0" err="1">
                <a:effectLst/>
              </a:rPr>
              <a:t>dengan</a:t>
            </a:r>
            <a:r>
              <a:rPr lang="en-ID" sz="2000" dirty="0">
                <a:effectLst/>
              </a:rPr>
              <a:t> </a:t>
            </a:r>
            <a:r>
              <a:rPr lang="en-ID" sz="2000" dirty="0" err="1">
                <a:effectLst/>
              </a:rPr>
              <a:t>fitur</a:t>
            </a:r>
            <a:r>
              <a:rPr lang="en-ID" sz="2000" dirty="0">
                <a:effectLst/>
              </a:rPr>
              <a:t> yang </a:t>
            </a:r>
            <a:r>
              <a:rPr lang="en-ID" sz="2000" dirty="0" err="1">
                <a:effectLst/>
              </a:rPr>
              <a:t>lebih</a:t>
            </a:r>
            <a:r>
              <a:rPr lang="en-ID" sz="2000" dirty="0">
                <a:effectLst/>
              </a:rPr>
              <a:t> </a:t>
            </a:r>
            <a:r>
              <a:rPr lang="en-ID" sz="2000" dirty="0" err="1">
                <a:effectLst/>
              </a:rPr>
              <a:t>lengkap</a:t>
            </a:r>
            <a:r>
              <a:rPr lang="en-ID" sz="2000" dirty="0">
                <a:effectLst/>
              </a:rPr>
              <a:t>) </a:t>
            </a:r>
            <a:r>
              <a:rPr lang="en-ID" sz="2000" dirty="0" err="1">
                <a:effectLst/>
              </a:rPr>
              <a:t>bersifat</a:t>
            </a:r>
            <a:r>
              <a:rPr lang="en-ID" sz="2000" dirty="0">
                <a:effectLst/>
              </a:rPr>
              <a:t> </a:t>
            </a:r>
            <a:r>
              <a:rPr lang="en-ID" sz="2000" dirty="0" err="1">
                <a:effectLst/>
              </a:rPr>
              <a:t>komersial</a:t>
            </a:r>
            <a:r>
              <a:rPr lang="en-ID" sz="2000" dirty="0">
                <a:effectLst/>
              </a:rPr>
              <a:t>.</a:t>
            </a:r>
          </a:p>
          <a:p>
            <a:pPr algn="just">
              <a:buFont typeface="Arial" panose="020B0604020202020204" pitchFamily="34" charset="0"/>
              <a:buChar char="•"/>
            </a:pPr>
            <a:r>
              <a:rPr lang="en-ID" sz="2000" dirty="0" err="1">
                <a:effectLst/>
              </a:rPr>
              <a:t>Pembuat</a:t>
            </a:r>
            <a:r>
              <a:rPr lang="en-ID" sz="2000" dirty="0">
                <a:effectLst/>
              </a:rPr>
              <a:t> </a:t>
            </a:r>
            <a:r>
              <a:rPr lang="en-ID" sz="2000" dirty="0" err="1">
                <a:effectLst/>
              </a:rPr>
              <a:t>menginginkan</a:t>
            </a:r>
            <a:r>
              <a:rPr lang="en-ID" sz="2000" dirty="0">
                <a:effectLst/>
              </a:rPr>
              <a:t> </a:t>
            </a:r>
            <a:r>
              <a:rPr lang="en-ID" sz="2000" dirty="0" err="1">
                <a:effectLst/>
              </a:rPr>
              <a:t>tanggapan</a:t>
            </a:r>
            <a:r>
              <a:rPr lang="en-ID" sz="2000" dirty="0">
                <a:effectLst/>
              </a:rPr>
              <a:t> </a:t>
            </a:r>
            <a:r>
              <a:rPr lang="en-ID" sz="2000" dirty="0" err="1">
                <a:effectLst/>
              </a:rPr>
              <a:t>sehingga</a:t>
            </a:r>
            <a:r>
              <a:rPr lang="en-ID" sz="2000" dirty="0">
                <a:effectLst/>
              </a:rPr>
              <a:t> </a:t>
            </a:r>
            <a:r>
              <a:rPr lang="en-ID" sz="2000" dirty="0" err="1">
                <a:effectLst/>
              </a:rPr>
              <a:t>ia</a:t>
            </a:r>
            <a:r>
              <a:rPr lang="en-ID" sz="2000" dirty="0">
                <a:effectLst/>
              </a:rPr>
              <a:t> </a:t>
            </a:r>
            <a:r>
              <a:rPr lang="en-ID" sz="2000" dirty="0" err="1">
                <a:effectLst/>
              </a:rPr>
              <a:t>dapat</a:t>
            </a:r>
            <a:r>
              <a:rPr lang="en-ID" sz="2000" dirty="0">
                <a:effectLst/>
              </a:rPr>
              <a:t> </a:t>
            </a:r>
            <a:r>
              <a:rPr lang="en-ID" sz="2000" dirty="0" err="1">
                <a:effectLst/>
              </a:rPr>
              <a:t>mengembangkan</a:t>
            </a:r>
            <a:r>
              <a:rPr lang="en-ID" sz="2000" dirty="0">
                <a:effectLst/>
              </a:rPr>
              <a:t> </a:t>
            </a:r>
            <a:r>
              <a:rPr lang="en-ID" sz="2000" dirty="0" err="1">
                <a:effectLst/>
              </a:rPr>
              <a:t>ke</a:t>
            </a:r>
            <a:r>
              <a:rPr lang="en-ID" sz="2000" dirty="0">
                <a:effectLst/>
              </a:rPr>
              <a:t> </a:t>
            </a:r>
            <a:r>
              <a:rPr lang="en-ID" sz="2000" dirty="0" err="1">
                <a:effectLst/>
              </a:rPr>
              <a:t>versi</a:t>
            </a:r>
            <a:r>
              <a:rPr lang="en-ID" sz="2000" dirty="0">
                <a:effectLst/>
              </a:rPr>
              <a:t> </a:t>
            </a:r>
            <a:r>
              <a:rPr lang="en-ID" sz="2000" dirty="0" err="1">
                <a:effectLst/>
              </a:rPr>
              <a:t>lebih</a:t>
            </a:r>
            <a:r>
              <a:rPr lang="en-ID" sz="2000" dirty="0">
                <a:effectLst/>
              </a:rPr>
              <a:t> </a:t>
            </a:r>
            <a:r>
              <a:rPr lang="en-ID" sz="2000" dirty="0" err="1">
                <a:effectLst/>
              </a:rPr>
              <a:t>bagus</a:t>
            </a:r>
            <a:r>
              <a:rPr lang="en-ID" sz="2000" dirty="0">
                <a:effectLst/>
              </a:rPr>
              <a:t>.</a:t>
            </a:r>
          </a:p>
          <a:p>
            <a:pPr algn="just">
              <a:buFont typeface="Arial" panose="020B0604020202020204" pitchFamily="34" charset="0"/>
              <a:buChar char="•"/>
            </a:pPr>
            <a:r>
              <a:rPr lang="en-ID" sz="2000" dirty="0" err="1">
                <a:effectLst/>
              </a:rPr>
              <a:t>Pembuat</a:t>
            </a:r>
            <a:r>
              <a:rPr lang="en-ID" sz="2000" dirty="0">
                <a:effectLst/>
              </a:rPr>
              <a:t> </a:t>
            </a:r>
            <a:r>
              <a:rPr lang="en-ID" sz="2000" dirty="0" err="1">
                <a:effectLst/>
              </a:rPr>
              <a:t>ingin</a:t>
            </a:r>
            <a:r>
              <a:rPr lang="en-ID" sz="2000" dirty="0">
                <a:effectLst/>
              </a:rPr>
              <a:t> </a:t>
            </a:r>
            <a:r>
              <a:rPr lang="en-ID" sz="2000" dirty="0" err="1">
                <a:effectLst/>
              </a:rPr>
              <a:t>menyebarluaskan</a:t>
            </a:r>
            <a:r>
              <a:rPr lang="en-ID" sz="2000" dirty="0">
                <a:effectLst/>
              </a:rPr>
              <a:t> </a:t>
            </a:r>
            <a:r>
              <a:rPr lang="en-ID" sz="2000" dirty="0" err="1">
                <a:effectLst/>
              </a:rPr>
              <a:t>karyanya</a:t>
            </a:r>
            <a:r>
              <a:rPr lang="en-ID" sz="2000" dirty="0">
                <a:effectLst/>
              </a:rPr>
              <a:t> </a:t>
            </a:r>
            <a:r>
              <a:rPr lang="en-ID" sz="2000" dirty="0" err="1">
                <a:effectLst/>
              </a:rPr>
              <a:t>supaya</a:t>
            </a:r>
            <a:r>
              <a:rPr lang="en-ID" sz="2000" dirty="0">
                <a:effectLst/>
              </a:rPr>
              <a:t> </a:t>
            </a:r>
            <a:r>
              <a:rPr lang="en-ID" sz="2000" dirty="0" err="1">
                <a:effectLst/>
              </a:rPr>
              <a:t>ia</a:t>
            </a:r>
            <a:r>
              <a:rPr lang="en-ID" sz="2000" dirty="0">
                <a:effectLst/>
              </a:rPr>
              <a:t> </a:t>
            </a:r>
            <a:r>
              <a:rPr lang="en-ID" sz="2000" dirty="0" err="1">
                <a:effectLst/>
              </a:rPr>
              <a:t>menjadi</a:t>
            </a:r>
            <a:r>
              <a:rPr lang="en-ID" sz="2000" dirty="0">
                <a:effectLst/>
              </a:rPr>
              <a:t> </a:t>
            </a:r>
            <a:r>
              <a:rPr lang="en-ID" sz="2000" dirty="0" err="1">
                <a:effectLst/>
              </a:rPr>
              <a:t>terkenal</a:t>
            </a:r>
            <a:r>
              <a:rPr lang="en-ID" sz="2000" dirty="0">
                <a:effectLst/>
              </a:rPr>
              <a:t>.</a:t>
            </a:r>
          </a:p>
          <a:p>
            <a:pPr algn="just">
              <a:buFont typeface="Arial" panose="020B0604020202020204" pitchFamily="34" charset="0"/>
              <a:buChar char="•"/>
            </a:pPr>
            <a:r>
              <a:rPr lang="en-ID" sz="2000" dirty="0" err="1">
                <a:effectLst/>
              </a:rPr>
              <a:t>Pembuat</a:t>
            </a:r>
            <a:r>
              <a:rPr lang="en-ID" sz="2000" dirty="0">
                <a:effectLst/>
              </a:rPr>
              <a:t> </a:t>
            </a:r>
            <a:r>
              <a:rPr lang="en-ID" sz="2000" dirty="0" err="1">
                <a:effectLst/>
              </a:rPr>
              <a:t>ingin</a:t>
            </a:r>
            <a:r>
              <a:rPr lang="en-ID" sz="2000" dirty="0">
                <a:effectLst/>
              </a:rPr>
              <a:t> </a:t>
            </a:r>
            <a:r>
              <a:rPr lang="en-ID" sz="2000" dirty="0" err="1">
                <a:effectLst/>
              </a:rPr>
              <a:t>membantu</a:t>
            </a:r>
            <a:r>
              <a:rPr lang="en-ID" sz="2000" dirty="0">
                <a:effectLst/>
              </a:rPr>
              <a:t> </a:t>
            </a:r>
            <a:r>
              <a:rPr lang="en-ID" sz="2000" dirty="0" err="1">
                <a:effectLst/>
              </a:rPr>
              <a:t>pemakai</a:t>
            </a:r>
            <a:r>
              <a:rPr lang="en-ID" sz="2000" dirty="0">
                <a:effectLst/>
              </a:rPr>
              <a:t> </a:t>
            </a:r>
            <a:r>
              <a:rPr lang="en-ID" sz="2000" dirty="0" err="1">
                <a:effectLst/>
              </a:rPr>
              <a:t>dalam</a:t>
            </a:r>
            <a:r>
              <a:rPr lang="en-ID" sz="2000" dirty="0">
                <a:effectLst/>
              </a:rPr>
              <a:t> </a:t>
            </a:r>
            <a:r>
              <a:rPr lang="en-ID" sz="2000" dirty="0" err="1">
                <a:effectLst/>
              </a:rPr>
              <a:t>melaksanakan</a:t>
            </a:r>
            <a:r>
              <a:rPr lang="en-ID" sz="2000" dirty="0">
                <a:effectLst/>
              </a:rPr>
              <a:t> </a:t>
            </a:r>
            <a:r>
              <a:rPr lang="en-ID" sz="2000" dirty="0" err="1">
                <a:effectLst/>
              </a:rPr>
              <a:t>tugas</a:t>
            </a:r>
            <a:r>
              <a:rPr lang="en-ID" sz="2000" dirty="0">
                <a:effectLst/>
              </a:rPr>
              <a:t> </a:t>
            </a:r>
            <a:r>
              <a:rPr lang="en-ID" sz="2000" dirty="0" err="1">
                <a:effectLst/>
              </a:rPr>
              <a:t>tertentu</a:t>
            </a:r>
            <a:r>
              <a:rPr lang="en-ID" sz="2000" dirty="0">
                <a:effectLst/>
              </a:rPr>
              <a:t> </a:t>
            </a:r>
            <a:r>
              <a:rPr lang="en-ID" sz="2000" dirty="0" err="1">
                <a:effectLst/>
              </a:rPr>
              <a:t>tanpa</a:t>
            </a:r>
            <a:r>
              <a:rPr lang="en-ID" sz="2000" dirty="0">
                <a:effectLst/>
              </a:rPr>
              <a:t> </a:t>
            </a:r>
            <a:r>
              <a:rPr lang="en-ID" sz="2000" dirty="0" err="1">
                <a:effectLst/>
              </a:rPr>
              <a:t>perlu</a:t>
            </a:r>
            <a:r>
              <a:rPr lang="en-ID" sz="2000" dirty="0">
                <a:effectLst/>
              </a:rPr>
              <a:t> </a:t>
            </a:r>
            <a:r>
              <a:rPr lang="en-ID" sz="2000" dirty="0" err="1">
                <a:effectLst/>
              </a:rPr>
              <a:t>membeli</a:t>
            </a:r>
            <a:r>
              <a:rPr lang="en-ID" sz="2000" dirty="0">
                <a:effectLst/>
              </a:rPr>
              <a:t> yang </a:t>
            </a:r>
            <a:r>
              <a:rPr lang="en-ID" sz="2000" dirty="0" err="1">
                <a:effectLst/>
              </a:rPr>
              <a:t>komersiat</a:t>
            </a:r>
            <a:r>
              <a:rPr lang="en-ID" sz="2000" dirty="0">
                <a:effectLst/>
              </a:rPr>
              <a:t>.</a:t>
            </a:r>
          </a:p>
          <a:p>
            <a:pPr marL="0" indent="0">
              <a:buNone/>
            </a:pPr>
            <a:endParaRPr lang="en-ID" sz="2000" dirty="0"/>
          </a:p>
        </p:txBody>
      </p:sp>
    </p:spTree>
    <p:extLst>
      <p:ext uri="{BB962C8B-B14F-4D97-AF65-F5344CB8AC3E}">
        <p14:creationId xmlns:p14="http://schemas.microsoft.com/office/powerpoint/2010/main" val="2133881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6431-C430-8F0C-286E-C3F1ACD99F0C}"/>
              </a:ext>
            </a:extLst>
          </p:cNvPr>
          <p:cNvSpPr>
            <a:spLocks noGrp="1"/>
          </p:cNvSpPr>
          <p:nvPr>
            <p:ph type="title"/>
          </p:nvPr>
        </p:nvSpPr>
        <p:spPr/>
        <p:txBody>
          <a:bodyPr/>
          <a:lstStyle/>
          <a:p>
            <a:r>
              <a:rPr lang="en-ID" b="1" dirty="0" err="1"/>
              <a:t>Aplikasi</a:t>
            </a:r>
            <a:r>
              <a:rPr lang="en-ID" b="1" dirty="0"/>
              <a:t> Shareware</a:t>
            </a:r>
            <a:endParaRPr lang="en-ID" dirty="0"/>
          </a:p>
        </p:txBody>
      </p:sp>
      <p:sp>
        <p:nvSpPr>
          <p:cNvPr id="3" name="Content Placeholder 2">
            <a:extLst>
              <a:ext uri="{FF2B5EF4-FFF2-40B4-BE49-F238E27FC236}">
                <a16:creationId xmlns:a16="http://schemas.microsoft.com/office/drawing/2014/main" id="{B9EF5CDF-6B08-E9F2-84CC-3FE02CDA4636}"/>
              </a:ext>
            </a:extLst>
          </p:cNvPr>
          <p:cNvSpPr>
            <a:spLocks noGrp="1"/>
          </p:cNvSpPr>
          <p:nvPr>
            <p:ph idx="1"/>
          </p:nvPr>
        </p:nvSpPr>
        <p:spPr/>
        <p:txBody>
          <a:bodyPr/>
          <a:lstStyle/>
          <a:p>
            <a:pPr marL="0" indent="0">
              <a:buNone/>
            </a:pPr>
            <a:r>
              <a:rPr lang="en-ID" sz="2000" dirty="0" err="1"/>
              <a:t>Merupakan</a:t>
            </a:r>
            <a:r>
              <a:rPr lang="en-ID" sz="2000" dirty="0"/>
              <a:t> </a:t>
            </a:r>
            <a:r>
              <a:rPr lang="en-ID" sz="2000" dirty="0" err="1"/>
              <a:t>perangkat</a:t>
            </a:r>
            <a:r>
              <a:rPr lang="en-ID" sz="2000" dirty="0"/>
              <a:t> </a:t>
            </a:r>
            <a:r>
              <a:rPr lang="en-ID" sz="2000" dirty="0" err="1"/>
              <a:t>lunak</a:t>
            </a:r>
            <a:r>
              <a:rPr lang="en-ID" sz="2000" dirty="0"/>
              <a:t> yang </a:t>
            </a:r>
            <a:r>
              <a:rPr lang="en-ID" sz="2000" dirty="0" err="1"/>
              <a:t>dipublish</a:t>
            </a:r>
            <a:r>
              <a:rPr lang="en-ID" sz="2000" dirty="0"/>
              <a:t> </a:t>
            </a:r>
            <a:r>
              <a:rPr lang="en-ID" sz="2000" dirty="0" err="1"/>
              <a:t>tanpa</a:t>
            </a:r>
            <a:r>
              <a:rPr lang="en-ID" sz="2000" dirty="0"/>
              <a:t> </a:t>
            </a:r>
            <a:r>
              <a:rPr lang="en-ID" sz="2000" dirty="0" err="1"/>
              <a:t>kode</a:t>
            </a:r>
            <a:r>
              <a:rPr lang="en-ID" sz="2000" dirty="0"/>
              <a:t> </a:t>
            </a:r>
            <a:r>
              <a:rPr lang="en-ID" sz="2000" dirty="0" err="1"/>
              <a:t>sumber</a:t>
            </a:r>
            <a:r>
              <a:rPr lang="en-ID" sz="2000" dirty="0"/>
              <a:t> dan </a:t>
            </a:r>
            <a:r>
              <a:rPr lang="en-ID" sz="2000" dirty="0" err="1"/>
              <a:t>umumnya</a:t>
            </a:r>
            <a:r>
              <a:rPr lang="en-ID" sz="2000" dirty="0"/>
              <a:t> </a:t>
            </a:r>
            <a:r>
              <a:rPr lang="en-ID" sz="2000" dirty="0" err="1"/>
              <a:t>dipakai</a:t>
            </a:r>
            <a:r>
              <a:rPr lang="en-ID" sz="2000" dirty="0"/>
              <a:t> oleh </a:t>
            </a:r>
            <a:r>
              <a:rPr lang="en-ID" sz="2000" dirty="0" err="1"/>
              <a:t>pengguna</a:t>
            </a:r>
            <a:r>
              <a:rPr lang="en-ID" sz="2000" dirty="0"/>
              <a:t> </a:t>
            </a:r>
            <a:r>
              <a:rPr lang="en-ID" sz="2000" dirty="0" err="1"/>
              <a:t>dengan</a:t>
            </a:r>
            <a:r>
              <a:rPr lang="en-ID" sz="2000" dirty="0"/>
              <a:t> </a:t>
            </a:r>
            <a:r>
              <a:rPr lang="en-ID" sz="2000" dirty="0" err="1"/>
              <a:t>tujuan</a:t>
            </a:r>
            <a:r>
              <a:rPr lang="en-ID" sz="2000" dirty="0"/>
              <a:t> </a:t>
            </a:r>
            <a:r>
              <a:rPr lang="en-ID" sz="2000" dirty="0" err="1"/>
              <a:t>untuk</a:t>
            </a:r>
            <a:r>
              <a:rPr lang="en-ID" sz="2000" dirty="0"/>
              <a:t> </a:t>
            </a:r>
            <a:r>
              <a:rPr lang="en-ID" sz="2000" dirty="0" err="1"/>
              <a:t>dipelajari</a:t>
            </a:r>
            <a:r>
              <a:rPr lang="en-ID" sz="2000" dirty="0"/>
              <a:t> </a:t>
            </a:r>
            <a:r>
              <a:rPr lang="en-ID" sz="2000" dirty="0" err="1"/>
              <a:t>selama</a:t>
            </a:r>
            <a:r>
              <a:rPr lang="en-ID" sz="2000" dirty="0"/>
              <a:t> </a:t>
            </a:r>
            <a:r>
              <a:rPr lang="en-ID" sz="2000" dirty="0" err="1"/>
              <a:t>saat</a:t>
            </a:r>
            <a:r>
              <a:rPr lang="en-ID" sz="2000" dirty="0"/>
              <a:t> </a:t>
            </a:r>
            <a:r>
              <a:rPr lang="en-ID" sz="2000" dirty="0" err="1"/>
              <a:t>tertentu</a:t>
            </a:r>
            <a:r>
              <a:rPr lang="en-ID" sz="2000" dirty="0"/>
              <a:t> </a:t>
            </a:r>
            <a:r>
              <a:rPr lang="en-ID" sz="2000" dirty="0" err="1"/>
              <a:t>tanpa</a:t>
            </a:r>
            <a:r>
              <a:rPr lang="en-ID" sz="2000" dirty="0"/>
              <a:t> </a:t>
            </a:r>
            <a:r>
              <a:rPr lang="en-ID" sz="2000" dirty="0" err="1"/>
              <a:t>membayar</a:t>
            </a:r>
            <a:r>
              <a:rPr lang="en-ID" sz="2000" dirty="0"/>
              <a:t>. </a:t>
            </a:r>
            <a:r>
              <a:rPr lang="en-ID" sz="2000" dirty="0" err="1"/>
              <a:t>Apabila</a:t>
            </a:r>
            <a:r>
              <a:rPr lang="en-ID" sz="2000" dirty="0"/>
              <a:t> </a:t>
            </a:r>
            <a:r>
              <a:rPr lang="en-ID" sz="2000" dirty="0" err="1"/>
              <a:t>setelah</a:t>
            </a:r>
            <a:r>
              <a:rPr lang="en-ID" sz="2000" dirty="0"/>
              <a:t> </a:t>
            </a:r>
            <a:r>
              <a:rPr lang="en-ID" sz="2000" dirty="0" err="1"/>
              <a:t>periode</a:t>
            </a:r>
            <a:r>
              <a:rPr lang="en-ID" sz="2000" dirty="0"/>
              <a:t> </a:t>
            </a:r>
            <a:r>
              <a:rPr lang="en-ID" sz="2000" dirty="0" err="1"/>
              <a:t>tersebut</a:t>
            </a:r>
            <a:r>
              <a:rPr lang="en-ID" sz="2000" dirty="0"/>
              <a:t> </a:t>
            </a:r>
            <a:r>
              <a:rPr lang="en-ID" sz="2000" dirty="0" err="1"/>
              <a:t>berakhir</a:t>
            </a:r>
            <a:r>
              <a:rPr lang="en-ID" sz="2000" dirty="0"/>
              <a:t>, </a:t>
            </a:r>
            <a:r>
              <a:rPr lang="en-ID" sz="2000" dirty="0" err="1"/>
              <a:t>penggunaan</a:t>
            </a:r>
            <a:r>
              <a:rPr lang="en-ID" sz="2000" dirty="0"/>
              <a:t> software </a:t>
            </a:r>
            <a:r>
              <a:rPr lang="en-ID" sz="2000" dirty="0" err="1"/>
              <a:t>selanjutnya</a:t>
            </a:r>
            <a:r>
              <a:rPr lang="en-ID" sz="2000" dirty="0"/>
              <a:t> </a:t>
            </a:r>
            <a:r>
              <a:rPr lang="en-ID" sz="2000" dirty="0" err="1"/>
              <a:t>harus</a:t>
            </a:r>
            <a:r>
              <a:rPr lang="en-ID" sz="2000" dirty="0"/>
              <a:t> </a:t>
            </a:r>
            <a:r>
              <a:rPr lang="en-ID" sz="2000" dirty="0" err="1"/>
              <a:t>membayar</a:t>
            </a:r>
            <a:r>
              <a:rPr lang="en-ID" sz="2000" dirty="0"/>
              <a:t> </a:t>
            </a:r>
            <a:r>
              <a:rPr lang="en-ID" sz="2000" dirty="0" err="1"/>
              <a:t>ke</a:t>
            </a:r>
            <a:r>
              <a:rPr lang="en-ID" sz="2000" dirty="0"/>
              <a:t> </a:t>
            </a:r>
            <a:r>
              <a:rPr lang="en-ID" sz="2000" dirty="0" err="1"/>
              <a:t>pembuat</a:t>
            </a:r>
            <a:r>
              <a:rPr lang="en-ID" sz="2000" dirty="0"/>
              <a:t> (</a:t>
            </a:r>
            <a:r>
              <a:rPr lang="en-ID" sz="2000" dirty="0" err="1"/>
              <a:t>pemegang</a:t>
            </a:r>
            <a:r>
              <a:rPr lang="en-ID" sz="2000" dirty="0"/>
              <a:t> </a:t>
            </a:r>
            <a:r>
              <a:rPr lang="en-ID" sz="2000" dirty="0" err="1"/>
              <a:t>hak</a:t>
            </a:r>
            <a:r>
              <a:rPr lang="en-ID" sz="2000" dirty="0"/>
              <a:t> </a:t>
            </a:r>
            <a:r>
              <a:rPr lang="en-ID" sz="2000" dirty="0" err="1"/>
              <a:t>cipta</a:t>
            </a:r>
            <a:r>
              <a:rPr lang="en-ID" sz="2000" dirty="0"/>
              <a:t>) software. </a:t>
            </a:r>
            <a:r>
              <a:rPr lang="en-ID" sz="2000" dirty="0" err="1"/>
              <a:t>Tujuan</a:t>
            </a:r>
            <a:r>
              <a:rPr lang="en-ID" sz="2000" dirty="0"/>
              <a:t> </a:t>
            </a:r>
            <a:r>
              <a:rPr lang="en-ID" sz="2000" dirty="0" err="1"/>
              <a:t>perangkat</a:t>
            </a:r>
            <a:r>
              <a:rPr lang="en-ID" sz="2000" dirty="0"/>
              <a:t> </a:t>
            </a:r>
            <a:r>
              <a:rPr lang="en-ID" sz="2000" dirty="0" err="1"/>
              <a:t>lunak</a:t>
            </a:r>
            <a:r>
              <a:rPr lang="en-ID" sz="2000" dirty="0"/>
              <a:t> shareware </a:t>
            </a:r>
            <a:r>
              <a:rPr lang="en-ID" sz="2000" dirty="0" err="1"/>
              <a:t>adalah</a:t>
            </a:r>
            <a:r>
              <a:rPr lang="en-ID" sz="2000" dirty="0"/>
              <a:t> </a:t>
            </a:r>
            <a:r>
              <a:rPr lang="en-ID" sz="2000" dirty="0" err="1"/>
              <a:t>untuk</a:t>
            </a:r>
            <a:r>
              <a:rPr lang="en-ID" sz="2000" dirty="0"/>
              <a:t> </a:t>
            </a:r>
            <a:r>
              <a:rPr lang="en-ID" sz="2000" dirty="0" err="1"/>
              <a:t>memperoleh</a:t>
            </a:r>
            <a:r>
              <a:rPr lang="en-ID" sz="2000" dirty="0"/>
              <a:t> </a:t>
            </a:r>
            <a:r>
              <a:rPr lang="en-ID" sz="2000" dirty="0" err="1"/>
              <a:t>kontribusi</a:t>
            </a:r>
            <a:r>
              <a:rPr lang="en-ID" sz="2000" dirty="0"/>
              <a:t> dana </a:t>
            </a:r>
            <a:r>
              <a:rPr lang="en-ID" sz="2000" dirty="0" err="1"/>
              <a:t>dari</a:t>
            </a:r>
            <a:r>
              <a:rPr lang="en-ID" sz="2000" dirty="0"/>
              <a:t> </a:t>
            </a:r>
            <a:r>
              <a:rPr lang="en-ID" sz="2000" dirty="0" err="1"/>
              <a:t>pengguna</a:t>
            </a:r>
            <a:r>
              <a:rPr lang="en-ID" sz="2000" dirty="0"/>
              <a:t> yang </a:t>
            </a:r>
            <a:r>
              <a:rPr lang="en-ID" sz="2000" dirty="0" err="1"/>
              <a:t>akan</a:t>
            </a:r>
            <a:r>
              <a:rPr lang="en-ID" sz="2000" dirty="0"/>
              <a:t> </a:t>
            </a:r>
            <a:r>
              <a:rPr lang="en-ID" sz="2000" dirty="0" err="1"/>
              <a:t>digunakan</a:t>
            </a:r>
            <a:r>
              <a:rPr lang="en-ID" sz="2000" dirty="0"/>
              <a:t> </a:t>
            </a:r>
            <a:r>
              <a:rPr lang="en-ID" sz="2000" dirty="0" err="1"/>
              <a:t>untuk</a:t>
            </a:r>
            <a:r>
              <a:rPr lang="en-ID" sz="2000" dirty="0"/>
              <a:t> </a:t>
            </a:r>
            <a:r>
              <a:rPr lang="en-ID" sz="2000" dirty="0" err="1"/>
              <a:t>mengembangkan</a:t>
            </a:r>
            <a:r>
              <a:rPr lang="en-ID" sz="2000" dirty="0"/>
              <a:t> </a:t>
            </a:r>
            <a:r>
              <a:rPr lang="en-ID" sz="2000" dirty="0" err="1"/>
              <a:t>aplikasi</a:t>
            </a:r>
            <a:r>
              <a:rPr lang="en-ID" sz="2000" dirty="0"/>
              <a:t> </a:t>
            </a:r>
            <a:r>
              <a:rPr lang="en-ID" sz="2000" dirty="0" err="1"/>
              <a:t>ke</a:t>
            </a:r>
            <a:r>
              <a:rPr lang="en-ID" sz="2000" dirty="0"/>
              <a:t> </a:t>
            </a:r>
            <a:r>
              <a:rPr lang="en-ID" sz="2000" dirty="0" err="1"/>
              <a:t>tingkat</a:t>
            </a:r>
            <a:r>
              <a:rPr lang="en-ID" sz="2000" dirty="0"/>
              <a:t> yang </a:t>
            </a:r>
            <a:r>
              <a:rPr lang="en-ID" sz="2000" dirty="0" err="1"/>
              <a:t>lebih</a:t>
            </a:r>
            <a:r>
              <a:rPr lang="en-ID" sz="2000" dirty="0"/>
              <a:t> </a:t>
            </a:r>
            <a:r>
              <a:rPr lang="en-ID" sz="2000" dirty="0" err="1"/>
              <a:t>baru</a:t>
            </a:r>
            <a:r>
              <a:rPr lang="en-ID" sz="2000" dirty="0"/>
              <a:t>.</a:t>
            </a:r>
          </a:p>
        </p:txBody>
      </p:sp>
    </p:spTree>
    <p:extLst>
      <p:ext uri="{BB962C8B-B14F-4D97-AF65-F5344CB8AC3E}">
        <p14:creationId xmlns:p14="http://schemas.microsoft.com/office/powerpoint/2010/main" val="957423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0F867-1537-2E4E-79B6-82C1AAF4B92D}"/>
              </a:ext>
            </a:extLst>
          </p:cNvPr>
          <p:cNvSpPr>
            <a:spLocks noGrp="1"/>
          </p:cNvSpPr>
          <p:nvPr>
            <p:ph type="title"/>
          </p:nvPr>
        </p:nvSpPr>
        <p:spPr/>
        <p:txBody>
          <a:bodyPr/>
          <a:lstStyle/>
          <a:p>
            <a:r>
              <a:rPr lang="en-ID" b="1" dirty="0"/>
              <a:t>Free Software</a:t>
            </a:r>
            <a:endParaRPr lang="en-ID" dirty="0"/>
          </a:p>
        </p:txBody>
      </p:sp>
      <p:sp>
        <p:nvSpPr>
          <p:cNvPr id="3" name="Content Placeholder 2">
            <a:extLst>
              <a:ext uri="{FF2B5EF4-FFF2-40B4-BE49-F238E27FC236}">
                <a16:creationId xmlns:a16="http://schemas.microsoft.com/office/drawing/2014/main" id="{95D2779A-EED3-669A-04BB-0117FF5F574D}"/>
              </a:ext>
            </a:extLst>
          </p:cNvPr>
          <p:cNvSpPr>
            <a:spLocks noGrp="1"/>
          </p:cNvSpPr>
          <p:nvPr>
            <p:ph idx="1"/>
          </p:nvPr>
        </p:nvSpPr>
        <p:spPr/>
        <p:txBody>
          <a:bodyPr/>
          <a:lstStyle/>
          <a:p>
            <a:pPr marL="0" indent="0" algn="just">
              <a:buNone/>
            </a:pPr>
            <a:r>
              <a:rPr lang="en-ID" sz="1800" dirty="0">
                <a:effectLst/>
              </a:rPr>
              <a:t>Richard Stallman </a:t>
            </a:r>
            <a:r>
              <a:rPr lang="en-ID" sz="1800" dirty="0" err="1">
                <a:effectLst/>
              </a:rPr>
              <a:t>pendiri</a:t>
            </a:r>
            <a:r>
              <a:rPr lang="en-ID" sz="1800" dirty="0">
                <a:effectLst/>
              </a:rPr>
              <a:t> (</a:t>
            </a:r>
            <a:r>
              <a:rPr lang="en-ID" sz="1800" dirty="0" err="1">
                <a:effectLst/>
              </a:rPr>
              <a:t>Pendiri</a:t>
            </a:r>
            <a:r>
              <a:rPr lang="en-ID" sz="1800" dirty="0">
                <a:effectLst/>
              </a:rPr>
              <a:t> Free Software Foundation) </a:t>
            </a:r>
            <a:r>
              <a:rPr lang="en-ID" sz="1800" dirty="0" err="1">
                <a:effectLst/>
              </a:rPr>
              <a:t>merupakan</a:t>
            </a:r>
            <a:r>
              <a:rPr lang="en-ID" sz="1800" dirty="0">
                <a:effectLst/>
              </a:rPr>
              <a:t> </a:t>
            </a:r>
            <a:r>
              <a:rPr lang="en-ID" sz="1800" dirty="0" err="1">
                <a:effectLst/>
              </a:rPr>
              <a:t>tokoh</a:t>
            </a:r>
            <a:r>
              <a:rPr lang="en-ID" sz="1800" dirty="0">
                <a:effectLst/>
              </a:rPr>
              <a:t> yang </a:t>
            </a:r>
            <a:r>
              <a:rPr lang="en-ID" sz="1800" dirty="0" err="1">
                <a:effectLst/>
              </a:rPr>
              <a:t>mengemukakan</a:t>
            </a:r>
            <a:r>
              <a:rPr lang="en-ID" sz="1800" dirty="0">
                <a:effectLst/>
              </a:rPr>
              <a:t> </a:t>
            </a:r>
            <a:r>
              <a:rPr lang="en-ID" sz="1800" dirty="0" err="1">
                <a:effectLst/>
              </a:rPr>
              <a:t>konsep</a:t>
            </a:r>
            <a:r>
              <a:rPr lang="en-ID" sz="1800" dirty="0">
                <a:effectLst/>
              </a:rPr>
              <a:t> </a:t>
            </a:r>
            <a:r>
              <a:rPr lang="en-ID" sz="1800" dirty="0" err="1">
                <a:effectLst/>
              </a:rPr>
              <a:t>ini</a:t>
            </a:r>
            <a:r>
              <a:rPr lang="en-ID" sz="1800" dirty="0">
                <a:effectLst/>
              </a:rPr>
              <a:t>. </a:t>
            </a:r>
            <a:r>
              <a:rPr lang="en-ID" sz="1800" dirty="0" err="1">
                <a:effectLst/>
              </a:rPr>
              <a:t>Tujuannya</a:t>
            </a:r>
            <a:r>
              <a:rPr lang="en-ID" sz="1800" dirty="0">
                <a:effectLst/>
              </a:rPr>
              <a:t> </a:t>
            </a:r>
            <a:r>
              <a:rPr lang="en-ID" sz="1800" dirty="0" err="1">
                <a:effectLst/>
              </a:rPr>
              <a:t>untuk</a:t>
            </a:r>
            <a:r>
              <a:rPr lang="en-ID" sz="1800" dirty="0">
                <a:effectLst/>
              </a:rPr>
              <a:t> </a:t>
            </a:r>
            <a:r>
              <a:rPr lang="en-ID" sz="1800" dirty="0" err="1">
                <a:effectLst/>
              </a:rPr>
              <a:t>menyatakan</a:t>
            </a:r>
            <a:r>
              <a:rPr lang="en-ID" sz="1800" dirty="0">
                <a:effectLst/>
              </a:rPr>
              <a:t> </a:t>
            </a:r>
            <a:r>
              <a:rPr lang="en-ID" sz="1800" dirty="0" err="1">
                <a:effectLst/>
              </a:rPr>
              <a:t>kebebasan</a:t>
            </a:r>
            <a:r>
              <a:rPr lang="en-ID" sz="1800" dirty="0">
                <a:effectLst/>
              </a:rPr>
              <a:t> </a:t>
            </a:r>
            <a:r>
              <a:rPr lang="en-ID" sz="1800" dirty="0" err="1">
                <a:effectLst/>
              </a:rPr>
              <a:t>penggunaan</a:t>
            </a:r>
            <a:r>
              <a:rPr lang="en-ID" sz="1800" dirty="0">
                <a:effectLst/>
              </a:rPr>
              <a:t> </a:t>
            </a:r>
            <a:r>
              <a:rPr lang="en-ID" sz="1800" dirty="0" err="1">
                <a:effectLst/>
              </a:rPr>
              <a:t>perangkat</a:t>
            </a:r>
            <a:r>
              <a:rPr lang="en-ID" sz="1800" dirty="0">
                <a:effectLst/>
              </a:rPr>
              <a:t> </a:t>
            </a:r>
            <a:r>
              <a:rPr lang="en-ID" sz="1800" dirty="0" err="1">
                <a:effectLst/>
              </a:rPr>
              <a:t>lunak</a:t>
            </a:r>
            <a:r>
              <a:rPr lang="en-ID" sz="1800" dirty="0">
                <a:effectLst/>
              </a:rPr>
              <a:t> yang </a:t>
            </a:r>
            <a:r>
              <a:rPr lang="en-ID" sz="1800" dirty="0" err="1">
                <a:effectLst/>
              </a:rPr>
              <a:t>dilengkapi</a:t>
            </a:r>
            <a:r>
              <a:rPr lang="en-ID" sz="1800" dirty="0">
                <a:effectLst/>
              </a:rPr>
              <a:t> </a:t>
            </a:r>
            <a:r>
              <a:rPr lang="en-ID" sz="1800" dirty="0" err="1">
                <a:effectLst/>
              </a:rPr>
              <a:t>dengan</a:t>
            </a:r>
            <a:r>
              <a:rPr lang="en-ID" sz="1800" dirty="0">
                <a:effectLst/>
              </a:rPr>
              <a:t> </a:t>
            </a:r>
            <a:r>
              <a:rPr lang="en-ID" sz="1800" dirty="0" err="1">
                <a:effectLst/>
              </a:rPr>
              <a:t>kode</a:t>
            </a:r>
            <a:r>
              <a:rPr lang="en-ID" sz="1800" dirty="0">
                <a:effectLst/>
              </a:rPr>
              <a:t> </a:t>
            </a:r>
            <a:r>
              <a:rPr lang="en-ID" sz="1800" dirty="0" err="1">
                <a:effectLst/>
              </a:rPr>
              <a:t>sumbernya</a:t>
            </a:r>
            <a:r>
              <a:rPr lang="en-ID" sz="1800" dirty="0">
                <a:effectLst/>
              </a:rPr>
              <a:t>. </a:t>
            </a:r>
            <a:r>
              <a:rPr lang="en-ID" sz="1800" dirty="0" err="1">
                <a:effectLst/>
              </a:rPr>
              <a:t>Siapapun</a:t>
            </a:r>
            <a:r>
              <a:rPr lang="en-ID" sz="1800" dirty="0">
                <a:effectLst/>
              </a:rPr>
              <a:t> </a:t>
            </a:r>
            <a:r>
              <a:rPr lang="en-ID" sz="1800" dirty="0" err="1">
                <a:effectLst/>
              </a:rPr>
              <a:t>bisa</a:t>
            </a:r>
            <a:r>
              <a:rPr lang="en-ID" sz="1800" dirty="0">
                <a:effectLst/>
              </a:rPr>
              <a:t> </a:t>
            </a:r>
            <a:r>
              <a:rPr lang="en-ID" sz="1800" dirty="0" err="1">
                <a:effectLst/>
              </a:rPr>
              <a:t>memakai</a:t>
            </a:r>
            <a:r>
              <a:rPr lang="en-ID" sz="1800" dirty="0">
                <a:effectLst/>
              </a:rPr>
              <a:t> program </a:t>
            </a:r>
            <a:r>
              <a:rPr lang="en-ID" sz="1800" dirty="0" err="1">
                <a:effectLst/>
              </a:rPr>
              <a:t>itu</a:t>
            </a:r>
            <a:r>
              <a:rPr lang="en-ID" sz="1800" dirty="0">
                <a:effectLst/>
              </a:rPr>
              <a:t> dan </a:t>
            </a:r>
            <a:r>
              <a:rPr lang="en-ID" sz="1800" dirty="0" err="1">
                <a:effectLst/>
              </a:rPr>
              <a:t>dijinkan</a:t>
            </a:r>
            <a:r>
              <a:rPr lang="en-ID" sz="1800" dirty="0">
                <a:effectLst/>
              </a:rPr>
              <a:t> </a:t>
            </a:r>
            <a:r>
              <a:rPr lang="en-ID" sz="1800" dirty="0" err="1">
                <a:effectLst/>
              </a:rPr>
              <a:t>untuk</a:t>
            </a:r>
            <a:r>
              <a:rPr lang="en-ID" sz="1800" dirty="0">
                <a:effectLst/>
              </a:rPr>
              <a:t> </a:t>
            </a:r>
            <a:r>
              <a:rPr lang="en-ID" sz="1800" dirty="0" err="1">
                <a:effectLst/>
              </a:rPr>
              <a:t>turut</a:t>
            </a:r>
            <a:r>
              <a:rPr lang="en-ID" sz="1800" dirty="0">
                <a:effectLst/>
              </a:rPr>
              <a:t> </a:t>
            </a:r>
            <a:r>
              <a:rPr lang="en-ID" sz="1800" dirty="0" err="1">
                <a:effectLst/>
              </a:rPr>
              <a:t>serta</a:t>
            </a:r>
            <a:r>
              <a:rPr lang="en-ID" sz="1800" dirty="0">
                <a:effectLst/>
              </a:rPr>
              <a:t> </a:t>
            </a:r>
            <a:r>
              <a:rPr lang="en-ID" sz="1800" dirty="0" err="1">
                <a:effectLst/>
              </a:rPr>
              <a:t>dalam</a:t>
            </a:r>
            <a:r>
              <a:rPr lang="en-ID" sz="1800" dirty="0">
                <a:effectLst/>
              </a:rPr>
              <a:t> </a:t>
            </a:r>
            <a:r>
              <a:rPr lang="en-ID" sz="1800" dirty="0" err="1">
                <a:effectLst/>
              </a:rPr>
              <a:t>mengembangkannya</a:t>
            </a:r>
            <a:r>
              <a:rPr lang="en-ID" sz="1800" dirty="0">
                <a:effectLst/>
              </a:rPr>
              <a:t>. </a:t>
            </a:r>
            <a:r>
              <a:rPr lang="en-ID" sz="1800" dirty="0" err="1">
                <a:effectLst/>
              </a:rPr>
              <a:t>Disebutkan</a:t>
            </a:r>
            <a:r>
              <a:rPr lang="en-ID" sz="1800" dirty="0">
                <a:effectLst/>
              </a:rPr>
              <a:t> free software </a:t>
            </a:r>
            <a:r>
              <a:rPr lang="en-ID" sz="1800" dirty="0" err="1">
                <a:effectLst/>
              </a:rPr>
              <a:t>bila</a:t>
            </a:r>
            <a:r>
              <a:rPr lang="en-ID" sz="1800" dirty="0">
                <a:effectLst/>
              </a:rPr>
              <a:t>:</a:t>
            </a:r>
          </a:p>
          <a:p>
            <a:pPr algn="just">
              <a:buFont typeface="Arial" panose="020B0604020202020204" pitchFamily="34" charset="0"/>
              <a:buChar char="•"/>
            </a:pPr>
            <a:r>
              <a:rPr lang="en-ID" sz="1800" dirty="0" err="1">
                <a:effectLst/>
              </a:rPr>
              <a:t>Pemakai</a:t>
            </a:r>
            <a:r>
              <a:rPr lang="en-ID" sz="1800" dirty="0">
                <a:effectLst/>
              </a:rPr>
              <a:t> </a:t>
            </a:r>
            <a:r>
              <a:rPr lang="en-ID" sz="1800" dirty="0" err="1">
                <a:effectLst/>
              </a:rPr>
              <a:t>memilki</a:t>
            </a:r>
            <a:r>
              <a:rPr lang="en-ID" sz="1800" dirty="0">
                <a:effectLst/>
              </a:rPr>
              <a:t> </a:t>
            </a:r>
            <a:r>
              <a:rPr lang="en-ID" sz="1800" dirty="0" err="1">
                <a:effectLst/>
              </a:rPr>
              <a:t>kebebasan</a:t>
            </a:r>
            <a:r>
              <a:rPr lang="en-ID" sz="1800" dirty="0">
                <a:effectLst/>
              </a:rPr>
              <a:t> </a:t>
            </a:r>
            <a:r>
              <a:rPr lang="en-ID" sz="1800" dirty="0" err="1">
                <a:effectLst/>
              </a:rPr>
              <a:t>untuk</a:t>
            </a:r>
            <a:r>
              <a:rPr lang="en-ID" sz="1800" dirty="0">
                <a:effectLst/>
              </a:rPr>
              <a:t> </a:t>
            </a:r>
            <a:r>
              <a:rPr lang="en-ID" sz="1800" dirty="0" err="1">
                <a:effectLst/>
              </a:rPr>
              <a:t>menjalankan</a:t>
            </a:r>
            <a:r>
              <a:rPr lang="en-ID" sz="1800" dirty="0">
                <a:effectLst/>
              </a:rPr>
              <a:t> program </a:t>
            </a:r>
            <a:r>
              <a:rPr lang="en-ID" sz="1800" dirty="0" err="1">
                <a:effectLst/>
              </a:rPr>
              <a:t>untuk</a:t>
            </a:r>
            <a:r>
              <a:rPr lang="en-ID" sz="1800" dirty="0">
                <a:effectLst/>
              </a:rPr>
              <a:t> </a:t>
            </a:r>
            <a:r>
              <a:rPr lang="en-ID" sz="1800" dirty="0" err="1">
                <a:effectLst/>
              </a:rPr>
              <a:t>tujuan</a:t>
            </a:r>
            <a:r>
              <a:rPr lang="en-ID" sz="1800" dirty="0">
                <a:effectLst/>
              </a:rPr>
              <a:t> </a:t>
            </a:r>
            <a:r>
              <a:rPr lang="en-ID" sz="1800" dirty="0" err="1">
                <a:effectLst/>
              </a:rPr>
              <a:t>apa</a:t>
            </a:r>
            <a:r>
              <a:rPr lang="en-ID" sz="1800" dirty="0">
                <a:effectLst/>
              </a:rPr>
              <a:t> </a:t>
            </a:r>
            <a:r>
              <a:rPr lang="en-ID" sz="1800" dirty="0" err="1">
                <a:effectLst/>
              </a:rPr>
              <a:t>saja</a:t>
            </a:r>
            <a:r>
              <a:rPr lang="en-ID" sz="1800" dirty="0">
                <a:effectLst/>
              </a:rPr>
              <a:t>.</a:t>
            </a:r>
          </a:p>
          <a:p>
            <a:pPr algn="just">
              <a:buFont typeface="Arial" panose="020B0604020202020204" pitchFamily="34" charset="0"/>
              <a:buChar char="•"/>
            </a:pPr>
            <a:r>
              <a:rPr lang="en-ID" sz="1800" dirty="0" err="1">
                <a:effectLst/>
              </a:rPr>
              <a:t>Pemakai</a:t>
            </a:r>
            <a:r>
              <a:rPr lang="en-ID" sz="1800" dirty="0">
                <a:effectLst/>
              </a:rPr>
              <a:t> </a:t>
            </a:r>
            <a:r>
              <a:rPr lang="en-ID" sz="1800" dirty="0" err="1">
                <a:effectLst/>
              </a:rPr>
              <a:t>memiliki</a:t>
            </a:r>
            <a:r>
              <a:rPr lang="en-ID" sz="1800" dirty="0">
                <a:effectLst/>
              </a:rPr>
              <a:t> </a:t>
            </a:r>
            <a:r>
              <a:rPr lang="en-ID" sz="1800" dirty="0" err="1">
                <a:effectLst/>
              </a:rPr>
              <a:t>kebebasan</a:t>
            </a:r>
            <a:r>
              <a:rPr lang="en-ID" sz="1800" dirty="0">
                <a:effectLst/>
              </a:rPr>
              <a:t> </a:t>
            </a:r>
            <a:r>
              <a:rPr lang="en-ID" sz="1800" dirty="0" err="1">
                <a:effectLst/>
              </a:rPr>
              <a:t>untuk</a:t>
            </a:r>
            <a:r>
              <a:rPr lang="en-ID" sz="1800" dirty="0">
                <a:effectLst/>
              </a:rPr>
              <a:t> </a:t>
            </a:r>
            <a:r>
              <a:rPr lang="en-ID" sz="1800" dirty="0" err="1">
                <a:effectLst/>
              </a:rPr>
              <a:t>memodifikasi</a:t>
            </a:r>
            <a:r>
              <a:rPr lang="en-ID" sz="1800" dirty="0">
                <a:effectLst/>
              </a:rPr>
              <a:t> program </a:t>
            </a:r>
            <a:r>
              <a:rPr lang="en-ID" sz="1800" dirty="0" err="1">
                <a:effectLst/>
              </a:rPr>
              <a:t>sesuai</a:t>
            </a:r>
            <a:r>
              <a:rPr lang="en-ID" sz="1800" dirty="0">
                <a:effectLst/>
              </a:rPr>
              <a:t> </a:t>
            </a:r>
            <a:r>
              <a:rPr lang="en-ID" sz="1800" dirty="0" err="1">
                <a:effectLst/>
              </a:rPr>
              <a:t>kebutuhan</a:t>
            </a:r>
            <a:r>
              <a:rPr lang="en-ID" sz="1800" dirty="0">
                <a:effectLst/>
              </a:rPr>
              <a:t>. Oleh </a:t>
            </a:r>
            <a:r>
              <a:rPr lang="en-ID" sz="1800" dirty="0" err="1">
                <a:effectLst/>
              </a:rPr>
              <a:t>karena</a:t>
            </a:r>
            <a:r>
              <a:rPr lang="en-ID" sz="1800" dirty="0">
                <a:effectLst/>
              </a:rPr>
              <a:t> </a:t>
            </a:r>
            <a:r>
              <a:rPr lang="en-ID" sz="1800" dirty="0" err="1">
                <a:effectLst/>
              </a:rPr>
              <a:t>itu</a:t>
            </a:r>
            <a:r>
              <a:rPr lang="en-ID" sz="1800" dirty="0">
                <a:effectLst/>
              </a:rPr>
              <a:t> </a:t>
            </a:r>
            <a:r>
              <a:rPr lang="en-ID" sz="1800" dirty="0" err="1">
                <a:effectLst/>
              </a:rPr>
              <a:t>kode</a:t>
            </a:r>
            <a:r>
              <a:rPr lang="en-ID" sz="1800" dirty="0">
                <a:effectLst/>
              </a:rPr>
              <a:t> </a:t>
            </a:r>
            <a:r>
              <a:rPr lang="en-ID" sz="1800" dirty="0" err="1">
                <a:effectLst/>
              </a:rPr>
              <a:t>sumber</a:t>
            </a:r>
            <a:r>
              <a:rPr lang="en-ID" sz="1800" dirty="0">
                <a:effectLst/>
              </a:rPr>
              <a:t> </a:t>
            </a:r>
            <a:r>
              <a:rPr lang="en-ID" sz="1800" dirty="0" err="1">
                <a:effectLst/>
              </a:rPr>
              <a:t>harus</a:t>
            </a:r>
            <a:r>
              <a:rPr lang="en-ID" sz="1800" dirty="0">
                <a:effectLst/>
              </a:rPr>
              <a:t> </a:t>
            </a:r>
            <a:r>
              <a:rPr lang="en-ID" sz="1800" dirty="0" err="1">
                <a:effectLst/>
              </a:rPr>
              <a:t>tersedia</a:t>
            </a:r>
            <a:r>
              <a:rPr lang="en-ID" sz="1800" dirty="0">
                <a:effectLst/>
              </a:rPr>
              <a:t>. </a:t>
            </a:r>
          </a:p>
          <a:p>
            <a:pPr algn="just">
              <a:buFont typeface="Arial" panose="020B0604020202020204" pitchFamily="34" charset="0"/>
              <a:buChar char="•"/>
            </a:pPr>
            <a:r>
              <a:rPr lang="en-ID" sz="1800" dirty="0" err="1">
                <a:effectLst/>
              </a:rPr>
              <a:t>Pemakai</a:t>
            </a:r>
            <a:r>
              <a:rPr lang="en-ID" sz="1800" dirty="0">
                <a:effectLst/>
              </a:rPr>
              <a:t> </a:t>
            </a:r>
            <a:r>
              <a:rPr lang="en-ID" sz="1800" dirty="0" err="1">
                <a:effectLst/>
              </a:rPr>
              <a:t>memiliki</a:t>
            </a:r>
            <a:r>
              <a:rPr lang="en-ID" sz="1800" dirty="0">
                <a:effectLst/>
              </a:rPr>
              <a:t> </a:t>
            </a:r>
            <a:r>
              <a:rPr lang="en-ID" sz="1800" dirty="0" err="1">
                <a:effectLst/>
              </a:rPr>
              <a:t>kebebasan</a:t>
            </a:r>
            <a:r>
              <a:rPr lang="en-ID" sz="1800" dirty="0">
                <a:effectLst/>
              </a:rPr>
              <a:t> </a:t>
            </a:r>
            <a:r>
              <a:rPr lang="en-ID" sz="1800" dirty="0" err="1">
                <a:effectLst/>
              </a:rPr>
              <a:t>untuk</a:t>
            </a:r>
            <a:r>
              <a:rPr lang="en-ID" sz="1800" dirty="0">
                <a:effectLst/>
              </a:rPr>
              <a:t> </a:t>
            </a:r>
            <a:r>
              <a:rPr lang="en-ID" sz="1800" dirty="0" err="1">
                <a:effectLst/>
              </a:rPr>
              <a:t>mendistribusikan</a:t>
            </a:r>
            <a:r>
              <a:rPr lang="en-ID" sz="1800" dirty="0">
                <a:effectLst/>
              </a:rPr>
              <a:t> </a:t>
            </a:r>
            <a:r>
              <a:rPr lang="en-ID" sz="1800" dirty="0" err="1">
                <a:effectLst/>
              </a:rPr>
              <a:t>kembali</a:t>
            </a:r>
            <a:r>
              <a:rPr lang="en-ID" sz="1800" dirty="0">
                <a:effectLst/>
              </a:rPr>
              <a:t> </a:t>
            </a:r>
            <a:r>
              <a:rPr lang="en-ID" sz="1800" dirty="0" err="1">
                <a:effectLst/>
              </a:rPr>
              <a:t>salinan</a:t>
            </a:r>
            <a:r>
              <a:rPr lang="en-ID" sz="1800" dirty="0">
                <a:effectLst/>
              </a:rPr>
              <a:t> program, </a:t>
            </a:r>
            <a:r>
              <a:rPr lang="en-ID" sz="1800" dirty="0" err="1">
                <a:effectLst/>
              </a:rPr>
              <a:t>baik</a:t>
            </a:r>
            <a:r>
              <a:rPr lang="en-ID" sz="1800" dirty="0">
                <a:effectLst/>
              </a:rPr>
              <a:t> </a:t>
            </a:r>
            <a:r>
              <a:rPr lang="en-ID" sz="1800" dirty="0" err="1">
                <a:effectLst/>
              </a:rPr>
              <a:t>secara</a:t>
            </a:r>
            <a:r>
              <a:rPr lang="en-ID" sz="1800" dirty="0">
                <a:effectLst/>
              </a:rPr>
              <a:t> gratis </a:t>
            </a:r>
            <a:r>
              <a:rPr lang="en-ID" sz="1800" dirty="0" err="1">
                <a:effectLst/>
              </a:rPr>
              <a:t>maupun</a:t>
            </a:r>
            <a:r>
              <a:rPr lang="en-ID" sz="1800" dirty="0">
                <a:effectLst/>
              </a:rPr>
              <a:t> </a:t>
            </a:r>
            <a:r>
              <a:rPr lang="en-ID" sz="1800" dirty="0" err="1">
                <a:effectLst/>
              </a:rPr>
              <a:t>dengan</a:t>
            </a:r>
            <a:r>
              <a:rPr lang="en-ID" sz="1800" dirty="0">
                <a:effectLst/>
              </a:rPr>
              <a:t> </a:t>
            </a:r>
            <a:r>
              <a:rPr lang="en-ID" sz="1800" dirty="0" err="1">
                <a:effectLst/>
              </a:rPr>
              <a:t>bayaran</a:t>
            </a:r>
            <a:r>
              <a:rPr lang="en-ID" sz="1800" dirty="0">
                <a:effectLst/>
              </a:rPr>
              <a:t>.</a:t>
            </a:r>
          </a:p>
          <a:p>
            <a:pPr algn="just">
              <a:buFont typeface="Arial" panose="020B0604020202020204" pitchFamily="34" charset="0"/>
              <a:buChar char="•"/>
            </a:pPr>
            <a:r>
              <a:rPr lang="en-ID" sz="1800" dirty="0" err="1">
                <a:effectLst/>
              </a:rPr>
              <a:t>Pemakai</a:t>
            </a:r>
            <a:r>
              <a:rPr lang="en-ID" sz="1800" dirty="0">
                <a:effectLst/>
              </a:rPr>
              <a:t> </a:t>
            </a:r>
            <a:r>
              <a:rPr lang="en-ID" sz="1800" dirty="0" err="1">
                <a:effectLst/>
              </a:rPr>
              <a:t>memiliki</a:t>
            </a:r>
            <a:r>
              <a:rPr lang="en-ID" sz="1800" dirty="0">
                <a:effectLst/>
              </a:rPr>
              <a:t> </a:t>
            </a:r>
            <a:r>
              <a:rPr lang="en-ID" sz="1800" dirty="0" err="1">
                <a:effectLst/>
              </a:rPr>
              <a:t>kebebasan</a:t>
            </a:r>
            <a:r>
              <a:rPr lang="en-ID" sz="1800" dirty="0">
                <a:effectLst/>
              </a:rPr>
              <a:t> </a:t>
            </a:r>
            <a:r>
              <a:rPr lang="en-ID" sz="1800" dirty="0" err="1">
                <a:effectLst/>
              </a:rPr>
              <a:t>untuk</a:t>
            </a:r>
            <a:r>
              <a:rPr lang="en-ID" sz="1800" dirty="0">
                <a:effectLst/>
              </a:rPr>
              <a:t> </a:t>
            </a:r>
            <a:r>
              <a:rPr lang="en-ID" sz="1800" dirty="0" err="1">
                <a:effectLst/>
              </a:rPr>
              <a:t>mendistribusikan</a:t>
            </a:r>
            <a:r>
              <a:rPr lang="en-ID" sz="1800" dirty="0">
                <a:effectLst/>
              </a:rPr>
              <a:t> </a:t>
            </a:r>
            <a:r>
              <a:rPr lang="en-ID" sz="1800" dirty="0" err="1">
                <a:effectLst/>
              </a:rPr>
              <a:t>versi-versi</a:t>
            </a:r>
            <a:r>
              <a:rPr lang="en-ID" sz="1800" dirty="0">
                <a:effectLst/>
              </a:rPr>
              <a:t> program yang </a:t>
            </a:r>
            <a:r>
              <a:rPr lang="en-ID" sz="1800" dirty="0" err="1">
                <a:effectLst/>
              </a:rPr>
              <a:t>telah</a:t>
            </a:r>
            <a:r>
              <a:rPr lang="en-ID" sz="1800" dirty="0">
                <a:effectLst/>
              </a:rPr>
              <a:t> </a:t>
            </a:r>
            <a:r>
              <a:rPr lang="en-ID" sz="1800" dirty="0" err="1">
                <a:effectLst/>
              </a:rPr>
              <a:t>dimodifikasi</a:t>
            </a:r>
            <a:r>
              <a:rPr lang="en-ID" sz="1800" dirty="0">
                <a:effectLst/>
              </a:rPr>
              <a:t> </a:t>
            </a:r>
            <a:r>
              <a:rPr lang="en-ID" sz="1800" dirty="0" err="1">
                <a:effectLst/>
              </a:rPr>
              <a:t>sehingga</a:t>
            </a:r>
            <a:r>
              <a:rPr lang="en-ID" sz="1800" dirty="0">
                <a:effectLst/>
              </a:rPr>
              <a:t> </a:t>
            </a:r>
            <a:r>
              <a:rPr lang="en-ID" sz="1800" dirty="0" err="1">
                <a:effectLst/>
              </a:rPr>
              <a:t>komunitas</a:t>
            </a:r>
            <a:r>
              <a:rPr lang="en-ID" sz="1800" dirty="0">
                <a:effectLst/>
              </a:rPr>
              <a:t> </a:t>
            </a:r>
            <a:r>
              <a:rPr lang="en-ID" sz="1800" dirty="0" err="1">
                <a:effectLst/>
              </a:rPr>
              <a:t>dapat</a:t>
            </a:r>
            <a:r>
              <a:rPr lang="en-ID" sz="1800" dirty="0">
                <a:effectLst/>
              </a:rPr>
              <a:t> </a:t>
            </a:r>
            <a:r>
              <a:rPr lang="en-ID" sz="1800" dirty="0" err="1">
                <a:effectLst/>
              </a:rPr>
              <a:t>memperoleh</a:t>
            </a:r>
            <a:r>
              <a:rPr lang="en-ID" sz="1800" dirty="0">
                <a:effectLst/>
              </a:rPr>
              <a:t> </a:t>
            </a:r>
            <a:r>
              <a:rPr lang="en-ID" sz="1800" dirty="0" err="1">
                <a:effectLst/>
              </a:rPr>
              <a:t>manfaat</a:t>
            </a:r>
            <a:r>
              <a:rPr lang="en-ID" sz="1800" dirty="0">
                <a:effectLst/>
              </a:rPr>
              <a:t> </a:t>
            </a:r>
            <a:r>
              <a:rPr lang="en-ID" sz="1800" dirty="0" err="1">
                <a:effectLst/>
              </a:rPr>
              <a:t>dari</a:t>
            </a:r>
            <a:r>
              <a:rPr lang="en-ID" sz="1800" dirty="0">
                <a:effectLst/>
              </a:rPr>
              <a:t> </a:t>
            </a:r>
            <a:r>
              <a:rPr lang="en-ID" sz="1800" dirty="0" err="1">
                <a:effectLst/>
              </a:rPr>
              <a:t>pengembangan</a:t>
            </a:r>
            <a:r>
              <a:rPr lang="en-ID" sz="1800" dirty="0">
                <a:effectLst/>
              </a:rPr>
              <a:t> </a:t>
            </a:r>
            <a:r>
              <a:rPr lang="en-ID" sz="1800" dirty="0" err="1">
                <a:effectLst/>
              </a:rPr>
              <a:t>tersebut</a:t>
            </a:r>
            <a:r>
              <a:rPr lang="en-ID" sz="1800" dirty="0">
                <a:effectLst/>
              </a:rPr>
              <a:t>.</a:t>
            </a:r>
          </a:p>
          <a:p>
            <a:pPr marL="0" indent="0">
              <a:buNone/>
            </a:pPr>
            <a:endParaRPr lang="en-ID" sz="1800" dirty="0"/>
          </a:p>
        </p:txBody>
      </p:sp>
    </p:spTree>
    <p:extLst>
      <p:ext uri="{BB962C8B-B14F-4D97-AF65-F5344CB8AC3E}">
        <p14:creationId xmlns:p14="http://schemas.microsoft.com/office/powerpoint/2010/main" val="1689031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1FE6-1782-5F2A-3AEA-1338B4249E32}"/>
              </a:ext>
            </a:extLst>
          </p:cNvPr>
          <p:cNvSpPr>
            <a:spLocks noGrp="1"/>
          </p:cNvSpPr>
          <p:nvPr>
            <p:ph type="title"/>
          </p:nvPr>
        </p:nvSpPr>
        <p:spPr/>
        <p:txBody>
          <a:bodyPr/>
          <a:lstStyle/>
          <a:p>
            <a:r>
              <a:rPr lang="en-ID" b="1" dirty="0"/>
              <a:t>Open source</a:t>
            </a:r>
            <a:endParaRPr lang="en-ID" dirty="0"/>
          </a:p>
        </p:txBody>
      </p:sp>
      <p:sp>
        <p:nvSpPr>
          <p:cNvPr id="3" name="Content Placeholder 2">
            <a:extLst>
              <a:ext uri="{FF2B5EF4-FFF2-40B4-BE49-F238E27FC236}">
                <a16:creationId xmlns:a16="http://schemas.microsoft.com/office/drawing/2014/main" id="{26F3AE45-6595-BB73-6843-E78BB01260AA}"/>
              </a:ext>
            </a:extLst>
          </p:cNvPr>
          <p:cNvSpPr>
            <a:spLocks noGrp="1"/>
          </p:cNvSpPr>
          <p:nvPr>
            <p:ph idx="1"/>
          </p:nvPr>
        </p:nvSpPr>
        <p:spPr/>
        <p:txBody>
          <a:bodyPr/>
          <a:lstStyle/>
          <a:p>
            <a:pPr algn="just"/>
            <a:r>
              <a:rPr lang="en-ID" sz="2000" dirty="0" err="1">
                <a:effectLst/>
              </a:rPr>
              <a:t>Istilah</a:t>
            </a:r>
            <a:r>
              <a:rPr lang="en-ID" sz="2000" dirty="0">
                <a:effectLst/>
              </a:rPr>
              <a:t> </a:t>
            </a:r>
            <a:r>
              <a:rPr lang="en-ID" sz="2000" dirty="0" err="1">
                <a:effectLst/>
              </a:rPr>
              <a:t>ini</a:t>
            </a:r>
            <a:r>
              <a:rPr lang="en-ID" sz="2000" dirty="0">
                <a:effectLst/>
              </a:rPr>
              <a:t> </a:t>
            </a:r>
            <a:r>
              <a:rPr lang="en-ID" sz="2000" dirty="0" err="1">
                <a:effectLst/>
              </a:rPr>
              <a:t>disampaikan</a:t>
            </a:r>
            <a:r>
              <a:rPr lang="en-ID" sz="2000" dirty="0">
                <a:effectLst/>
              </a:rPr>
              <a:t> oleh Eric Raymond (1998) dan </a:t>
            </a:r>
            <a:r>
              <a:rPr lang="en-ID" sz="2000" dirty="0" err="1">
                <a:effectLst/>
              </a:rPr>
              <a:t>ditujukan</a:t>
            </a:r>
            <a:r>
              <a:rPr lang="en-ID" sz="2000" dirty="0">
                <a:effectLst/>
              </a:rPr>
              <a:t> </a:t>
            </a:r>
            <a:r>
              <a:rPr lang="en-ID" sz="2000" dirty="0" err="1">
                <a:effectLst/>
              </a:rPr>
              <a:t>untuk</a:t>
            </a:r>
            <a:r>
              <a:rPr lang="en-ID" sz="2000" dirty="0">
                <a:effectLst/>
              </a:rPr>
              <a:t> </a:t>
            </a:r>
            <a:r>
              <a:rPr lang="en-ID" sz="2000" dirty="0" err="1">
                <a:effectLst/>
              </a:rPr>
              <a:t>menghilangkan</a:t>
            </a:r>
            <a:r>
              <a:rPr lang="en-ID" sz="2000" dirty="0">
                <a:effectLst/>
              </a:rPr>
              <a:t> arti free pada free software yang </a:t>
            </a:r>
            <a:r>
              <a:rPr lang="en-ID" sz="2000" dirty="0" err="1">
                <a:effectLst/>
              </a:rPr>
              <a:t>problematis</a:t>
            </a:r>
            <a:r>
              <a:rPr lang="en-ID" sz="2000" dirty="0">
                <a:effectLst/>
              </a:rPr>
              <a:t>. </a:t>
            </a:r>
            <a:r>
              <a:rPr lang="en-ID" sz="2000" dirty="0" err="1">
                <a:effectLst/>
              </a:rPr>
              <a:t>Mengapa</a:t>
            </a:r>
            <a:r>
              <a:rPr lang="en-ID" sz="2000" dirty="0">
                <a:effectLst/>
              </a:rPr>
              <a:t>? </a:t>
            </a:r>
            <a:r>
              <a:rPr lang="en-ID" sz="2000" dirty="0" err="1">
                <a:effectLst/>
              </a:rPr>
              <a:t>karena</a:t>
            </a:r>
            <a:r>
              <a:rPr lang="en-ID" sz="2000" dirty="0">
                <a:effectLst/>
              </a:rPr>
              <a:t> </a:t>
            </a:r>
            <a:r>
              <a:rPr lang="en-ID" sz="2000" dirty="0" err="1">
                <a:effectLst/>
              </a:rPr>
              <a:t>dalam</a:t>
            </a:r>
            <a:r>
              <a:rPr lang="en-ID" sz="2000" dirty="0">
                <a:effectLst/>
              </a:rPr>
              <a:t> Bahasa </a:t>
            </a:r>
            <a:r>
              <a:rPr lang="en-ID" sz="2000" dirty="0" err="1">
                <a:effectLst/>
              </a:rPr>
              <a:t>Inggris</a:t>
            </a:r>
            <a:r>
              <a:rPr lang="en-ID" sz="2000" dirty="0">
                <a:effectLst/>
              </a:rPr>
              <a:t> kata </a:t>
            </a:r>
            <a:r>
              <a:rPr lang="en-ID" sz="2000" dirty="0" err="1">
                <a:effectLst/>
              </a:rPr>
              <a:t>itu</a:t>
            </a:r>
            <a:r>
              <a:rPr lang="en-ID" sz="2000" dirty="0">
                <a:effectLst/>
              </a:rPr>
              <a:t> </a:t>
            </a:r>
            <a:r>
              <a:rPr lang="en-ID" sz="2000" dirty="0" err="1">
                <a:effectLst/>
              </a:rPr>
              <a:t>mempunyai</a:t>
            </a:r>
            <a:r>
              <a:rPr lang="en-ID" sz="2000" dirty="0">
                <a:effectLst/>
              </a:rPr>
              <a:t> </a:t>
            </a:r>
            <a:r>
              <a:rPr lang="en-ID" sz="2000" dirty="0" err="1">
                <a:effectLst/>
              </a:rPr>
              <a:t>makna</a:t>
            </a:r>
            <a:r>
              <a:rPr lang="en-ID" sz="2000" dirty="0">
                <a:effectLst/>
              </a:rPr>
              <a:t> </a:t>
            </a:r>
            <a:r>
              <a:rPr lang="en-ID" sz="2000" dirty="0" err="1">
                <a:effectLst/>
              </a:rPr>
              <a:t>ganda</a:t>
            </a:r>
            <a:r>
              <a:rPr lang="en-ID" sz="2000" dirty="0">
                <a:effectLst/>
              </a:rPr>
              <a:t>, </a:t>
            </a:r>
            <a:r>
              <a:rPr lang="en-ID" sz="2000" dirty="0" err="1">
                <a:effectLst/>
              </a:rPr>
              <a:t>misalnya</a:t>
            </a:r>
            <a:r>
              <a:rPr lang="en-ID" sz="2000" dirty="0">
                <a:effectLst/>
              </a:rPr>
              <a:t> gratis dan </a:t>
            </a:r>
            <a:r>
              <a:rPr lang="en-ID" sz="2000" dirty="0" err="1">
                <a:effectLst/>
              </a:rPr>
              <a:t>bebas</a:t>
            </a:r>
            <a:r>
              <a:rPr lang="en-ID" sz="2000" dirty="0">
                <a:effectLst/>
              </a:rPr>
              <a:t>. Pada </a:t>
            </a:r>
            <a:r>
              <a:rPr lang="en-ID" sz="2000" dirty="0" err="1">
                <a:effectLst/>
              </a:rPr>
              <a:t>prinsipnya</a:t>
            </a:r>
            <a:r>
              <a:rPr lang="en-ID" sz="2000" dirty="0">
                <a:effectLst/>
              </a:rPr>
              <a:t>, program yang </a:t>
            </a:r>
            <a:r>
              <a:rPr lang="en-ID" sz="2000" dirty="0" err="1">
                <a:effectLst/>
              </a:rPr>
              <a:t>termasuk</a:t>
            </a:r>
            <a:r>
              <a:rPr lang="en-ID" sz="2000" dirty="0">
                <a:effectLst/>
              </a:rPr>
              <a:t> </a:t>
            </a:r>
            <a:r>
              <a:rPr lang="en-ID" sz="2000" dirty="0" err="1">
                <a:effectLst/>
              </a:rPr>
              <a:t>sebagai</a:t>
            </a:r>
            <a:r>
              <a:rPr lang="en-ID" sz="2000" dirty="0">
                <a:effectLst/>
              </a:rPr>
              <a:t> free software juga </a:t>
            </a:r>
            <a:r>
              <a:rPr lang="en-ID" sz="2000" dirty="0" err="1">
                <a:effectLst/>
              </a:rPr>
              <a:t>memenuhi</a:t>
            </a:r>
            <a:r>
              <a:rPr lang="en-ID" sz="2000" dirty="0">
                <a:effectLst/>
              </a:rPr>
              <a:t> </a:t>
            </a:r>
            <a:r>
              <a:rPr lang="en-ID" sz="2000" dirty="0" err="1">
                <a:effectLst/>
              </a:rPr>
              <a:t>persyaratan</a:t>
            </a:r>
            <a:r>
              <a:rPr lang="en-ID" sz="2000" dirty="0">
                <a:effectLst/>
              </a:rPr>
              <a:t> </a:t>
            </a:r>
            <a:r>
              <a:rPr lang="en-ID" sz="2000" dirty="0" err="1">
                <a:effectLst/>
              </a:rPr>
              <a:t>dalam</a:t>
            </a:r>
            <a:r>
              <a:rPr lang="en-ID" sz="2000" dirty="0">
                <a:effectLst/>
              </a:rPr>
              <a:t> </a:t>
            </a:r>
            <a:r>
              <a:rPr lang="en-ID" sz="2000" dirty="0" err="1">
                <a:effectLst/>
              </a:rPr>
              <a:t>kategori</a:t>
            </a:r>
            <a:r>
              <a:rPr lang="en-ID" sz="2000" dirty="0">
                <a:effectLst/>
              </a:rPr>
              <a:t> open source. </a:t>
            </a:r>
            <a:r>
              <a:rPr lang="en-ID" sz="2000" dirty="0" err="1">
                <a:effectLst/>
              </a:rPr>
              <a:t>Apa</a:t>
            </a:r>
            <a:r>
              <a:rPr lang="en-ID" sz="2000" dirty="0">
                <a:effectLst/>
              </a:rPr>
              <a:t> </a:t>
            </a:r>
            <a:r>
              <a:rPr lang="en-ID" sz="2000" dirty="0" err="1">
                <a:effectLst/>
              </a:rPr>
              <a:t>saja</a:t>
            </a:r>
            <a:r>
              <a:rPr lang="en-ID" sz="2000" dirty="0">
                <a:effectLst/>
              </a:rPr>
              <a:t> </a:t>
            </a:r>
            <a:r>
              <a:rPr lang="en-ID" sz="2000" dirty="0" err="1">
                <a:effectLst/>
              </a:rPr>
              <a:t>hak-hak</a:t>
            </a:r>
            <a:r>
              <a:rPr lang="en-ID" sz="2000" dirty="0">
                <a:effectLst/>
              </a:rPr>
              <a:t> yang </a:t>
            </a:r>
            <a:r>
              <a:rPr lang="en-ID" sz="2000" dirty="0" err="1">
                <a:effectLst/>
              </a:rPr>
              <a:t>ada</a:t>
            </a:r>
            <a:r>
              <a:rPr lang="en-ID" sz="2000" dirty="0">
                <a:effectLst/>
              </a:rPr>
              <a:t> pada open source, </a:t>
            </a:r>
            <a:r>
              <a:rPr lang="en-ID" sz="2000" dirty="0" err="1">
                <a:effectLst/>
              </a:rPr>
              <a:t>berikut</a:t>
            </a:r>
            <a:r>
              <a:rPr lang="en-ID" sz="2000" dirty="0">
                <a:effectLst/>
              </a:rPr>
              <a:t>:</a:t>
            </a:r>
          </a:p>
          <a:p>
            <a:pPr algn="just">
              <a:buFont typeface="Arial" panose="020B0604020202020204" pitchFamily="34" charset="0"/>
              <a:buChar char="•"/>
            </a:pPr>
            <a:r>
              <a:rPr lang="en-ID" sz="2000" dirty="0" err="1">
                <a:effectLst/>
              </a:rPr>
              <a:t>Hak</a:t>
            </a:r>
            <a:r>
              <a:rPr lang="en-ID" sz="2000" dirty="0">
                <a:effectLst/>
              </a:rPr>
              <a:t> </a:t>
            </a:r>
            <a:r>
              <a:rPr lang="en-ID" sz="2000" dirty="0" err="1">
                <a:effectLst/>
              </a:rPr>
              <a:t>untuk</a:t>
            </a:r>
            <a:r>
              <a:rPr lang="en-ID" sz="2000" dirty="0">
                <a:effectLst/>
              </a:rPr>
              <a:t> </a:t>
            </a:r>
            <a:r>
              <a:rPr lang="en-ID" sz="2000" dirty="0" err="1">
                <a:effectLst/>
              </a:rPr>
              <a:t>membuat</a:t>
            </a:r>
            <a:r>
              <a:rPr lang="en-ID" sz="2000" dirty="0">
                <a:effectLst/>
              </a:rPr>
              <a:t> </a:t>
            </a:r>
            <a:r>
              <a:rPr lang="en-ID" sz="2000" dirty="0" err="1">
                <a:effectLst/>
              </a:rPr>
              <a:t>salinan</a:t>
            </a:r>
            <a:r>
              <a:rPr lang="en-ID" sz="2000" dirty="0">
                <a:effectLst/>
              </a:rPr>
              <a:t> program dan </a:t>
            </a:r>
            <a:r>
              <a:rPr lang="en-ID" sz="2000" dirty="0" err="1">
                <a:effectLst/>
              </a:rPr>
              <a:t>mendistribusikan</a:t>
            </a:r>
            <a:r>
              <a:rPr lang="en-ID" sz="2000" dirty="0">
                <a:effectLst/>
              </a:rPr>
              <a:t> </a:t>
            </a:r>
            <a:r>
              <a:rPr lang="en-ID" sz="2000" dirty="0" err="1">
                <a:effectLst/>
              </a:rPr>
              <a:t>salinan</a:t>
            </a:r>
            <a:r>
              <a:rPr lang="en-ID" sz="2000" dirty="0">
                <a:effectLst/>
              </a:rPr>
              <a:t> </a:t>
            </a:r>
            <a:r>
              <a:rPr lang="en-ID" sz="2000" dirty="0" err="1">
                <a:effectLst/>
              </a:rPr>
              <a:t>tersebut</a:t>
            </a:r>
            <a:r>
              <a:rPr lang="en-ID" sz="2000" dirty="0">
                <a:effectLst/>
              </a:rPr>
              <a:t>.</a:t>
            </a:r>
          </a:p>
          <a:p>
            <a:pPr algn="just">
              <a:buFont typeface="Arial" panose="020B0604020202020204" pitchFamily="34" charset="0"/>
              <a:buChar char="•"/>
            </a:pPr>
            <a:r>
              <a:rPr lang="en-ID" sz="2000" dirty="0" err="1">
                <a:effectLst/>
              </a:rPr>
              <a:t>Hak</a:t>
            </a:r>
            <a:r>
              <a:rPr lang="en-ID" sz="2000" dirty="0">
                <a:effectLst/>
              </a:rPr>
              <a:t> </a:t>
            </a:r>
            <a:r>
              <a:rPr lang="en-ID" sz="2000" dirty="0" err="1">
                <a:effectLst/>
              </a:rPr>
              <a:t>untuk</a:t>
            </a:r>
            <a:r>
              <a:rPr lang="en-ID" sz="2000" dirty="0">
                <a:effectLst/>
              </a:rPr>
              <a:t> </a:t>
            </a:r>
            <a:r>
              <a:rPr lang="en-ID" sz="2000" dirty="0" err="1">
                <a:effectLst/>
              </a:rPr>
              <a:t>megakses</a:t>
            </a:r>
            <a:r>
              <a:rPr lang="en-ID" sz="2000" dirty="0">
                <a:effectLst/>
              </a:rPr>
              <a:t> </a:t>
            </a:r>
            <a:r>
              <a:rPr lang="en-ID" sz="2000" dirty="0" err="1">
                <a:effectLst/>
              </a:rPr>
              <a:t>kode</a:t>
            </a:r>
            <a:r>
              <a:rPr lang="en-ID" sz="2000" dirty="0">
                <a:effectLst/>
              </a:rPr>
              <a:t> </a:t>
            </a:r>
            <a:r>
              <a:rPr lang="en-ID" sz="2000" dirty="0" err="1">
                <a:effectLst/>
              </a:rPr>
              <a:t>sumber</a:t>
            </a:r>
            <a:r>
              <a:rPr lang="en-ID" sz="2000" dirty="0">
                <a:effectLst/>
              </a:rPr>
              <a:t> </a:t>
            </a:r>
            <a:r>
              <a:rPr lang="en-ID" sz="2000" dirty="0" err="1">
                <a:effectLst/>
              </a:rPr>
              <a:t>sebagai</a:t>
            </a:r>
            <a:r>
              <a:rPr lang="en-ID" sz="2000" dirty="0">
                <a:effectLst/>
              </a:rPr>
              <a:t> </a:t>
            </a:r>
            <a:r>
              <a:rPr lang="en-ID" sz="2000" dirty="0" err="1">
                <a:effectLst/>
              </a:rPr>
              <a:t>syarat</a:t>
            </a:r>
            <a:r>
              <a:rPr lang="en-ID" sz="2000" dirty="0">
                <a:effectLst/>
              </a:rPr>
              <a:t> </a:t>
            </a:r>
            <a:r>
              <a:rPr lang="en-ID" sz="2000" dirty="0" err="1">
                <a:effectLst/>
              </a:rPr>
              <a:t>untuk</a:t>
            </a:r>
            <a:r>
              <a:rPr lang="en-ID" sz="2000" dirty="0">
                <a:effectLst/>
              </a:rPr>
              <a:t> </a:t>
            </a:r>
            <a:r>
              <a:rPr lang="en-ID" sz="2000" dirty="0" err="1">
                <a:effectLst/>
              </a:rPr>
              <a:t>bisa</a:t>
            </a:r>
            <a:r>
              <a:rPr lang="en-ID" sz="2000" dirty="0">
                <a:effectLst/>
              </a:rPr>
              <a:t> </a:t>
            </a:r>
            <a:r>
              <a:rPr lang="en-ID" sz="2000" dirty="0" err="1">
                <a:effectLst/>
              </a:rPr>
              <a:t>melakukan</a:t>
            </a:r>
            <a:r>
              <a:rPr lang="en-ID" sz="2000" dirty="0">
                <a:effectLst/>
              </a:rPr>
              <a:t> </a:t>
            </a:r>
            <a:r>
              <a:rPr lang="en-ID" sz="2000" dirty="0" err="1">
                <a:effectLst/>
              </a:rPr>
              <a:t>modifikasi</a:t>
            </a:r>
            <a:r>
              <a:rPr lang="en-ID" sz="2000" dirty="0">
                <a:effectLst/>
              </a:rPr>
              <a:t>.</a:t>
            </a:r>
          </a:p>
          <a:p>
            <a:pPr algn="just">
              <a:buFont typeface="Arial" panose="020B0604020202020204" pitchFamily="34" charset="0"/>
              <a:buChar char="•"/>
            </a:pPr>
            <a:r>
              <a:rPr lang="en-ID" sz="2000" dirty="0" err="1">
                <a:effectLst/>
              </a:rPr>
              <a:t>Hak</a:t>
            </a:r>
            <a:r>
              <a:rPr lang="en-ID" sz="2000" dirty="0">
                <a:effectLst/>
              </a:rPr>
              <a:t> </a:t>
            </a:r>
            <a:r>
              <a:rPr lang="en-ID" sz="2000" dirty="0" err="1">
                <a:effectLst/>
              </a:rPr>
              <a:t>untuk</a:t>
            </a:r>
            <a:r>
              <a:rPr lang="en-ID" sz="2000" dirty="0">
                <a:effectLst/>
              </a:rPr>
              <a:t> </a:t>
            </a:r>
            <a:r>
              <a:rPr lang="en-ID" sz="2000" dirty="0" err="1">
                <a:effectLst/>
              </a:rPr>
              <a:t>melakukan</a:t>
            </a:r>
            <a:r>
              <a:rPr lang="en-ID" sz="2000" dirty="0">
                <a:effectLst/>
              </a:rPr>
              <a:t> </a:t>
            </a:r>
            <a:r>
              <a:rPr lang="en-ID" sz="2000" dirty="0" err="1">
                <a:effectLst/>
              </a:rPr>
              <a:t>pengembangan</a:t>
            </a:r>
            <a:r>
              <a:rPr lang="en-ID" sz="2000" dirty="0">
                <a:effectLst/>
              </a:rPr>
              <a:t> </a:t>
            </a:r>
            <a:r>
              <a:rPr lang="en-ID" sz="2000" dirty="0" err="1">
                <a:effectLst/>
              </a:rPr>
              <a:t>terhadap</a:t>
            </a:r>
            <a:r>
              <a:rPr lang="en-ID" sz="2000" dirty="0">
                <a:effectLst/>
              </a:rPr>
              <a:t> program.</a:t>
            </a:r>
          </a:p>
          <a:p>
            <a:endParaRPr lang="en-ID" sz="2000" dirty="0"/>
          </a:p>
        </p:txBody>
      </p:sp>
    </p:spTree>
    <p:extLst>
      <p:ext uri="{BB962C8B-B14F-4D97-AF65-F5344CB8AC3E}">
        <p14:creationId xmlns:p14="http://schemas.microsoft.com/office/powerpoint/2010/main" val="1118277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Sejarah Internet</a:t>
            </a:r>
          </a:p>
        </p:txBody>
      </p:sp>
      <p:sp>
        <p:nvSpPr>
          <p:cNvPr id="22531" name="Rectangle 3"/>
          <p:cNvSpPr>
            <a:spLocks noGrp="1" noChangeArrowheads="1"/>
          </p:cNvSpPr>
          <p:nvPr>
            <p:ph type="body" idx="1"/>
          </p:nvPr>
        </p:nvSpPr>
        <p:spPr/>
        <p:txBody>
          <a:bodyPr/>
          <a:lstStyle/>
          <a:p>
            <a:pPr>
              <a:lnSpc>
                <a:spcPct val="84000"/>
              </a:lnSpc>
              <a:spcBef>
                <a:spcPts val="700"/>
              </a:spcBef>
            </a:pPr>
            <a:r>
              <a:rPr lang="en-GB" sz="2300"/>
              <a:t>Jaringan komputer berbasis teknologi  Internet  dimulai pada 1969 ketika Departemen Pertahanan Amerika,</a:t>
            </a:r>
            <a:r>
              <a:rPr lang="en-GB" sz="2300" i="1"/>
              <a:t> U.S. Defense Advanced Research Projects Agency (DARPA)</a:t>
            </a:r>
            <a:r>
              <a:rPr lang="en-GB" sz="2300"/>
              <a:t> melakukan penelitian tentang menghubungkan komputer  satu dengan yang lainnya sehingga membentuk jaringan global. Penelitian  ini dikenal dengan nama </a:t>
            </a:r>
            <a:r>
              <a:rPr lang="en-GB" sz="2300" i="1"/>
              <a:t>ARPANET</a:t>
            </a:r>
            <a:r>
              <a:rPr lang="en-GB" sz="2300"/>
              <a:t> (</a:t>
            </a:r>
            <a:r>
              <a:rPr lang="en-GB" sz="2300" i="1"/>
              <a:t>Advanced Research Projects Agency Network</a:t>
            </a:r>
            <a:r>
              <a:rPr lang="en-GB" sz="2300"/>
              <a:t>),  dibangun  dengan sasaran untuk membuat suatu jaringan komputer yang tersebar. Jaringan ini dimaksudkan untuk  melindungi dari data yang terpusat yang  dipandang rawan  dihancurkan apabila terjadi peperangan.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endParaRPr lang="en-US"/>
          </a:p>
        </p:txBody>
      </p:sp>
      <p:sp>
        <p:nvSpPr>
          <p:cNvPr id="49155" name="Rectangle 3"/>
          <p:cNvSpPr>
            <a:spLocks noGrp="1" noChangeArrowheads="1"/>
          </p:cNvSpPr>
          <p:nvPr>
            <p:ph type="body" idx="1"/>
          </p:nvPr>
        </p:nvSpPr>
        <p:spPr/>
        <p:txBody>
          <a:bodyPr/>
          <a:lstStyle/>
          <a:p>
            <a:endParaRPr lang="en-US"/>
          </a:p>
        </p:txBody>
      </p:sp>
      <p:pic>
        <p:nvPicPr>
          <p:cNvPr id="49157" name="Picture 5" descr="arpanet-deployent-team"/>
          <p:cNvPicPr>
            <a:picLocks noChangeAspect="1" noChangeArrowheads="1"/>
          </p:cNvPicPr>
          <p:nvPr/>
        </p:nvPicPr>
        <p:blipFill>
          <a:blip r:embed="rId2"/>
          <a:srcRect/>
          <a:stretch>
            <a:fillRect/>
          </a:stretch>
        </p:blipFill>
        <p:spPr bwMode="auto">
          <a:xfrm>
            <a:off x="685800" y="103188"/>
            <a:ext cx="8077200" cy="6221412"/>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Sejarah Internet</a:t>
            </a:r>
          </a:p>
        </p:txBody>
      </p:sp>
      <p:sp>
        <p:nvSpPr>
          <p:cNvPr id="39939" name="Rectangle 3"/>
          <p:cNvSpPr>
            <a:spLocks noGrp="1" noChangeArrowheads="1"/>
          </p:cNvSpPr>
          <p:nvPr>
            <p:ph type="body" idx="1"/>
          </p:nvPr>
        </p:nvSpPr>
        <p:spPr/>
        <p:txBody>
          <a:bodyPr/>
          <a:lstStyle/>
          <a:p>
            <a:r>
              <a:rPr lang="en-GB" sz="2600"/>
              <a:t>Pada tahun 1972,</a:t>
            </a:r>
            <a:br>
              <a:rPr lang="en-GB" sz="2600"/>
            </a:br>
            <a:r>
              <a:rPr lang="en-GB" sz="2600"/>
              <a:t>program email pertama diperkenalkan oleh Roy Tomlinson</a:t>
            </a:r>
          </a:p>
          <a:p>
            <a:r>
              <a:rPr lang="en-GB" sz="2600"/>
              <a:t>Pada tahun 1973,</a:t>
            </a:r>
            <a:br>
              <a:rPr lang="en-GB" sz="2600"/>
            </a:br>
            <a:r>
              <a:rPr lang="en-GB" sz="2600"/>
              <a:t>jaringan komputer ARPANET mulai dikembangkan ke luar Amerika  Serikat.</a:t>
            </a:r>
          </a:p>
          <a:p>
            <a:r>
              <a:rPr lang="en-GB" sz="2600"/>
              <a:t>Tanggal 26 Maret 1976, </a:t>
            </a:r>
            <a:br>
              <a:rPr lang="en-GB" sz="2600"/>
            </a:br>
            <a:r>
              <a:rPr lang="en-GB" sz="2600"/>
              <a:t>Ratu Inggris berhasil mengirimkan e-mail dari Royal Signals and Radar Establishment di Malvern </a:t>
            </a:r>
            <a:endParaRPr lang="en-US" sz="2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solidFill>
                  <a:srgbClr val="FF0000"/>
                </a:solidFill>
              </a:rPr>
              <a:t>Sejarah Internet</a:t>
            </a:r>
          </a:p>
        </p:txBody>
      </p:sp>
      <p:sp>
        <p:nvSpPr>
          <p:cNvPr id="40963" name="Rectangle 3"/>
          <p:cNvSpPr>
            <a:spLocks noGrp="1" noChangeArrowheads="1"/>
          </p:cNvSpPr>
          <p:nvPr>
            <p:ph type="body" idx="1"/>
          </p:nvPr>
        </p:nvSpPr>
        <p:spPr/>
        <p:txBody>
          <a:bodyPr/>
          <a:lstStyle/>
          <a:p>
            <a:pPr>
              <a:lnSpc>
                <a:spcPct val="80000"/>
              </a:lnSpc>
            </a:pPr>
            <a:r>
              <a:rPr lang="en-GB" sz="2600"/>
              <a:t>Tahun 1977,</a:t>
            </a:r>
            <a:br>
              <a:rPr lang="en-GB" sz="2600"/>
            </a:br>
            <a:r>
              <a:rPr lang="en-GB" sz="2600"/>
              <a:t>lebih dari 100 komputer yang bergabung di ARPANET membentuk sebuah jaringan atau network</a:t>
            </a:r>
          </a:p>
          <a:p>
            <a:pPr>
              <a:lnSpc>
                <a:spcPct val="84000"/>
              </a:lnSpc>
              <a:spcBef>
                <a:spcPts val="700"/>
              </a:spcBef>
            </a:pPr>
            <a:r>
              <a:rPr lang="en-GB" sz="2600"/>
              <a:t>Pada tahun 1979  di Eropa,</a:t>
            </a:r>
            <a:br>
              <a:rPr lang="en-GB" sz="2600"/>
            </a:br>
            <a:r>
              <a:rPr lang="en-GB" sz="2600"/>
              <a:t>muncul jaringan komputer tandingan yang dikenal dengan </a:t>
            </a:r>
            <a:r>
              <a:rPr lang="en-GB" sz="2600" i="1"/>
              <a:t>Eunet,</a:t>
            </a:r>
            <a:r>
              <a:rPr lang="en-GB" sz="2600"/>
              <a:t> yang menyediakan jasa jaringan komputer untuk negara-negara Belanda, Inggris, Denmark dan Swedia. </a:t>
            </a:r>
            <a:br>
              <a:rPr lang="en-GB" sz="2600"/>
            </a:br>
            <a:r>
              <a:rPr lang="en-GB" sz="2600"/>
              <a:t>Jaringan Eunet menyediakan jasa e-mail dan newsgroup </a:t>
            </a:r>
            <a:r>
              <a:rPr lang="en-GB" sz="2600" i="1"/>
              <a:t>USENET</a:t>
            </a:r>
            <a:endParaRPr lang="en-US" sz="2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Sejarah Internet</a:t>
            </a:r>
          </a:p>
        </p:txBody>
      </p:sp>
      <p:sp>
        <p:nvSpPr>
          <p:cNvPr id="41987" name="Rectangle 3"/>
          <p:cNvSpPr>
            <a:spLocks noGrp="1" noChangeArrowheads="1"/>
          </p:cNvSpPr>
          <p:nvPr>
            <p:ph type="body" idx="1"/>
          </p:nvPr>
        </p:nvSpPr>
        <p:spPr/>
        <p:txBody>
          <a:bodyPr/>
          <a:lstStyle/>
          <a:p>
            <a:pPr>
              <a:lnSpc>
                <a:spcPct val="90000"/>
              </a:lnSpc>
              <a:spcBef>
                <a:spcPts val="700"/>
              </a:spcBef>
            </a:pPr>
            <a:r>
              <a:rPr lang="en-GB" sz="3500"/>
              <a:t>Di awal 1980-an, ARPANET terpecah menjadi dua jaringan, yaitu ARPANET dan Milnet (sebuah jaringan militer), akan tetapi keduanya mempunyai hubungan sehingga</a:t>
            </a:r>
          </a:p>
          <a:p>
            <a:pPr>
              <a:lnSpc>
                <a:spcPct val="90000"/>
              </a:lnSpc>
              <a:spcBef>
                <a:spcPts val="700"/>
              </a:spcBef>
              <a:buClr>
                <a:srgbClr val="D6ECFF"/>
              </a:buClr>
              <a:buSzPct val="95000"/>
              <a:buFont typeface="Corbel" pitchFamily="32" charset="0"/>
              <a:buNone/>
            </a:pPr>
            <a:r>
              <a:rPr lang="en-GB" sz="3500"/>
              <a:t>   komunikasi antar jaringan tetap dapat dilakukan</a:t>
            </a:r>
            <a:endParaRPr lang="en-US" sz="2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Sejarah Internet</a:t>
            </a:r>
          </a:p>
        </p:txBody>
      </p:sp>
      <p:sp>
        <p:nvSpPr>
          <p:cNvPr id="43011" name="Rectangle 3"/>
          <p:cNvSpPr>
            <a:spLocks noGrp="1" noChangeArrowheads="1"/>
          </p:cNvSpPr>
          <p:nvPr>
            <p:ph type="body" idx="1"/>
          </p:nvPr>
        </p:nvSpPr>
        <p:spPr/>
        <p:txBody>
          <a:bodyPr/>
          <a:lstStyle/>
          <a:p>
            <a:pPr>
              <a:spcBef>
                <a:spcPts val="700"/>
              </a:spcBef>
            </a:pPr>
            <a:r>
              <a:rPr lang="en-GB"/>
              <a:t>Tahun 1982 </a:t>
            </a:r>
            <a:br>
              <a:rPr lang="en-GB"/>
            </a:br>
            <a:r>
              <a:rPr lang="en-GB" i="1"/>
              <a:t>Transmission Control Protocol</a:t>
            </a:r>
            <a:r>
              <a:rPr lang="en-GB"/>
              <a:t> atau </a:t>
            </a:r>
            <a:r>
              <a:rPr lang="en-GB" i="1"/>
              <a:t>TCP</a:t>
            </a:r>
            <a:r>
              <a:rPr lang="en-GB"/>
              <a:t> dan </a:t>
            </a:r>
            <a:r>
              <a:rPr lang="en-GB" i="1"/>
              <a:t>Internet Protokol</a:t>
            </a:r>
            <a:r>
              <a:rPr lang="en-GB"/>
              <a:t> atau </a:t>
            </a:r>
            <a:r>
              <a:rPr lang="en-GB" i="1"/>
              <a:t>IP</a:t>
            </a:r>
            <a:r>
              <a:rPr lang="en-GB"/>
              <a:t> yang dikenal semua dengan nama </a:t>
            </a:r>
            <a:r>
              <a:rPr lang="en-GB" i="1"/>
              <a:t>TCP/IP</a:t>
            </a:r>
            <a:r>
              <a:rPr lang="en-GB"/>
              <a:t>, sebagai protokol resmi yang diakui oleh semua pengguna jaringan komputer diseluruh dunia disusul dengan penggunaan sistem DNS (</a:t>
            </a:r>
            <a:r>
              <a:rPr lang="en-GB" i="1"/>
              <a:t>Domain Name Service</a:t>
            </a:r>
            <a:r>
              <a:rPr lang="en-GB"/>
              <a:t>) pada 1984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Sejarah Software</a:t>
            </a:r>
          </a:p>
        </p:txBody>
      </p:sp>
      <p:sp>
        <p:nvSpPr>
          <p:cNvPr id="19459" name="Rectangle 3"/>
          <p:cNvSpPr>
            <a:spLocks noGrp="1" noChangeArrowheads="1"/>
          </p:cNvSpPr>
          <p:nvPr>
            <p:ph type="body" idx="1"/>
          </p:nvPr>
        </p:nvSpPr>
        <p:spPr/>
        <p:txBody>
          <a:bodyPr/>
          <a:lstStyle/>
          <a:p>
            <a:pPr>
              <a:lnSpc>
                <a:spcPct val="80000"/>
              </a:lnSpc>
            </a:pPr>
            <a:r>
              <a:rPr lang="en-US" sz="2100"/>
              <a:t>Era Stabil Pada era stabil penggunaan komputer sudah banyak di gunakan, tidak hanya oleh kalangan peneliti dan akademi saja, tetapi juga oleh kalangan industri / perusahaan. </a:t>
            </a:r>
          </a:p>
          <a:p>
            <a:pPr lvl="1">
              <a:lnSpc>
                <a:spcPct val="80000"/>
              </a:lnSpc>
            </a:pPr>
            <a:r>
              <a:rPr lang="en-US" sz="1900"/>
              <a:t>Perusahaan perangkat lunak bermunculan, dan sebuah perangkat lunak dapat menjalankan beberapa fungsi</a:t>
            </a:r>
          </a:p>
          <a:p>
            <a:pPr lvl="1">
              <a:lnSpc>
                <a:spcPct val="80000"/>
              </a:lnSpc>
            </a:pPr>
            <a:r>
              <a:rPr lang="en-US" sz="1900"/>
              <a:t>perangkat lunak mulai bergeser menjadi sebuah produk. </a:t>
            </a:r>
          </a:p>
          <a:p>
            <a:pPr lvl="1">
              <a:lnSpc>
                <a:spcPct val="80000"/>
              </a:lnSpc>
            </a:pPr>
            <a:r>
              <a:rPr lang="en-US" sz="1900"/>
              <a:t>Baris-baris perintah perangkat lunak yang di jalankan oleh komputer bukan lagi satu-satu, tapi sudah seperti banyak proses yang di lakukan secara serempak (multi tasking).</a:t>
            </a:r>
          </a:p>
          <a:p>
            <a:pPr lvl="1">
              <a:lnSpc>
                <a:spcPct val="80000"/>
              </a:lnSpc>
            </a:pPr>
            <a:r>
              <a:rPr lang="en-US" sz="1900"/>
              <a:t>Sebuah perangkat lunak mampu menyelesaikan banyak pengguna (multi user) secara cepat/langsung (real time). </a:t>
            </a:r>
          </a:p>
          <a:p>
            <a:pPr lvl="1">
              <a:lnSpc>
                <a:spcPct val="80000"/>
              </a:lnSpc>
            </a:pPr>
            <a:r>
              <a:rPr lang="en-US" sz="1900"/>
              <a:t>Pada era ini mulai di kenal sistem basis data, yang memisahkan antara program (pemroses) dengan data (yang di proses).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Sejarah Internet</a:t>
            </a:r>
          </a:p>
        </p:txBody>
      </p:sp>
      <p:sp>
        <p:nvSpPr>
          <p:cNvPr id="44035" name="Rectangle 3"/>
          <p:cNvSpPr>
            <a:spLocks noGrp="1" noChangeArrowheads="1"/>
          </p:cNvSpPr>
          <p:nvPr>
            <p:ph type="body" idx="1"/>
          </p:nvPr>
        </p:nvSpPr>
        <p:spPr/>
        <p:txBody>
          <a:bodyPr/>
          <a:lstStyle/>
          <a:p>
            <a:pPr>
              <a:lnSpc>
                <a:spcPct val="90000"/>
              </a:lnSpc>
              <a:spcBef>
                <a:spcPts val="700"/>
              </a:spcBef>
            </a:pPr>
            <a:r>
              <a:rPr lang="en-GB"/>
              <a:t>Di tahun 1986 lahir National Science Foundation Network (NSFNET), yangmenghubungkan para periset amerika dengan 5 buah pusat super komputer.</a:t>
            </a:r>
          </a:p>
          <a:p>
            <a:pPr>
              <a:lnSpc>
                <a:spcPct val="90000"/>
              </a:lnSpc>
              <a:spcBef>
                <a:spcPts val="700"/>
              </a:spcBef>
            </a:pPr>
            <a:r>
              <a:rPr lang="en-GB"/>
              <a:t>Australia, negara-negara Skandinavia, Inggris, Perancis, jerman, Kanada dan Jepang segera bergabung kedalam jaringan ini</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Sejarah Internet</a:t>
            </a:r>
          </a:p>
        </p:txBody>
      </p:sp>
      <p:sp>
        <p:nvSpPr>
          <p:cNvPr id="45059" name="Rectangle 3"/>
          <p:cNvSpPr>
            <a:spLocks noGrp="1" noChangeArrowheads="1"/>
          </p:cNvSpPr>
          <p:nvPr>
            <p:ph type="body" idx="1"/>
          </p:nvPr>
        </p:nvSpPr>
        <p:spPr/>
        <p:txBody>
          <a:bodyPr/>
          <a:lstStyle/>
          <a:p>
            <a:pPr>
              <a:lnSpc>
                <a:spcPct val="90000"/>
              </a:lnSpc>
              <a:spcBef>
                <a:spcPts val="700"/>
              </a:spcBef>
            </a:pPr>
            <a:r>
              <a:rPr lang="en-GB" i="1"/>
              <a:t>IRC</a:t>
            </a:r>
            <a:r>
              <a:rPr lang="en-GB"/>
              <a:t> atau </a:t>
            </a:r>
            <a:r>
              <a:rPr lang="en-GB" i="1"/>
              <a:t>Internet Relay Chat</a:t>
            </a:r>
            <a:r>
              <a:rPr lang="en-GB"/>
              <a:t>  ditemukan oleh Jarko Oikarinen dari Finland  tahun 1988</a:t>
            </a:r>
          </a:p>
          <a:p>
            <a:pPr>
              <a:lnSpc>
                <a:spcPct val="90000"/>
              </a:lnSpc>
              <a:spcBef>
                <a:spcPts val="700"/>
              </a:spcBef>
            </a:pPr>
            <a:r>
              <a:rPr lang="en-GB"/>
              <a:t>Setahun kemudian, atau 1989an</a:t>
            </a:r>
            <a:br>
              <a:rPr lang="en-GB"/>
            </a:br>
            <a:r>
              <a:rPr lang="en-GB"/>
              <a:t>jumlah komputer  mencapai 10 kali lipat dari tahun sebelumnya. Tidak kurang dari 100.000 komputer yang tersambung ke jaringan membentuk komunitas global.</a:t>
            </a:r>
          </a:p>
          <a:p>
            <a:pPr>
              <a:lnSpc>
                <a:spcPct val="90000"/>
              </a:lnSpc>
              <a:buFont typeface="Wingdings" pitchFamily="2" charset="2"/>
              <a:buNone/>
            </a:pP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Sejarah Internet</a:t>
            </a:r>
          </a:p>
        </p:txBody>
      </p:sp>
      <p:sp>
        <p:nvSpPr>
          <p:cNvPr id="46083" name="Rectangle 3"/>
          <p:cNvSpPr>
            <a:spLocks noGrp="1" noChangeArrowheads="1"/>
          </p:cNvSpPr>
          <p:nvPr>
            <p:ph type="body" idx="1"/>
          </p:nvPr>
        </p:nvSpPr>
        <p:spPr/>
        <p:txBody>
          <a:bodyPr/>
          <a:lstStyle/>
          <a:p>
            <a:pPr>
              <a:spcBef>
                <a:spcPts val="700"/>
              </a:spcBef>
            </a:pPr>
            <a:r>
              <a:rPr lang="en-GB" sz="2600"/>
              <a:t>Tahun 1990, Tim Berners Lee menemukan program editor dan browser yang bisa menjelajah antara satu komputer dengan komputer yang lainnya. Program inilah yang disebut www, atau </a:t>
            </a:r>
            <a:r>
              <a:rPr lang="en-GB" sz="2600" i="1"/>
              <a:t>Worl Wide Web</a:t>
            </a:r>
            <a:r>
              <a:rPr lang="en-GB" sz="2600"/>
              <a:t>. Tahun 1992, komputer yang saling tersambung membentuk jaringan sudah melampaui sejuta komputer, dan di tahun yang sama muncul istilah </a:t>
            </a:r>
            <a:r>
              <a:rPr lang="en-GB" sz="2600" i="1"/>
              <a:t>surfing</a:t>
            </a:r>
            <a:r>
              <a:rPr lang="en-GB" sz="2600"/>
              <a:t> </a:t>
            </a:r>
            <a:r>
              <a:rPr lang="en-GB" sz="2600" i="1"/>
              <a:t>the internet</a:t>
            </a:r>
            <a:r>
              <a:rPr lang="en-GB" sz="2600"/>
              <a:t>. </a:t>
            </a:r>
            <a:endParaRPr lang="en-US" sz="2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Sejarah Internet</a:t>
            </a:r>
          </a:p>
        </p:txBody>
      </p:sp>
      <p:sp>
        <p:nvSpPr>
          <p:cNvPr id="47107" name="Rectangle 3"/>
          <p:cNvSpPr>
            <a:spLocks noGrp="1" noChangeArrowheads="1"/>
          </p:cNvSpPr>
          <p:nvPr>
            <p:ph type="body" idx="1"/>
          </p:nvPr>
        </p:nvSpPr>
        <p:spPr/>
        <p:txBody>
          <a:bodyPr/>
          <a:lstStyle/>
          <a:p>
            <a:pPr>
              <a:spcBef>
                <a:spcPts val="700"/>
              </a:spcBef>
            </a:pPr>
            <a:r>
              <a:rPr lang="en-GB" sz="3400" dirty="0" err="1"/>
              <a:t>Tahun</a:t>
            </a:r>
            <a:r>
              <a:rPr lang="en-GB" sz="3400" dirty="0"/>
              <a:t> 1994, situs internet </a:t>
            </a:r>
            <a:r>
              <a:rPr lang="en-GB" sz="3400" dirty="0" err="1"/>
              <a:t>telah</a:t>
            </a:r>
            <a:r>
              <a:rPr lang="en-GB" sz="3400" dirty="0"/>
              <a:t> </a:t>
            </a:r>
            <a:r>
              <a:rPr lang="en-GB" sz="3400" dirty="0" err="1"/>
              <a:t>tumbuh</a:t>
            </a:r>
            <a:r>
              <a:rPr lang="en-GB" sz="3400" dirty="0"/>
              <a:t> </a:t>
            </a:r>
            <a:r>
              <a:rPr lang="en-GB" sz="3400" dirty="0" err="1"/>
              <a:t>menjadi</a:t>
            </a:r>
            <a:r>
              <a:rPr lang="en-GB" sz="3400" dirty="0"/>
              <a:t> 3000 </a:t>
            </a:r>
            <a:r>
              <a:rPr lang="en-GB" sz="3400" dirty="0" err="1"/>
              <a:t>alamat</a:t>
            </a:r>
            <a:r>
              <a:rPr lang="en-GB" sz="3400" dirty="0"/>
              <a:t> </a:t>
            </a:r>
            <a:r>
              <a:rPr lang="en-GB" sz="3400" dirty="0" err="1"/>
              <a:t>halaman</a:t>
            </a:r>
            <a:r>
              <a:rPr lang="en-GB" sz="3400" dirty="0"/>
              <a:t>, dan </a:t>
            </a:r>
            <a:r>
              <a:rPr lang="en-GB" sz="3400" dirty="0" err="1"/>
              <a:t>untuk</a:t>
            </a:r>
            <a:r>
              <a:rPr lang="en-GB" sz="3400" dirty="0"/>
              <a:t> </a:t>
            </a:r>
            <a:r>
              <a:rPr lang="en-GB" sz="3400" dirty="0" err="1"/>
              <a:t>pertama</a:t>
            </a:r>
            <a:r>
              <a:rPr lang="en-GB" sz="3400" dirty="0"/>
              <a:t> </a:t>
            </a:r>
            <a:r>
              <a:rPr lang="en-GB" sz="3400" dirty="0" err="1"/>
              <a:t>kalinya</a:t>
            </a:r>
            <a:r>
              <a:rPr lang="en-GB" sz="3400" dirty="0"/>
              <a:t> virtual-shopping </a:t>
            </a:r>
            <a:r>
              <a:rPr lang="en-GB" sz="3400" dirty="0" err="1"/>
              <a:t>atau</a:t>
            </a:r>
            <a:r>
              <a:rPr lang="en-GB" sz="3400" dirty="0"/>
              <a:t> e-retail </a:t>
            </a:r>
            <a:r>
              <a:rPr lang="en-GB" sz="3400" dirty="0" err="1"/>
              <a:t>muncul</a:t>
            </a:r>
            <a:r>
              <a:rPr lang="en-GB" sz="3400" dirty="0"/>
              <a:t> di internet. Dunia </a:t>
            </a:r>
            <a:r>
              <a:rPr lang="en-GB" sz="3400" dirty="0" err="1"/>
              <a:t>langsung</a:t>
            </a:r>
            <a:r>
              <a:rPr lang="en-GB" sz="3400" dirty="0"/>
              <a:t> </a:t>
            </a:r>
            <a:r>
              <a:rPr lang="en-GB" sz="3400" dirty="0" err="1"/>
              <a:t>berubah</a:t>
            </a:r>
            <a:r>
              <a:rPr lang="en-GB" sz="3400" dirty="0"/>
              <a:t>. di </a:t>
            </a:r>
            <a:r>
              <a:rPr lang="en-GB" sz="3400" dirty="0" err="1"/>
              <a:t>tahun</a:t>
            </a:r>
            <a:r>
              <a:rPr lang="en-GB" sz="3400" dirty="0"/>
              <a:t> yang </a:t>
            </a:r>
            <a:r>
              <a:rPr lang="en-GB" sz="3400" dirty="0" err="1"/>
              <a:t>sama</a:t>
            </a:r>
            <a:r>
              <a:rPr lang="en-GB" sz="3400" dirty="0"/>
              <a:t>  </a:t>
            </a:r>
            <a:r>
              <a:rPr lang="en-GB" sz="3400" dirty="0" err="1"/>
              <a:t>ketika</a:t>
            </a:r>
            <a:r>
              <a:rPr lang="en-GB" sz="3400" dirty="0"/>
              <a:t>  Yahoo! </a:t>
            </a:r>
            <a:r>
              <a:rPr lang="en-GB" sz="3400" dirty="0" err="1"/>
              <a:t>didirikan</a:t>
            </a:r>
            <a:r>
              <a:rPr lang="en-GB" sz="3400" dirty="0"/>
              <a:t>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ctrTitle"/>
          </p:nvPr>
        </p:nvSpPr>
        <p:spPr>
          <a:xfrm>
            <a:off x="683568" y="2420888"/>
            <a:ext cx="7772645" cy="1143000"/>
          </a:xfrm>
        </p:spPr>
        <p:txBody>
          <a:bodyPr/>
          <a:lstStyle/>
          <a:p>
            <a:r>
              <a:rPr lang="en-US" sz="4800" b="1" dirty="0">
                <a:effectLst>
                  <a:outerShdw blurRad="38100" dist="38100" dir="2700000" algn="tl">
                    <a:srgbClr val="000000">
                      <a:alpha val="43137"/>
                    </a:srgbClr>
                  </a:outerShdw>
                </a:effectLst>
              </a:rPr>
              <a:t>E-MAIL</a:t>
            </a:r>
          </a:p>
        </p:txBody>
      </p:sp>
      <p:sp>
        <p:nvSpPr>
          <p:cNvPr id="5" name="Rectangle 24"/>
          <p:cNvSpPr>
            <a:spLocks noGrp="1" noChangeArrowheads="1"/>
          </p:cNvSpPr>
          <p:nvPr>
            <p:ph type="ftr" sz="quarter" idx="11"/>
          </p:nvPr>
        </p:nvSpPr>
        <p:spPr>
          <a:xfrm>
            <a:off x="4380072" y="6407944"/>
            <a:ext cx="2350681" cy="365125"/>
          </a:xfrm>
          <a:prstGeom prst="rect">
            <a:avLst/>
          </a:prstGeom>
        </p:spPr>
        <p:txBody>
          <a:bodyPr vert="horz" lIns="91429" tIns="45714" rIns="91429" bIns="45714" anchor="b"/>
          <a:lstStyle>
            <a:defPPr>
              <a:defRPr lang="en-US"/>
            </a:defPPr>
            <a:lvl1pPr algn="r" rtl="0" eaLnBrk="1" fontAlgn="base" latinLnBrk="0" hangingPunct="1">
              <a:spcBef>
                <a:spcPct val="0"/>
              </a:spcBef>
              <a:spcAft>
                <a:spcPct val="0"/>
              </a:spcAft>
              <a:defRPr kumimoji="0" sz="1000" kern="1200">
                <a:solidFill>
                  <a:schemeClr val="accent1">
                    <a:tint val="2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endParaRPr lang="en-US" dirty="0"/>
          </a:p>
        </p:txBody>
      </p:sp>
    </p:spTree>
    <p:extLst>
      <p:ext uri="{BB962C8B-B14F-4D97-AF65-F5344CB8AC3E}">
        <p14:creationId xmlns:p14="http://schemas.microsoft.com/office/powerpoint/2010/main" val="121630304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3"/>
          <p:cNvSpPr>
            <a:spLocks noGrp="1" noChangeArrowheads="1"/>
          </p:cNvSpPr>
          <p:nvPr>
            <p:ph idx="1"/>
          </p:nvPr>
        </p:nvSpPr>
        <p:spPr/>
        <p:txBody>
          <a:bodyPr/>
          <a:lstStyle/>
          <a:p>
            <a:r>
              <a:rPr lang="en-US" b="1"/>
              <a:t>Sumber daya Internet yang paling penting dan paling banyak dipakai adalah surat elektronis atau yang lebih dikenal dengan sebutan e-mail. </a:t>
            </a:r>
          </a:p>
          <a:p>
            <a:r>
              <a:rPr lang="en-US" b="1"/>
              <a:t>Dengan menggunakan e-mail, setiap orang di Internet dapat mentransmisikan suatu pesan teks ke siapapun juga yang ada di Internet.</a:t>
            </a:r>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1F4D851-5557-41A6-93D0-F06A3062AFDA}" type="slidenum">
              <a:rPr lang="en-US"/>
              <a:pPr>
                <a:defRPr/>
              </a:pPr>
              <a:t>35</a:t>
            </a:fld>
            <a:endParaRPr lang="en-US"/>
          </a:p>
        </p:txBody>
      </p:sp>
      <p:sp>
        <p:nvSpPr>
          <p:cNvPr id="4100" name="Rectangle 2"/>
          <p:cNvSpPr>
            <a:spLocks noGrp="1" noChangeArrowheads="1"/>
          </p:cNvSpPr>
          <p:nvPr>
            <p:ph type="title"/>
          </p:nvPr>
        </p:nvSpPr>
        <p:spPr/>
        <p:txBody>
          <a:bodyPr/>
          <a:lstStyle/>
          <a:p>
            <a:r>
              <a:rPr lang="en-US"/>
              <a:t>E-Mail</a:t>
            </a:r>
          </a:p>
        </p:txBody>
      </p:sp>
    </p:spTree>
    <p:extLst>
      <p:ext uri="{BB962C8B-B14F-4D97-AF65-F5344CB8AC3E}">
        <p14:creationId xmlns:p14="http://schemas.microsoft.com/office/powerpoint/2010/main" val="45850140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idx="1"/>
          </p:nvPr>
        </p:nvSpPr>
        <p:spPr>
          <a:xfrm>
            <a:off x="152645" y="456640"/>
            <a:ext cx="8763000" cy="5670176"/>
          </a:xfrm>
        </p:spPr>
        <p:txBody>
          <a:bodyPr/>
          <a:lstStyle/>
          <a:p>
            <a:r>
              <a:rPr lang="en-US" b="1" i="1"/>
              <a:t>Electronic mail </a:t>
            </a:r>
            <a:r>
              <a:rPr lang="en-US"/>
              <a:t>adalah salah satu sarana komunikasi yang cukup handal, perbandingannya dengan mail adalah waktu pengirimannya yang sangat cepat. </a:t>
            </a:r>
          </a:p>
          <a:p>
            <a:r>
              <a:rPr lang="en-US"/>
              <a:t>Proses penyampaian </a:t>
            </a:r>
            <a:r>
              <a:rPr lang="en-US" i="1"/>
              <a:t>electronic mail </a:t>
            </a:r>
            <a:r>
              <a:rPr lang="en-US"/>
              <a:t>dapat dianalogikan dengan penyampaian surat oleh Kantor Pos dan Giro.</a:t>
            </a:r>
          </a:p>
          <a:p>
            <a:r>
              <a:rPr lang="en-US"/>
              <a:t>Proses ini disebut "</a:t>
            </a:r>
            <a:r>
              <a:rPr lang="en-US" i="1"/>
              <a:t>store and forward</a:t>
            </a:r>
            <a:r>
              <a:rPr lang="en-US"/>
              <a:t>".</a:t>
            </a:r>
          </a:p>
        </p:txBody>
      </p:sp>
      <p:sp>
        <p:nvSpPr>
          <p:cNvPr id="4" name="Footer Placeholder 4"/>
          <p:cNvSpPr>
            <a:spLocks noGrp="1"/>
          </p:cNvSpPr>
          <p:nvPr>
            <p:ph type="ftr" sz="quarter" idx="11"/>
          </p:nvPr>
        </p:nvSpPr>
        <p:spPr/>
        <p:txBody>
          <a:bodyPr/>
          <a:lstStyle/>
          <a:p>
            <a:pPr>
              <a:defRPr/>
            </a:pPr>
            <a:endParaRPr lang="en-US" dirty="0"/>
          </a:p>
        </p:txBody>
      </p:sp>
      <p:sp>
        <p:nvSpPr>
          <p:cNvPr id="5" name="Slide Number Placeholder 5"/>
          <p:cNvSpPr>
            <a:spLocks noGrp="1"/>
          </p:cNvSpPr>
          <p:nvPr>
            <p:ph type="sldNum" sz="quarter" idx="12"/>
          </p:nvPr>
        </p:nvSpPr>
        <p:spPr/>
        <p:txBody>
          <a:bodyPr/>
          <a:lstStyle/>
          <a:p>
            <a:pPr>
              <a:defRPr/>
            </a:pPr>
            <a:fld id="{32A78623-0C54-4CB5-8D8F-5C0A943E0DB9}" type="slidenum">
              <a:rPr lang="en-US"/>
              <a:pPr>
                <a:defRPr/>
              </a:pPr>
              <a:t>36</a:t>
            </a:fld>
            <a:endParaRPr lang="en-US"/>
          </a:p>
        </p:txBody>
      </p:sp>
    </p:spTree>
    <p:extLst>
      <p:ext uri="{BB962C8B-B14F-4D97-AF65-F5344CB8AC3E}">
        <p14:creationId xmlns:p14="http://schemas.microsoft.com/office/powerpoint/2010/main" val="69908938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idx="1"/>
          </p:nvPr>
        </p:nvSpPr>
        <p:spPr>
          <a:xfrm>
            <a:off x="456712" y="305360"/>
            <a:ext cx="8230577" cy="5821456"/>
          </a:xfrm>
        </p:spPr>
        <p:txBody>
          <a:bodyPr>
            <a:normAutofit fontScale="92500" lnSpcReduction="10000"/>
          </a:bodyPr>
          <a:lstStyle/>
          <a:p>
            <a:pPr>
              <a:lnSpc>
                <a:spcPct val="90000"/>
              </a:lnSpc>
            </a:pPr>
            <a:r>
              <a:rPr lang="en-US" sz="2800"/>
              <a:t>Alamat yang dituju harus ditentukan dan kemudian surat tadi diletakkan di kotak pos, kemudian mobil pos akan mengambil surat tersebut untuk dibawa ke kantor pos terdekat, dari kantor pos asal kemudian surat tadi dikirim ke kantor pos terdekat dengan alamat tujuan dan akhirnya dari kantor pos tadi surat tersebut dikirim ke kotak pos tujuan. </a:t>
            </a:r>
          </a:p>
          <a:p>
            <a:pPr>
              <a:lnSpc>
                <a:spcPct val="90000"/>
              </a:lnSpc>
            </a:pPr>
            <a:r>
              <a:rPr lang="en-US" sz="2800"/>
              <a:t>Mail akan dikirim dengan menggunakan protocol-protocol tertentu. Ini dilakukan oleh </a:t>
            </a:r>
            <a:r>
              <a:rPr lang="en-US" sz="2800" b="1"/>
              <a:t>Message Transfer Agent (MTA)</a:t>
            </a:r>
            <a:r>
              <a:rPr lang="en-US" sz="2800"/>
              <a:t>. </a:t>
            </a:r>
          </a:p>
          <a:p>
            <a:pPr>
              <a:lnSpc>
                <a:spcPct val="90000"/>
              </a:lnSpc>
            </a:pPr>
            <a:r>
              <a:rPr lang="en-US" sz="2800"/>
              <a:t>Untuk membaca e-mail, user menggunakan </a:t>
            </a:r>
            <a:r>
              <a:rPr lang="en-US" sz="2800" b="1"/>
              <a:t>User Agent </a:t>
            </a:r>
            <a:r>
              <a:rPr lang="en-US" sz="2800"/>
              <a:t>yang juga lazim disebut mail reader seperti : pine, elm, PC-EUDORA., MS Outlook.</a:t>
            </a:r>
          </a:p>
        </p:txBody>
      </p:sp>
      <p:sp>
        <p:nvSpPr>
          <p:cNvPr id="4" name="Footer Placeholder 4"/>
          <p:cNvSpPr>
            <a:spLocks noGrp="1"/>
          </p:cNvSpPr>
          <p:nvPr>
            <p:ph type="ftr" sz="quarter" idx="11"/>
          </p:nvPr>
        </p:nvSpPr>
        <p:spPr/>
        <p:txBody>
          <a:bodyPr/>
          <a:lstStyle/>
          <a:p>
            <a:pPr>
              <a:defRPr/>
            </a:pPr>
            <a:endParaRPr lang="en-US" dirty="0"/>
          </a:p>
        </p:txBody>
      </p:sp>
      <p:sp>
        <p:nvSpPr>
          <p:cNvPr id="5" name="Slide Number Placeholder 5"/>
          <p:cNvSpPr>
            <a:spLocks noGrp="1"/>
          </p:cNvSpPr>
          <p:nvPr>
            <p:ph type="sldNum" sz="quarter" idx="12"/>
          </p:nvPr>
        </p:nvSpPr>
        <p:spPr/>
        <p:txBody>
          <a:bodyPr/>
          <a:lstStyle/>
          <a:p>
            <a:pPr>
              <a:defRPr/>
            </a:pPr>
            <a:fld id="{1FEF2839-0207-4C4E-9148-9F3A671453F7}" type="slidenum">
              <a:rPr lang="en-US"/>
              <a:pPr>
                <a:defRPr/>
              </a:pPr>
              <a:t>37</a:t>
            </a:fld>
            <a:endParaRPr lang="en-US"/>
          </a:p>
        </p:txBody>
      </p:sp>
    </p:spTree>
    <p:extLst>
      <p:ext uri="{BB962C8B-B14F-4D97-AF65-F5344CB8AC3E}">
        <p14:creationId xmlns:p14="http://schemas.microsoft.com/office/powerpoint/2010/main" val="113263242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idx="1"/>
          </p:nvPr>
        </p:nvSpPr>
        <p:spPr>
          <a:xfrm>
            <a:off x="456712" y="1599640"/>
            <a:ext cx="8230577" cy="4877360"/>
          </a:xfrm>
        </p:spPr>
        <p:txBody>
          <a:bodyPr/>
          <a:lstStyle/>
          <a:p>
            <a:r>
              <a:rPr lang="en-US" b="1"/>
              <a:t>Setelah pesan dikirimkan ke provider, maka pesan itu akan berjalan melalui lusinan Komputer sebelum sampai ke tujuan. Di setiap tempat, pesan tersebut ditahan sebentar, sementara komputer merakit sejumlah pesan untuk dikirim ke tempat berikutnya. </a:t>
            </a:r>
          </a:p>
          <a:p>
            <a:r>
              <a:rPr lang="en-US" b="1"/>
              <a:t>Berkat penundaan sesaat, lalu lintas di Internet justru menjadi lebih efisien.</a:t>
            </a:r>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0828045-4F46-4A03-AEA4-4E50AA6B1D65}" type="slidenum">
              <a:rPr lang="en-US"/>
              <a:pPr>
                <a:defRPr/>
              </a:pPr>
              <a:t>38</a:t>
            </a:fld>
            <a:endParaRPr lang="en-US"/>
          </a:p>
        </p:txBody>
      </p:sp>
      <p:sp>
        <p:nvSpPr>
          <p:cNvPr id="7172" name="Rectangle 2"/>
          <p:cNvSpPr>
            <a:spLocks noGrp="1" noChangeArrowheads="1"/>
          </p:cNvSpPr>
          <p:nvPr>
            <p:ph type="title"/>
          </p:nvPr>
        </p:nvSpPr>
        <p:spPr/>
        <p:txBody>
          <a:bodyPr>
            <a:normAutofit fontScale="90000"/>
          </a:bodyPr>
          <a:lstStyle/>
          <a:p>
            <a:r>
              <a:rPr lang="en-US" sz="4000"/>
              <a:t>Bagaimana cara e-mail disampaikan?</a:t>
            </a:r>
          </a:p>
        </p:txBody>
      </p:sp>
    </p:spTree>
    <p:extLst>
      <p:ext uri="{BB962C8B-B14F-4D97-AF65-F5344CB8AC3E}">
        <p14:creationId xmlns:p14="http://schemas.microsoft.com/office/powerpoint/2010/main" val="252028234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3"/>
          <p:cNvSpPr>
            <a:spLocks noGrp="1" noChangeArrowheads="1"/>
          </p:cNvSpPr>
          <p:nvPr>
            <p:ph idx="1"/>
          </p:nvPr>
        </p:nvSpPr>
        <p:spPr>
          <a:xfrm>
            <a:off x="456712" y="1599640"/>
            <a:ext cx="8382000" cy="4877360"/>
          </a:xfrm>
        </p:spPr>
        <p:txBody>
          <a:bodyPr/>
          <a:lstStyle/>
          <a:p>
            <a:r>
              <a:rPr lang="en-US" b="1"/>
              <a:t>Memiliki alamat yang unik</a:t>
            </a:r>
          </a:p>
          <a:p>
            <a:pPr>
              <a:buFont typeface="Wingdings" pitchFamily="2" charset="2"/>
              <a:buNone/>
            </a:pPr>
            <a:endParaRPr lang="en-US" b="1"/>
          </a:p>
          <a:p>
            <a:r>
              <a:rPr lang="en-US" b="1"/>
              <a:t>Bukan pelayanan end to end (mesin pengirim dan penerima tidak perlu berkomunikasi secara langsung)</a:t>
            </a:r>
          </a:p>
          <a:p>
            <a:pPr>
              <a:buFont typeface="Wingdings" pitchFamily="2" charset="2"/>
              <a:buNone/>
            </a:pPr>
            <a:endParaRPr lang="en-US" b="1"/>
          </a:p>
          <a:p>
            <a:r>
              <a:rPr lang="en-US" b="1"/>
              <a:t>Proses store and forward</a:t>
            </a:r>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3ED6CA5-FE34-4B06-9673-54DCB77C1D56}" type="slidenum">
              <a:rPr lang="en-US"/>
              <a:pPr>
                <a:defRPr/>
              </a:pPr>
              <a:t>39</a:t>
            </a:fld>
            <a:endParaRPr lang="en-US"/>
          </a:p>
        </p:txBody>
      </p:sp>
      <p:sp>
        <p:nvSpPr>
          <p:cNvPr id="8196" name="Rectangle 2"/>
          <p:cNvSpPr>
            <a:spLocks noGrp="1" noChangeArrowheads="1"/>
          </p:cNvSpPr>
          <p:nvPr>
            <p:ph type="title"/>
          </p:nvPr>
        </p:nvSpPr>
        <p:spPr/>
        <p:txBody>
          <a:bodyPr/>
          <a:lstStyle/>
          <a:p>
            <a:r>
              <a:rPr lang="en-US"/>
              <a:t>Arsitektur E-Mail</a:t>
            </a:r>
          </a:p>
        </p:txBody>
      </p:sp>
    </p:spTree>
    <p:extLst>
      <p:ext uri="{BB962C8B-B14F-4D97-AF65-F5344CB8AC3E}">
        <p14:creationId xmlns:p14="http://schemas.microsoft.com/office/powerpoint/2010/main" val="331102747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Sejarah Software</a:t>
            </a:r>
          </a:p>
        </p:txBody>
      </p:sp>
      <p:sp>
        <p:nvSpPr>
          <p:cNvPr id="20483" name="Rectangle 3"/>
          <p:cNvSpPr>
            <a:spLocks noGrp="1" noChangeArrowheads="1"/>
          </p:cNvSpPr>
          <p:nvPr>
            <p:ph type="body" idx="1"/>
          </p:nvPr>
        </p:nvSpPr>
        <p:spPr/>
        <p:txBody>
          <a:bodyPr/>
          <a:lstStyle/>
          <a:p>
            <a:pPr>
              <a:lnSpc>
                <a:spcPct val="90000"/>
              </a:lnSpc>
            </a:pPr>
            <a:r>
              <a:rPr lang="en-US" sz="2500"/>
              <a:t>Era Mikro Sejalan dengan semakin luasnya PC dan jaringan komputer di era ini, perangkat lunak juga berkembang untuk memenuhi kebutuhan perorangan. Perangkat lunak dapat di bedakan menjadi perangkat lunak sistem yang bertugas menangani internal dan perangkat lunak aplikasi yang di gunakan secara langsung oleh penggunanya untuk keperluan tertentu. Automatisasi yang ada di dalam perangkat lunak mengarah ke suatu jenis kecerdasan buatan.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456712" y="1599640"/>
            <a:ext cx="8382000" cy="4877360"/>
          </a:xfrm>
        </p:spPr>
        <p:txBody>
          <a:bodyPr/>
          <a:lstStyle/>
          <a:p>
            <a:pPr>
              <a:lnSpc>
                <a:spcPct val="90000"/>
              </a:lnSpc>
            </a:pPr>
            <a:r>
              <a:rPr lang="en-US" sz="2800" b="1"/>
              <a:t>Pengirimannya cepat, dari setengah jam sampai sehari.</a:t>
            </a:r>
          </a:p>
          <a:p>
            <a:pPr>
              <a:lnSpc>
                <a:spcPct val="90000"/>
              </a:lnSpc>
            </a:pPr>
            <a:r>
              <a:rPr lang="en-US" sz="2800" b="1"/>
              <a:t>Sangat murah biayanya, yakni beberapa detik dari pulsa telepon, baik di dalam maupun ke luar</a:t>
            </a:r>
          </a:p>
          <a:p>
            <a:pPr>
              <a:lnSpc>
                <a:spcPct val="90000"/>
              </a:lnSpc>
              <a:buFont typeface="Wingdings" pitchFamily="2" charset="2"/>
              <a:buNone/>
            </a:pPr>
            <a:r>
              <a:rPr lang="en-US" sz="2800" b="1"/>
              <a:t>	negeri.</a:t>
            </a:r>
          </a:p>
          <a:p>
            <a:pPr>
              <a:lnSpc>
                <a:spcPct val="90000"/>
              </a:lnSpc>
            </a:pPr>
            <a:r>
              <a:rPr lang="en-US" sz="2800" b="1"/>
              <a:t>Dapat mengirimkan banyak surat dengan mudah.</a:t>
            </a:r>
          </a:p>
          <a:p>
            <a:pPr>
              <a:lnSpc>
                <a:spcPct val="90000"/>
              </a:lnSpc>
            </a:pPr>
            <a:r>
              <a:rPr lang="en-US" sz="2800" b="1"/>
              <a:t>Surat yang datang dapat dengan mudah dicatat dan dikembalikan pengirimnya, atau disampaikan kepada orang lain.</a:t>
            </a:r>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E12BF64C-FD73-474D-B226-528D55EF78F8}" type="slidenum">
              <a:rPr lang="en-US"/>
              <a:pPr>
                <a:defRPr/>
              </a:pPr>
              <a:t>40</a:t>
            </a:fld>
            <a:endParaRPr lang="en-US"/>
          </a:p>
        </p:txBody>
      </p:sp>
      <p:sp>
        <p:nvSpPr>
          <p:cNvPr id="9220" name="Rectangle 2"/>
          <p:cNvSpPr>
            <a:spLocks noGrp="1" noChangeArrowheads="1"/>
          </p:cNvSpPr>
          <p:nvPr>
            <p:ph type="title"/>
          </p:nvPr>
        </p:nvSpPr>
        <p:spPr/>
        <p:txBody>
          <a:bodyPr/>
          <a:lstStyle/>
          <a:p>
            <a:r>
              <a:rPr lang="en-US"/>
              <a:t>Keuntungan e-Mail</a:t>
            </a:r>
          </a:p>
        </p:txBody>
      </p:sp>
    </p:spTree>
    <p:extLst>
      <p:ext uri="{BB962C8B-B14F-4D97-AF65-F5344CB8AC3E}">
        <p14:creationId xmlns:p14="http://schemas.microsoft.com/office/powerpoint/2010/main" val="71968601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idx="1"/>
          </p:nvPr>
        </p:nvSpPr>
        <p:spPr/>
        <p:txBody>
          <a:bodyPr/>
          <a:lstStyle/>
          <a:p>
            <a:r>
              <a:rPr lang="en-US" b="1"/>
              <a:t>e-Mail tidak selalu sampai. Kesalahan sedikit saja pada alamatnya sudah cukup untuk menggagalkan pengiriman.</a:t>
            </a:r>
          </a:p>
          <a:p>
            <a:pPr>
              <a:buFont typeface="Wingdings" pitchFamily="2" charset="2"/>
              <a:buNone/>
            </a:pPr>
            <a:endParaRPr lang="en-US" b="1"/>
          </a:p>
          <a:p>
            <a:r>
              <a:rPr lang="en-US" b="1"/>
              <a:t>Tidak semua orang melihat e-mail mereka secara teratur.</a:t>
            </a:r>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EF82C851-FD7D-441E-BC3C-431D3C682E8A}" type="slidenum">
              <a:rPr lang="en-US"/>
              <a:pPr>
                <a:defRPr/>
              </a:pPr>
              <a:t>41</a:t>
            </a:fld>
            <a:endParaRPr lang="en-US"/>
          </a:p>
        </p:txBody>
      </p:sp>
      <p:sp>
        <p:nvSpPr>
          <p:cNvPr id="10244" name="Rectangle 2"/>
          <p:cNvSpPr>
            <a:spLocks noGrp="1" noChangeArrowheads="1"/>
          </p:cNvSpPr>
          <p:nvPr>
            <p:ph type="title"/>
          </p:nvPr>
        </p:nvSpPr>
        <p:spPr/>
        <p:txBody>
          <a:bodyPr/>
          <a:lstStyle/>
          <a:p>
            <a:r>
              <a:rPr lang="en-US"/>
              <a:t>Kerugian e-Mail</a:t>
            </a:r>
          </a:p>
        </p:txBody>
      </p:sp>
    </p:spTree>
    <p:extLst>
      <p:ext uri="{BB962C8B-B14F-4D97-AF65-F5344CB8AC3E}">
        <p14:creationId xmlns:p14="http://schemas.microsoft.com/office/powerpoint/2010/main" val="301785134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p:txBody>
          <a:bodyPr/>
          <a:lstStyle/>
          <a:p>
            <a:pPr algn="ctr">
              <a:buFont typeface="Wingdings" pitchFamily="2" charset="2"/>
              <a:buNone/>
            </a:pPr>
            <a:endParaRPr lang="en-US"/>
          </a:p>
          <a:p>
            <a:pPr algn="ctr">
              <a:buFont typeface="Wingdings" pitchFamily="2" charset="2"/>
              <a:buNone/>
            </a:pPr>
            <a:endParaRPr lang="en-US"/>
          </a:p>
          <a:p>
            <a:pPr algn="ctr">
              <a:buFont typeface="Wingdings" pitchFamily="2" charset="2"/>
              <a:buNone/>
            </a:pPr>
            <a:endParaRPr lang="en-US"/>
          </a:p>
          <a:p>
            <a:pPr algn="ctr">
              <a:buFont typeface="Wingdings" pitchFamily="2" charset="2"/>
              <a:buNone/>
            </a:pPr>
            <a:r>
              <a:rPr lang="en-US"/>
              <a:t>TERIMA KASIH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Sejarah Software</a:t>
            </a:r>
          </a:p>
        </p:txBody>
      </p:sp>
      <p:sp>
        <p:nvSpPr>
          <p:cNvPr id="21507" name="Rectangle 3"/>
          <p:cNvSpPr>
            <a:spLocks noGrp="1" noChangeArrowheads="1"/>
          </p:cNvSpPr>
          <p:nvPr>
            <p:ph type="body" idx="1"/>
          </p:nvPr>
        </p:nvSpPr>
        <p:spPr/>
        <p:txBody>
          <a:bodyPr/>
          <a:lstStyle/>
          <a:p>
            <a:pPr>
              <a:lnSpc>
                <a:spcPct val="90000"/>
              </a:lnSpc>
            </a:pPr>
            <a:r>
              <a:rPr lang="en-US" sz="2500"/>
              <a:t>Era Modern Saat ini perangkat lunak sudah terdapat di mana-mana, tidak hanya pada sebuah superkomputer dengan 25 processor-nya, sebuah komputer genggampun telah di lengkapi dengan perangkat lunak yang dapat di sinkronkan dengan PC. </a:t>
            </a:r>
          </a:p>
          <a:p>
            <a:pPr>
              <a:lnSpc>
                <a:spcPct val="90000"/>
              </a:lnSpc>
            </a:pPr>
            <a:r>
              <a:rPr lang="en-US" sz="2500"/>
              <a:t>Tingkat kecerdasan yang ditunjukkan oleh perangkat lunak pun semakin meningkat, selain permasalahan teknis, perangkat lunak sekarang mulai bisa mengenal suara dan gambar. </a:t>
            </a:r>
          </a:p>
          <a:p>
            <a:pPr>
              <a:lnSpc>
                <a:spcPct val="90000"/>
              </a:lnSpc>
            </a:pPr>
            <a:endParaRPr lang="en-US" sz="2100"/>
          </a:p>
          <a:p>
            <a:pPr>
              <a:lnSpc>
                <a:spcPct val="90000"/>
              </a:lnSpc>
            </a:pPr>
            <a:endParaRPr lang="en-US" sz="2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DB8A6-1F9B-BB35-4FDA-74020B306389}"/>
              </a:ext>
            </a:extLst>
          </p:cNvPr>
          <p:cNvSpPr>
            <a:spLocks noGrp="1"/>
          </p:cNvSpPr>
          <p:nvPr>
            <p:ph type="title"/>
          </p:nvPr>
        </p:nvSpPr>
        <p:spPr/>
        <p:txBody>
          <a:bodyPr/>
          <a:lstStyle/>
          <a:p>
            <a:r>
              <a:rPr lang="en-US" dirty="0"/>
              <a:t>PERANGKAT LUNAK</a:t>
            </a:r>
            <a:endParaRPr lang="en-ID" dirty="0"/>
          </a:p>
        </p:txBody>
      </p:sp>
      <p:sp>
        <p:nvSpPr>
          <p:cNvPr id="3" name="Content Placeholder 2">
            <a:extLst>
              <a:ext uri="{FF2B5EF4-FFF2-40B4-BE49-F238E27FC236}">
                <a16:creationId xmlns:a16="http://schemas.microsoft.com/office/drawing/2014/main" id="{0BDC962A-3860-71C9-8B94-508D8099926A}"/>
              </a:ext>
            </a:extLst>
          </p:cNvPr>
          <p:cNvSpPr>
            <a:spLocks noGrp="1"/>
          </p:cNvSpPr>
          <p:nvPr>
            <p:ph idx="1"/>
          </p:nvPr>
        </p:nvSpPr>
        <p:spPr/>
        <p:txBody>
          <a:bodyPr/>
          <a:lstStyle/>
          <a:p>
            <a:pPr marL="742950" marR="314325" lvl="1" indent="-285750">
              <a:spcAft>
                <a:spcPts val="0"/>
              </a:spcAft>
              <a:buSzPts val="1200"/>
              <a:buFont typeface="Garamond" panose="02020404030301010803" pitchFamily="18" charset="0"/>
              <a:buAutoNum type="arabicPeriod"/>
              <a:tabLst>
                <a:tab pos="963930" algn="l"/>
              </a:tabLst>
            </a:pPr>
            <a:r>
              <a:rPr lang="ms-MY" sz="4400" dirty="0">
                <a:effectLst/>
                <a:latin typeface="Garamond" panose="02020404030301010803" pitchFamily="18" charset="0"/>
                <a:ea typeface="Garamond" panose="02020404030301010803" pitchFamily="18" charset="0"/>
                <a:cs typeface="Garamond" panose="02020404030301010803" pitchFamily="18" charset="0"/>
              </a:rPr>
              <a:t>Mahasiswa</a:t>
            </a:r>
            <a:r>
              <a:rPr lang="ms-MY" sz="4400" dirty="0">
                <a:effectLst/>
                <a:latin typeface="Times New Roman" panose="02020603050405020304" pitchFamily="18" charset="0"/>
                <a:ea typeface="Garamond" panose="02020404030301010803" pitchFamily="18" charset="0"/>
                <a:cs typeface="Garamond" panose="02020404030301010803" pitchFamily="18" charset="0"/>
              </a:rPr>
              <a:t> </a:t>
            </a:r>
            <a:r>
              <a:rPr lang="ms-MY" sz="4400" dirty="0">
                <a:effectLst/>
                <a:latin typeface="Garamond" panose="02020404030301010803" pitchFamily="18" charset="0"/>
                <a:ea typeface="Garamond" panose="02020404030301010803" pitchFamily="18" charset="0"/>
                <a:cs typeface="Garamond" panose="02020404030301010803" pitchFamily="18" charset="0"/>
              </a:rPr>
              <a:t>mampu</a:t>
            </a:r>
            <a:r>
              <a:rPr lang="ms-MY" sz="4400" dirty="0">
                <a:effectLst/>
                <a:latin typeface="Times New Roman" panose="02020603050405020304" pitchFamily="18" charset="0"/>
                <a:ea typeface="Garamond" panose="02020404030301010803" pitchFamily="18" charset="0"/>
                <a:cs typeface="Garamond" panose="02020404030301010803" pitchFamily="18" charset="0"/>
              </a:rPr>
              <a:t> </a:t>
            </a:r>
            <a:r>
              <a:rPr lang="ms-MY" sz="4400" dirty="0">
                <a:effectLst/>
                <a:latin typeface="Garamond" panose="02020404030301010803" pitchFamily="18" charset="0"/>
                <a:ea typeface="Garamond" panose="02020404030301010803" pitchFamily="18" charset="0"/>
                <a:cs typeface="Garamond" panose="02020404030301010803" pitchFamily="18" charset="0"/>
              </a:rPr>
              <a:t>memahami</a:t>
            </a:r>
            <a:r>
              <a:rPr lang="ms-MY" sz="4400" dirty="0">
                <a:effectLst/>
                <a:latin typeface="Times New Roman" panose="02020603050405020304" pitchFamily="18" charset="0"/>
                <a:ea typeface="Garamond" panose="02020404030301010803" pitchFamily="18" charset="0"/>
                <a:cs typeface="Garamond" panose="02020404030301010803" pitchFamily="18" charset="0"/>
              </a:rPr>
              <a:t> </a:t>
            </a:r>
            <a:r>
              <a:rPr lang="ms-MY" sz="4400" dirty="0">
                <a:effectLst/>
                <a:latin typeface="Garamond" panose="02020404030301010803" pitchFamily="18" charset="0"/>
                <a:ea typeface="Garamond" panose="02020404030301010803" pitchFamily="18" charset="0"/>
                <a:cs typeface="Garamond" panose="02020404030301010803" pitchFamily="18" charset="0"/>
              </a:rPr>
              <a:t>fungsi</a:t>
            </a:r>
            <a:r>
              <a:rPr lang="ms-MY" sz="4400" dirty="0">
                <a:effectLst/>
                <a:latin typeface="Times New Roman" panose="02020603050405020304" pitchFamily="18" charset="0"/>
                <a:ea typeface="Garamond" panose="02020404030301010803" pitchFamily="18" charset="0"/>
                <a:cs typeface="Garamond" panose="02020404030301010803" pitchFamily="18" charset="0"/>
              </a:rPr>
              <a:t> </a:t>
            </a:r>
            <a:r>
              <a:rPr lang="ms-MY" sz="4400" dirty="0">
                <a:effectLst/>
                <a:latin typeface="Garamond" panose="02020404030301010803" pitchFamily="18" charset="0"/>
                <a:ea typeface="Garamond" panose="02020404030301010803" pitchFamily="18" charset="0"/>
                <a:cs typeface="Garamond" panose="02020404030301010803" pitchFamily="18" charset="0"/>
              </a:rPr>
              <a:t>perangkat</a:t>
            </a:r>
            <a:r>
              <a:rPr lang="ms-MY" sz="4400" dirty="0">
                <a:effectLst/>
                <a:latin typeface="Times New Roman" panose="02020603050405020304" pitchFamily="18" charset="0"/>
                <a:ea typeface="Garamond" panose="02020404030301010803" pitchFamily="18" charset="0"/>
                <a:cs typeface="Garamond" panose="02020404030301010803" pitchFamily="18" charset="0"/>
              </a:rPr>
              <a:t> </a:t>
            </a:r>
            <a:r>
              <a:rPr lang="ms-MY" sz="4400" dirty="0">
                <a:effectLst/>
                <a:latin typeface="Garamond" panose="02020404030301010803" pitchFamily="18" charset="0"/>
                <a:ea typeface="Garamond" panose="02020404030301010803" pitchFamily="18" charset="0"/>
                <a:cs typeface="Garamond" panose="02020404030301010803" pitchFamily="18" charset="0"/>
              </a:rPr>
              <a:t>lunak</a:t>
            </a:r>
            <a:r>
              <a:rPr lang="ms-MY" sz="4400" dirty="0">
                <a:effectLst/>
                <a:latin typeface="Times New Roman" panose="02020603050405020304" pitchFamily="18" charset="0"/>
                <a:ea typeface="Garamond" panose="02020404030301010803" pitchFamily="18" charset="0"/>
                <a:cs typeface="Garamond" panose="02020404030301010803" pitchFamily="18" charset="0"/>
              </a:rPr>
              <a:t> </a:t>
            </a:r>
            <a:r>
              <a:rPr lang="ms-MY" sz="4400" dirty="0">
                <a:effectLst/>
                <a:latin typeface="Garamond" panose="02020404030301010803" pitchFamily="18" charset="0"/>
                <a:ea typeface="Garamond" panose="02020404030301010803" pitchFamily="18" charset="0"/>
                <a:cs typeface="Garamond" panose="02020404030301010803" pitchFamily="18" charset="0"/>
              </a:rPr>
              <a:t>dalam</a:t>
            </a:r>
            <a:r>
              <a:rPr lang="ms-MY" sz="4400" dirty="0">
                <a:effectLst/>
                <a:latin typeface="Times New Roman" panose="02020603050405020304" pitchFamily="18" charset="0"/>
                <a:ea typeface="Garamond" panose="02020404030301010803" pitchFamily="18" charset="0"/>
                <a:cs typeface="Garamond" panose="02020404030301010803" pitchFamily="18" charset="0"/>
              </a:rPr>
              <a:t> </a:t>
            </a:r>
            <a:r>
              <a:rPr lang="ms-MY" sz="4400" dirty="0">
                <a:effectLst/>
                <a:latin typeface="Garamond" panose="02020404030301010803" pitchFamily="18" charset="0"/>
                <a:ea typeface="Garamond" panose="02020404030301010803" pitchFamily="18" charset="0"/>
                <a:cs typeface="Garamond" panose="02020404030301010803" pitchFamily="18" charset="0"/>
              </a:rPr>
              <a:t>sebuah</a:t>
            </a:r>
            <a:r>
              <a:rPr lang="ms-MY" sz="4400" dirty="0">
                <a:effectLst/>
                <a:latin typeface="Times New Roman" panose="02020603050405020304" pitchFamily="18" charset="0"/>
                <a:ea typeface="Garamond" panose="02020404030301010803" pitchFamily="18" charset="0"/>
                <a:cs typeface="Garamond" panose="02020404030301010803" pitchFamily="18" charset="0"/>
              </a:rPr>
              <a:t> </a:t>
            </a:r>
            <a:r>
              <a:rPr lang="ms-MY" sz="4400" dirty="0">
                <a:effectLst/>
                <a:latin typeface="Garamond" panose="02020404030301010803" pitchFamily="18" charset="0"/>
                <a:ea typeface="Garamond" panose="02020404030301010803" pitchFamily="18" charset="0"/>
                <a:cs typeface="Garamond" panose="02020404030301010803" pitchFamily="18" charset="0"/>
              </a:rPr>
              <a:t>sistem</a:t>
            </a:r>
            <a:r>
              <a:rPr lang="ms-MY" sz="4400" dirty="0">
                <a:effectLst/>
                <a:latin typeface="Times New Roman" panose="02020603050405020304" pitchFamily="18" charset="0"/>
                <a:ea typeface="Garamond" panose="02020404030301010803" pitchFamily="18" charset="0"/>
                <a:cs typeface="Garamond" panose="02020404030301010803" pitchFamily="18" charset="0"/>
              </a:rPr>
              <a:t> </a:t>
            </a:r>
            <a:r>
              <a:rPr lang="ms-MY" sz="4400" spc="-10" dirty="0">
                <a:effectLst/>
                <a:latin typeface="Garamond" panose="02020404030301010803" pitchFamily="18" charset="0"/>
                <a:ea typeface="Garamond" panose="02020404030301010803" pitchFamily="18" charset="0"/>
                <a:cs typeface="Garamond" panose="02020404030301010803" pitchFamily="18" charset="0"/>
              </a:rPr>
              <a:t>komputer.</a:t>
            </a:r>
            <a:endParaRPr lang="en-ID" sz="4400" dirty="0">
              <a:effectLst/>
              <a:latin typeface="Garamond" panose="02020404030301010803" pitchFamily="18" charset="0"/>
              <a:ea typeface="Garamond" panose="02020404030301010803" pitchFamily="18" charset="0"/>
              <a:cs typeface="Garamond" panose="02020404030301010803" pitchFamily="18" charset="0"/>
            </a:endParaRPr>
          </a:p>
          <a:p>
            <a:pPr marL="742950" lvl="1" indent="-285750">
              <a:buSzPts val="1200"/>
              <a:buFont typeface="Garamond" panose="02020404030301010803" pitchFamily="18" charset="0"/>
              <a:buAutoNum type="arabicPeriod"/>
              <a:tabLst>
                <a:tab pos="963930" algn="l"/>
              </a:tabLst>
            </a:pPr>
            <a:r>
              <a:rPr lang="ms-MY" sz="4400" dirty="0">
                <a:effectLst/>
                <a:latin typeface="Garamond" panose="02020404030301010803" pitchFamily="18" charset="0"/>
                <a:ea typeface="Garamond" panose="02020404030301010803" pitchFamily="18" charset="0"/>
                <a:cs typeface="Garamond" panose="02020404030301010803" pitchFamily="18" charset="0"/>
              </a:rPr>
              <a:t>Mahasiswa</a:t>
            </a:r>
            <a:r>
              <a:rPr lang="ms-MY" sz="4400" spc="-55" dirty="0">
                <a:effectLst/>
                <a:latin typeface="Times New Roman" panose="02020603050405020304" pitchFamily="18" charset="0"/>
                <a:ea typeface="Garamond" panose="02020404030301010803" pitchFamily="18" charset="0"/>
                <a:cs typeface="Garamond" panose="02020404030301010803" pitchFamily="18" charset="0"/>
              </a:rPr>
              <a:t> </a:t>
            </a:r>
            <a:r>
              <a:rPr lang="ms-MY" sz="4400" dirty="0">
                <a:effectLst/>
                <a:latin typeface="Garamond" panose="02020404030301010803" pitchFamily="18" charset="0"/>
                <a:ea typeface="Garamond" panose="02020404030301010803" pitchFamily="18" charset="0"/>
                <a:cs typeface="Garamond" panose="02020404030301010803" pitchFamily="18" charset="0"/>
              </a:rPr>
              <a:t>mampu</a:t>
            </a:r>
            <a:r>
              <a:rPr lang="ms-MY" sz="4400" spc="-45" dirty="0">
                <a:effectLst/>
                <a:latin typeface="Times New Roman" panose="02020603050405020304" pitchFamily="18" charset="0"/>
                <a:ea typeface="Garamond" panose="02020404030301010803" pitchFamily="18" charset="0"/>
                <a:cs typeface="Garamond" panose="02020404030301010803" pitchFamily="18" charset="0"/>
              </a:rPr>
              <a:t> </a:t>
            </a:r>
            <a:r>
              <a:rPr lang="ms-MY" sz="4400" dirty="0">
                <a:effectLst/>
                <a:latin typeface="Garamond" panose="02020404030301010803" pitchFamily="18" charset="0"/>
                <a:ea typeface="Garamond" panose="02020404030301010803" pitchFamily="18" charset="0"/>
                <a:cs typeface="Garamond" panose="02020404030301010803" pitchFamily="18" charset="0"/>
              </a:rPr>
              <a:t>memahami</a:t>
            </a:r>
            <a:r>
              <a:rPr lang="ms-MY" sz="4400" spc="-45" dirty="0">
                <a:effectLst/>
                <a:latin typeface="Times New Roman" panose="02020603050405020304" pitchFamily="18" charset="0"/>
                <a:ea typeface="Garamond" panose="02020404030301010803" pitchFamily="18" charset="0"/>
                <a:cs typeface="Garamond" panose="02020404030301010803" pitchFamily="18" charset="0"/>
              </a:rPr>
              <a:t> </a:t>
            </a:r>
            <a:r>
              <a:rPr lang="ms-MY" sz="4400" dirty="0">
                <a:effectLst/>
                <a:latin typeface="Garamond" panose="02020404030301010803" pitchFamily="18" charset="0"/>
                <a:ea typeface="Garamond" panose="02020404030301010803" pitchFamily="18" charset="0"/>
                <a:cs typeface="Garamond" panose="02020404030301010803" pitchFamily="18" charset="0"/>
              </a:rPr>
              <a:t>pengelompokan</a:t>
            </a:r>
            <a:r>
              <a:rPr lang="ms-MY" sz="4400" spc="-45" dirty="0">
                <a:effectLst/>
                <a:latin typeface="Times New Roman" panose="02020603050405020304" pitchFamily="18" charset="0"/>
                <a:ea typeface="Garamond" panose="02020404030301010803" pitchFamily="18" charset="0"/>
                <a:cs typeface="Garamond" panose="02020404030301010803" pitchFamily="18" charset="0"/>
              </a:rPr>
              <a:t> </a:t>
            </a:r>
            <a:r>
              <a:rPr lang="ms-MY" sz="4400" dirty="0">
                <a:effectLst/>
                <a:latin typeface="Garamond" panose="02020404030301010803" pitchFamily="18" charset="0"/>
                <a:ea typeface="Garamond" panose="02020404030301010803" pitchFamily="18" charset="0"/>
                <a:cs typeface="Garamond" panose="02020404030301010803" pitchFamily="18" charset="0"/>
              </a:rPr>
              <a:t>perangkat</a:t>
            </a:r>
            <a:r>
              <a:rPr lang="ms-MY" sz="4400" spc="-40" dirty="0">
                <a:effectLst/>
                <a:latin typeface="Times New Roman" panose="02020603050405020304" pitchFamily="18" charset="0"/>
                <a:ea typeface="Garamond" panose="02020404030301010803" pitchFamily="18" charset="0"/>
                <a:cs typeface="Garamond" panose="02020404030301010803" pitchFamily="18" charset="0"/>
              </a:rPr>
              <a:t> </a:t>
            </a:r>
            <a:r>
              <a:rPr lang="ms-MY" sz="4400" spc="-10" dirty="0">
                <a:effectLst/>
                <a:latin typeface="Garamond" panose="02020404030301010803" pitchFamily="18" charset="0"/>
                <a:ea typeface="Garamond" panose="02020404030301010803" pitchFamily="18" charset="0"/>
                <a:cs typeface="Garamond" panose="02020404030301010803" pitchFamily="18" charset="0"/>
              </a:rPr>
              <a:t>lunak.</a:t>
            </a:r>
            <a:endParaRPr lang="en-ID" sz="4400" dirty="0">
              <a:effectLst/>
              <a:latin typeface="Garamond" panose="02020404030301010803" pitchFamily="18" charset="0"/>
              <a:ea typeface="Garamond" panose="02020404030301010803" pitchFamily="18" charset="0"/>
              <a:cs typeface="Garamond" panose="02020404030301010803" pitchFamily="18" charset="0"/>
            </a:endParaRPr>
          </a:p>
        </p:txBody>
      </p:sp>
    </p:spTree>
    <p:extLst>
      <p:ext uri="{BB962C8B-B14F-4D97-AF65-F5344CB8AC3E}">
        <p14:creationId xmlns:p14="http://schemas.microsoft.com/office/powerpoint/2010/main" val="125043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42473-07DA-E0F8-FE48-1810D86E94F5}"/>
              </a:ext>
            </a:extLst>
          </p:cNvPr>
          <p:cNvSpPr>
            <a:spLocks noGrp="1"/>
          </p:cNvSpPr>
          <p:nvPr>
            <p:ph type="title"/>
          </p:nvPr>
        </p:nvSpPr>
        <p:spPr/>
        <p:txBody>
          <a:bodyPr/>
          <a:lstStyle/>
          <a:p>
            <a:r>
              <a:rPr lang="en-US" dirty="0"/>
              <a:t>PERANGKAT LUNAK</a:t>
            </a:r>
            <a:endParaRPr lang="en-ID" dirty="0"/>
          </a:p>
        </p:txBody>
      </p:sp>
      <p:sp>
        <p:nvSpPr>
          <p:cNvPr id="3" name="Content Placeholder 2">
            <a:extLst>
              <a:ext uri="{FF2B5EF4-FFF2-40B4-BE49-F238E27FC236}">
                <a16:creationId xmlns:a16="http://schemas.microsoft.com/office/drawing/2014/main" id="{E476B10D-73C7-D249-2A69-8B90C61B83DB}"/>
              </a:ext>
            </a:extLst>
          </p:cNvPr>
          <p:cNvSpPr>
            <a:spLocks noGrp="1"/>
          </p:cNvSpPr>
          <p:nvPr>
            <p:ph idx="1"/>
          </p:nvPr>
        </p:nvSpPr>
        <p:spPr/>
        <p:txBody>
          <a:bodyPr/>
          <a:lstStyle/>
          <a:p>
            <a:pPr marL="0" indent="0">
              <a:buNone/>
            </a:pPr>
            <a:r>
              <a:rPr lang="en-ID" b="1" dirty="0" err="1"/>
              <a:t>Perangkat</a:t>
            </a:r>
            <a:r>
              <a:rPr lang="en-ID" b="1" dirty="0"/>
              <a:t> </a:t>
            </a:r>
            <a:r>
              <a:rPr lang="en-ID" b="1" dirty="0" err="1"/>
              <a:t>lunak</a:t>
            </a:r>
            <a:r>
              <a:rPr lang="en-ID" b="1" dirty="0"/>
              <a:t> (software) </a:t>
            </a:r>
            <a:r>
              <a:rPr lang="en-ID" b="1" dirty="0" err="1"/>
              <a:t>komputer</a:t>
            </a:r>
            <a:r>
              <a:rPr lang="en-ID" dirty="0"/>
              <a:t> </a:t>
            </a:r>
            <a:r>
              <a:rPr lang="en-ID" dirty="0" err="1"/>
              <a:t>adalah</a:t>
            </a:r>
            <a:r>
              <a:rPr lang="en-ID" dirty="0"/>
              <a:t> </a:t>
            </a:r>
            <a:r>
              <a:rPr lang="en-ID" dirty="0" err="1"/>
              <a:t>suatu</a:t>
            </a:r>
            <a:r>
              <a:rPr lang="en-ID" dirty="0"/>
              <a:t> </a:t>
            </a:r>
            <a:r>
              <a:rPr lang="en-ID" dirty="0" err="1"/>
              <a:t>perangkat</a:t>
            </a:r>
            <a:r>
              <a:rPr lang="en-ID" dirty="0"/>
              <a:t> </a:t>
            </a:r>
            <a:r>
              <a:rPr lang="en-ID" dirty="0" err="1"/>
              <a:t>logika</a:t>
            </a:r>
            <a:r>
              <a:rPr lang="en-ID" dirty="0"/>
              <a:t> yang </a:t>
            </a:r>
            <a:r>
              <a:rPr lang="en-ID" dirty="0" err="1"/>
              <a:t>berisi</a:t>
            </a:r>
            <a:r>
              <a:rPr lang="en-ID" dirty="0"/>
              <a:t> </a:t>
            </a:r>
            <a:r>
              <a:rPr lang="en-ID" dirty="0" err="1"/>
              <a:t>rangkaian</a:t>
            </a:r>
            <a:r>
              <a:rPr lang="en-ID" dirty="0"/>
              <a:t> </a:t>
            </a:r>
            <a:r>
              <a:rPr lang="en-ID" dirty="0" err="1"/>
              <a:t>perintah</a:t>
            </a:r>
            <a:r>
              <a:rPr lang="en-ID" dirty="0"/>
              <a:t>, program, </a:t>
            </a:r>
            <a:r>
              <a:rPr lang="en-ID" dirty="0" err="1"/>
              <a:t>prosedur</a:t>
            </a:r>
            <a:r>
              <a:rPr lang="en-ID" dirty="0"/>
              <a:t>, dan </a:t>
            </a:r>
            <a:r>
              <a:rPr lang="en-ID" dirty="0" err="1"/>
              <a:t>beberapa</a:t>
            </a:r>
            <a:r>
              <a:rPr lang="en-ID" dirty="0"/>
              <a:t> </a:t>
            </a:r>
            <a:r>
              <a:rPr lang="en-ID" dirty="0" err="1"/>
              <a:t>aktivitas</a:t>
            </a:r>
            <a:r>
              <a:rPr lang="en-ID" dirty="0"/>
              <a:t> </a:t>
            </a:r>
            <a:r>
              <a:rPr lang="en-ID" dirty="0" err="1"/>
              <a:t>pemrosesan</a:t>
            </a:r>
            <a:r>
              <a:rPr lang="en-ID" dirty="0"/>
              <a:t> </a:t>
            </a:r>
            <a:r>
              <a:rPr lang="en-ID" dirty="0" err="1"/>
              <a:t>perintah</a:t>
            </a:r>
            <a:r>
              <a:rPr lang="en-ID" dirty="0"/>
              <a:t> pada </a:t>
            </a:r>
            <a:r>
              <a:rPr lang="en-ID" dirty="0" err="1"/>
              <a:t>mekanisme</a:t>
            </a:r>
            <a:r>
              <a:rPr lang="en-ID" dirty="0"/>
              <a:t> </a:t>
            </a:r>
            <a:r>
              <a:rPr lang="en-ID" dirty="0" err="1"/>
              <a:t>komputer</a:t>
            </a:r>
            <a:r>
              <a:rPr lang="en-ID" dirty="0"/>
              <a:t> </a:t>
            </a:r>
            <a:r>
              <a:rPr lang="en-ID" dirty="0" err="1"/>
              <a:t>untuk</a:t>
            </a:r>
            <a:r>
              <a:rPr lang="en-ID" dirty="0"/>
              <a:t> </a:t>
            </a:r>
            <a:r>
              <a:rPr lang="en-ID" dirty="0" err="1"/>
              <a:t>menjalankan</a:t>
            </a:r>
            <a:r>
              <a:rPr lang="en-ID" dirty="0"/>
              <a:t> </a:t>
            </a:r>
            <a:r>
              <a:rPr lang="en-ID" dirty="0" err="1"/>
              <a:t>tugas</a:t>
            </a:r>
            <a:r>
              <a:rPr lang="en-ID" dirty="0"/>
              <a:t>.</a:t>
            </a:r>
          </a:p>
        </p:txBody>
      </p:sp>
    </p:spTree>
    <p:extLst>
      <p:ext uri="{BB962C8B-B14F-4D97-AF65-F5344CB8AC3E}">
        <p14:creationId xmlns:p14="http://schemas.microsoft.com/office/powerpoint/2010/main" val="234250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887D6-7978-E8B1-17D6-36286F4B8665}"/>
              </a:ext>
            </a:extLst>
          </p:cNvPr>
          <p:cNvSpPr>
            <a:spLocks noGrp="1"/>
          </p:cNvSpPr>
          <p:nvPr>
            <p:ph type="title"/>
          </p:nvPr>
        </p:nvSpPr>
        <p:spPr/>
        <p:txBody>
          <a:bodyPr/>
          <a:lstStyle/>
          <a:p>
            <a:r>
              <a:rPr lang="en-ID" b="1" dirty="0" err="1"/>
              <a:t>Pengertian</a:t>
            </a:r>
            <a:r>
              <a:rPr lang="en-ID" b="1" dirty="0"/>
              <a:t> </a:t>
            </a:r>
            <a:r>
              <a:rPr lang="en-ID" b="1" dirty="0" err="1"/>
              <a:t>perangkat</a:t>
            </a:r>
            <a:r>
              <a:rPr lang="en-ID" b="1" dirty="0"/>
              <a:t> </a:t>
            </a:r>
            <a:r>
              <a:rPr lang="en-ID" b="1" dirty="0" err="1"/>
              <a:t>lunak</a:t>
            </a:r>
            <a:r>
              <a:rPr lang="en-ID" b="1" dirty="0"/>
              <a:t> (software) </a:t>
            </a:r>
            <a:r>
              <a:rPr lang="en-ID" b="1" dirty="0" err="1"/>
              <a:t>menurut</a:t>
            </a:r>
            <a:r>
              <a:rPr lang="en-ID" b="1" dirty="0"/>
              <a:t> Ahli:</a:t>
            </a:r>
            <a:endParaRPr lang="en-ID" dirty="0"/>
          </a:p>
        </p:txBody>
      </p:sp>
      <p:sp>
        <p:nvSpPr>
          <p:cNvPr id="3" name="Content Placeholder 2">
            <a:extLst>
              <a:ext uri="{FF2B5EF4-FFF2-40B4-BE49-F238E27FC236}">
                <a16:creationId xmlns:a16="http://schemas.microsoft.com/office/drawing/2014/main" id="{0511A8BE-47D7-5AA9-2E00-BCFD8C3788F4}"/>
              </a:ext>
            </a:extLst>
          </p:cNvPr>
          <p:cNvSpPr>
            <a:spLocks noGrp="1"/>
          </p:cNvSpPr>
          <p:nvPr>
            <p:ph idx="1"/>
          </p:nvPr>
        </p:nvSpPr>
        <p:spPr/>
        <p:txBody>
          <a:bodyPr/>
          <a:lstStyle/>
          <a:p>
            <a:pPr algn="just"/>
            <a:r>
              <a:rPr lang="en-ID" sz="2000" dirty="0" err="1">
                <a:effectLst/>
              </a:rPr>
              <a:t>Wiwit</a:t>
            </a:r>
            <a:r>
              <a:rPr lang="en-ID" sz="2000" dirty="0">
                <a:effectLst/>
              </a:rPr>
              <a:t> </a:t>
            </a:r>
            <a:r>
              <a:rPr lang="en-ID" sz="2000" dirty="0" err="1">
                <a:effectLst/>
              </a:rPr>
              <a:t>Siswoutomo</a:t>
            </a:r>
            <a:r>
              <a:rPr lang="en-ID" sz="2000" dirty="0">
                <a:effectLst/>
              </a:rPr>
              <a:t>, 2013 </a:t>
            </a:r>
            <a:r>
              <a:rPr lang="en-ID" sz="2000" dirty="0" err="1">
                <a:effectLst/>
              </a:rPr>
              <a:t>dalam</a:t>
            </a:r>
            <a:r>
              <a:rPr lang="en-ID" sz="2000" dirty="0">
                <a:effectLst/>
              </a:rPr>
              <a:t> </a:t>
            </a:r>
            <a:r>
              <a:rPr lang="en-ID" sz="2000" dirty="0" err="1">
                <a:effectLst/>
              </a:rPr>
              <a:t>bukunya</a:t>
            </a:r>
            <a:r>
              <a:rPr lang="en-ID" sz="2000" dirty="0">
                <a:effectLst/>
              </a:rPr>
              <a:t> "Step By Step Joomla! Programming" </a:t>
            </a:r>
            <a:r>
              <a:rPr lang="en-ID" sz="2000" dirty="0" err="1">
                <a:effectLst/>
              </a:rPr>
              <a:t>menyampaikan</a:t>
            </a:r>
            <a:r>
              <a:rPr lang="en-ID" sz="2000" dirty="0">
                <a:effectLst/>
              </a:rPr>
              <a:t> </a:t>
            </a:r>
            <a:r>
              <a:rPr lang="en-ID" sz="2000" dirty="0" err="1">
                <a:effectLst/>
              </a:rPr>
              <a:t>bahwa</a:t>
            </a:r>
            <a:r>
              <a:rPr lang="en-ID" sz="2000" dirty="0">
                <a:effectLst/>
              </a:rPr>
              <a:t> software </a:t>
            </a:r>
            <a:r>
              <a:rPr lang="en-ID" sz="2000" dirty="0" err="1">
                <a:effectLst/>
              </a:rPr>
              <a:t>adalah</a:t>
            </a:r>
            <a:r>
              <a:rPr lang="en-ID" sz="2000" dirty="0">
                <a:effectLst/>
              </a:rPr>
              <a:t> </a:t>
            </a:r>
            <a:r>
              <a:rPr lang="en-ID" sz="2000" dirty="0" err="1">
                <a:effectLst/>
              </a:rPr>
              <a:t>sebuah</a:t>
            </a:r>
            <a:r>
              <a:rPr lang="en-ID" sz="2000" dirty="0">
                <a:effectLst/>
              </a:rPr>
              <a:t> </a:t>
            </a:r>
            <a:r>
              <a:rPr lang="en-ID" sz="2000" dirty="0" err="1">
                <a:effectLst/>
              </a:rPr>
              <a:t>nyawa</a:t>
            </a:r>
            <a:r>
              <a:rPr lang="en-ID" sz="2000" dirty="0">
                <a:effectLst/>
              </a:rPr>
              <a:t> </a:t>
            </a:r>
            <a:r>
              <a:rPr lang="en-ID" sz="2000" dirty="0" err="1">
                <a:effectLst/>
              </a:rPr>
              <a:t>dari</a:t>
            </a:r>
            <a:r>
              <a:rPr lang="en-ID" sz="2000" dirty="0">
                <a:effectLst/>
              </a:rPr>
              <a:t> </a:t>
            </a:r>
            <a:r>
              <a:rPr lang="en-ID" sz="2000" dirty="0" err="1">
                <a:effectLst/>
              </a:rPr>
              <a:t>komputer</a:t>
            </a:r>
            <a:r>
              <a:rPr lang="en-ID" sz="2000" dirty="0">
                <a:effectLst/>
              </a:rPr>
              <a:t> </a:t>
            </a:r>
            <a:r>
              <a:rPr lang="en-ID" sz="2000" dirty="0" err="1">
                <a:effectLst/>
              </a:rPr>
              <a:t>atau</a:t>
            </a:r>
            <a:r>
              <a:rPr lang="en-ID" sz="2000" dirty="0">
                <a:effectLst/>
              </a:rPr>
              <a:t> Hardware. Karena </a:t>
            </a:r>
            <a:r>
              <a:rPr lang="en-ID" sz="2000" dirty="0" err="1">
                <a:effectLst/>
              </a:rPr>
              <a:t>tanpa</a:t>
            </a:r>
            <a:r>
              <a:rPr lang="en-ID" sz="2000" dirty="0">
                <a:effectLst/>
              </a:rPr>
              <a:t> </a:t>
            </a:r>
            <a:r>
              <a:rPr lang="en-ID" sz="2000" dirty="0" err="1">
                <a:effectLst/>
              </a:rPr>
              <a:t>adanya</a:t>
            </a:r>
            <a:r>
              <a:rPr lang="en-ID" sz="2000" dirty="0">
                <a:effectLst/>
              </a:rPr>
              <a:t> software </a:t>
            </a:r>
            <a:r>
              <a:rPr lang="en-ID" sz="2000" dirty="0" err="1">
                <a:effectLst/>
              </a:rPr>
              <a:t>maka</a:t>
            </a:r>
            <a:r>
              <a:rPr lang="en-ID" sz="2000" dirty="0">
                <a:effectLst/>
              </a:rPr>
              <a:t> </a:t>
            </a:r>
            <a:r>
              <a:rPr lang="en-ID" sz="2000" dirty="0" err="1">
                <a:effectLst/>
              </a:rPr>
              <a:t>komputer</a:t>
            </a:r>
            <a:r>
              <a:rPr lang="en-ID" sz="2000" dirty="0">
                <a:effectLst/>
              </a:rPr>
              <a:t> </a:t>
            </a:r>
            <a:r>
              <a:rPr lang="en-ID" sz="2000" dirty="0" err="1">
                <a:effectLst/>
              </a:rPr>
              <a:t>hanyalah</a:t>
            </a:r>
            <a:r>
              <a:rPr lang="en-ID" sz="2000" dirty="0">
                <a:effectLst/>
              </a:rPr>
              <a:t> </a:t>
            </a:r>
            <a:r>
              <a:rPr lang="en-ID" sz="2000" dirty="0" err="1">
                <a:effectLst/>
              </a:rPr>
              <a:t>sebuah</a:t>
            </a:r>
            <a:r>
              <a:rPr lang="en-ID" sz="2000" dirty="0">
                <a:effectLst/>
              </a:rPr>
              <a:t> </a:t>
            </a:r>
            <a:r>
              <a:rPr lang="en-ID" sz="2000" dirty="0" err="1">
                <a:effectLst/>
              </a:rPr>
              <a:t>perangkat</a:t>
            </a:r>
            <a:r>
              <a:rPr lang="en-ID" sz="2000" dirty="0">
                <a:effectLst/>
              </a:rPr>
              <a:t> </a:t>
            </a:r>
            <a:r>
              <a:rPr lang="en-ID" sz="2000" dirty="0" err="1">
                <a:effectLst/>
              </a:rPr>
              <a:t>keras</a:t>
            </a:r>
            <a:r>
              <a:rPr lang="en-ID" sz="2000" dirty="0">
                <a:effectLst/>
              </a:rPr>
              <a:t> </a:t>
            </a:r>
            <a:r>
              <a:rPr lang="en-ID" sz="2000" dirty="0" err="1">
                <a:effectLst/>
              </a:rPr>
              <a:t>atau</a:t>
            </a:r>
            <a:r>
              <a:rPr lang="en-ID" sz="2000" dirty="0">
                <a:effectLst/>
              </a:rPr>
              <a:t> Hardware yang </a:t>
            </a:r>
            <a:r>
              <a:rPr lang="en-ID" sz="2000" dirty="0" err="1">
                <a:effectLst/>
              </a:rPr>
              <a:t>mati</a:t>
            </a:r>
            <a:r>
              <a:rPr lang="en-ID" sz="2000" dirty="0">
                <a:effectLst/>
              </a:rPr>
              <a:t> dan </a:t>
            </a:r>
            <a:r>
              <a:rPr lang="en-ID" sz="2000" dirty="0" err="1">
                <a:effectLst/>
              </a:rPr>
              <a:t>tidak</a:t>
            </a:r>
            <a:r>
              <a:rPr lang="en-ID" sz="2000" dirty="0">
                <a:effectLst/>
              </a:rPr>
              <a:t> </a:t>
            </a:r>
            <a:r>
              <a:rPr lang="en-ID" sz="2000" dirty="0" err="1">
                <a:effectLst/>
              </a:rPr>
              <a:t>dapat</a:t>
            </a:r>
            <a:r>
              <a:rPr lang="en-ID" sz="2000" dirty="0">
                <a:effectLst/>
              </a:rPr>
              <a:t> </a:t>
            </a:r>
            <a:r>
              <a:rPr lang="en-ID" sz="2000" dirty="0" err="1">
                <a:effectLst/>
              </a:rPr>
              <a:t>digunakan</a:t>
            </a:r>
            <a:r>
              <a:rPr lang="en-ID" sz="2000" dirty="0">
                <a:effectLst/>
              </a:rPr>
              <a:t>.</a:t>
            </a:r>
          </a:p>
          <a:p>
            <a:pPr algn="just"/>
            <a:r>
              <a:rPr lang="en-ID" sz="2000" b="1" dirty="0">
                <a:effectLst/>
              </a:rPr>
              <a:t>Program </a:t>
            </a:r>
            <a:r>
              <a:rPr lang="en-ID" sz="2000" dirty="0" err="1">
                <a:effectLst/>
              </a:rPr>
              <a:t>adalah</a:t>
            </a:r>
            <a:r>
              <a:rPr lang="en-ID" sz="2000" dirty="0">
                <a:effectLst/>
              </a:rPr>
              <a:t> </a:t>
            </a:r>
            <a:r>
              <a:rPr lang="en-ID" sz="2000" dirty="0" err="1">
                <a:effectLst/>
              </a:rPr>
              <a:t>sekumpulan</a:t>
            </a:r>
            <a:r>
              <a:rPr lang="en-ID" sz="2000" dirty="0">
                <a:effectLst/>
              </a:rPr>
              <a:t> </a:t>
            </a:r>
            <a:r>
              <a:rPr lang="en-ID" sz="2000" dirty="0" err="1">
                <a:effectLst/>
              </a:rPr>
              <a:t>instruksi</a:t>
            </a:r>
            <a:r>
              <a:rPr lang="en-ID" sz="2000" dirty="0">
                <a:effectLst/>
              </a:rPr>
              <a:t> </a:t>
            </a:r>
            <a:r>
              <a:rPr lang="en-ID" sz="2000" dirty="0" err="1">
                <a:effectLst/>
              </a:rPr>
              <a:t>terstruktur</a:t>
            </a:r>
            <a:r>
              <a:rPr lang="en-ID" sz="2000" dirty="0">
                <a:effectLst/>
              </a:rPr>
              <a:t> (</a:t>
            </a:r>
            <a:r>
              <a:rPr lang="en-ID" sz="2000" dirty="0" err="1">
                <a:effectLst/>
              </a:rPr>
              <a:t>algoritma</a:t>
            </a:r>
            <a:r>
              <a:rPr lang="en-ID" sz="2000" dirty="0">
                <a:effectLst/>
              </a:rPr>
              <a:t>) yang </a:t>
            </a:r>
            <a:r>
              <a:rPr lang="en-ID" sz="2000" dirty="0" err="1">
                <a:effectLst/>
              </a:rPr>
              <a:t>diwujudkan</a:t>
            </a:r>
            <a:r>
              <a:rPr lang="en-ID" sz="2000" dirty="0">
                <a:effectLst/>
              </a:rPr>
              <a:t> </a:t>
            </a:r>
            <a:r>
              <a:rPr lang="en-ID" sz="2000" dirty="0" err="1">
                <a:effectLst/>
              </a:rPr>
              <a:t>dalam</a:t>
            </a:r>
            <a:r>
              <a:rPr lang="en-ID" sz="2000" dirty="0">
                <a:effectLst/>
              </a:rPr>
              <a:t> </a:t>
            </a:r>
            <a:r>
              <a:rPr lang="en-ID" sz="2000" dirty="0" err="1">
                <a:effectLst/>
              </a:rPr>
              <a:t>bentuk</a:t>
            </a:r>
            <a:r>
              <a:rPr lang="en-ID" sz="2000" dirty="0">
                <a:effectLst/>
              </a:rPr>
              <a:t> </a:t>
            </a:r>
            <a:r>
              <a:rPr lang="en-ID" sz="2000" dirty="0" err="1">
                <a:effectLst/>
              </a:rPr>
              <a:t>bahasa</a:t>
            </a:r>
            <a:r>
              <a:rPr lang="en-ID" sz="2000" dirty="0">
                <a:effectLst/>
              </a:rPr>
              <a:t>, </a:t>
            </a:r>
            <a:r>
              <a:rPr lang="en-ID" sz="2000" dirty="0" err="1">
                <a:effectLst/>
              </a:rPr>
              <a:t>kode</a:t>
            </a:r>
            <a:r>
              <a:rPr lang="en-ID" sz="2000" dirty="0">
                <a:effectLst/>
              </a:rPr>
              <a:t> </a:t>
            </a:r>
            <a:r>
              <a:rPr lang="en-ID" sz="2000" dirty="0" err="1">
                <a:effectLst/>
              </a:rPr>
              <a:t>skema</a:t>
            </a:r>
            <a:r>
              <a:rPr lang="en-ID" sz="2000" dirty="0">
                <a:effectLst/>
              </a:rPr>
              <a:t>, design </a:t>
            </a:r>
            <a:r>
              <a:rPr lang="en-ID" sz="2000" dirty="0" err="1">
                <a:effectLst/>
              </a:rPr>
              <a:t>maupun</a:t>
            </a:r>
            <a:r>
              <a:rPr lang="en-ID" sz="2000" dirty="0">
                <a:effectLst/>
              </a:rPr>
              <a:t> </a:t>
            </a:r>
            <a:r>
              <a:rPr lang="en-ID" sz="2000" dirty="0" err="1">
                <a:effectLst/>
              </a:rPr>
              <a:t>dalam</a:t>
            </a:r>
            <a:r>
              <a:rPr lang="en-ID" sz="2000" dirty="0">
                <a:effectLst/>
              </a:rPr>
              <a:t> </a:t>
            </a:r>
            <a:r>
              <a:rPr lang="en-ID" sz="2000" dirty="0" err="1">
                <a:effectLst/>
              </a:rPr>
              <a:t>bentuk</a:t>
            </a:r>
            <a:r>
              <a:rPr lang="en-ID" sz="2000" dirty="0">
                <a:effectLst/>
              </a:rPr>
              <a:t> lain dan </a:t>
            </a:r>
            <a:r>
              <a:rPr lang="en-ID" sz="2000" dirty="0" err="1">
                <a:effectLst/>
              </a:rPr>
              <a:t>dapat</a:t>
            </a:r>
            <a:r>
              <a:rPr lang="en-ID" sz="2000" dirty="0">
                <a:effectLst/>
              </a:rPr>
              <a:t> </a:t>
            </a:r>
            <a:r>
              <a:rPr lang="en-ID" sz="2000" dirty="0" err="1">
                <a:effectLst/>
              </a:rPr>
              <a:t>dibaca</a:t>
            </a:r>
            <a:r>
              <a:rPr lang="en-ID" sz="2000" dirty="0">
                <a:effectLst/>
              </a:rPr>
              <a:t> oleh </a:t>
            </a:r>
            <a:r>
              <a:rPr lang="en-ID" sz="2000" dirty="0" err="1">
                <a:effectLst/>
              </a:rPr>
              <a:t>komputer</a:t>
            </a:r>
            <a:r>
              <a:rPr lang="en-ID" sz="2000" dirty="0">
                <a:effectLst/>
              </a:rPr>
              <a:t> </a:t>
            </a:r>
            <a:r>
              <a:rPr lang="en-ID" sz="2000" dirty="0" err="1">
                <a:effectLst/>
              </a:rPr>
              <a:t>sebagai</a:t>
            </a:r>
            <a:r>
              <a:rPr lang="en-ID" sz="2000" dirty="0">
                <a:effectLst/>
              </a:rPr>
              <a:t> </a:t>
            </a:r>
            <a:r>
              <a:rPr lang="en-ID" sz="2000" dirty="0" err="1">
                <a:effectLst/>
              </a:rPr>
              <a:t>instruksi</a:t>
            </a:r>
            <a:r>
              <a:rPr lang="en-ID" sz="2000" dirty="0">
                <a:effectLst/>
              </a:rPr>
              <a:t> yang </a:t>
            </a:r>
            <a:r>
              <a:rPr lang="en-ID" sz="2000" dirty="0" err="1">
                <a:effectLst/>
              </a:rPr>
              <a:t>mampu</a:t>
            </a:r>
            <a:r>
              <a:rPr lang="en-ID" sz="2000" dirty="0">
                <a:effectLst/>
              </a:rPr>
              <a:t> </a:t>
            </a:r>
            <a:r>
              <a:rPr lang="en-ID" sz="2000" dirty="0" err="1">
                <a:effectLst/>
              </a:rPr>
              <a:t>membuat</a:t>
            </a:r>
            <a:r>
              <a:rPr lang="en-ID" sz="2000" dirty="0">
                <a:effectLst/>
              </a:rPr>
              <a:t> </a:t>
            </a:r>
            <a:r>
              <a:rPr lang="en-ID" sz="2000" dirty="0" err="1">
                <a:effectLst/>
              </a:rPr>
              <a:t>komputer</a:t>
            </a:r>
            <a:r>
              <a:rPr lang="en-ID" sz="2000" dirty="0">
                <a:effectLst/>
              </a:rPr>
              <a:t> </a:t>
            </a:r>
            <a:r>
              <a:rPr lang="en-ID" sz="2000" dirty="0" err="1">
                <a:effectLst/>
              </a:rPr>
              <a:t>bekerja</a:t>
            </a:r>
            <a:r>
              <a:rPr lang="en-ID" sz="2000" dirty="0">
                <a:effectLst/>
              </a:rPr>
              <a:t> </a:t>
            </a:r>
            <a:r>
              <a:rPr lang="en-ID" sz="2000" dirty="0" err="1">
                <a:effectLst/>
              </a:rPr>
              <a:t>untuk</a:t>
            </a:r>
            <a:r>
              <a:rPr lang="en-ID" sz="2000" dirty="0">
                <a:effectLst/>
              </a:rPr>
              <a:t> </a:t>
            </a:r>
            <a:r>
              <a:rPr lang="en-ID" sz="2000" dirty="0" err="1">
                <a:effectLst/>
              </a:rPr>
              <a:t>memudahkan</a:t>
            </a:r>
            <a:r>
              <a:rPr lang="en-ID" sz="2000" dirty="0">
                <a:effectLst/>
              </a:rPr>
              <a:t> </a:t>
            </a:r>
            <a:r>
              <a:rPr lang="en-ID" sz="2000" dirty="0" err="1">
                <a:effectLst/>
              </a:rPr>
              <a:t>pekerjaan</a:t>
            </a:r>
            <a:r>
              <a:rPr lang="en-ID" sz="2000" dirty="0">
                <a:effectLst/>
              </a:rPr>
              <a:t> dan </a:t>
            </a:r>
            <a:r>
              <a:rPr lang="en-ID" sz="2000" dirty="0" err="1">
                <a:effectLst/>
              </a:rPr>
              <a:t>permasalahan</a:t>
            </a:r>
            <a:r>
              <a:rPr lang="en-ID" sz="2000" dirty="0">
                <a:effectLst/>
              </a:rPr>
              <a:t>.</a:t>
            </a:r>
          </a:p>
          <a:p>
            <a:pPr marL="0" indent="0">
              <a:buNone/>
            </a:pPr>
            <a:endParaRPr lang="en-ID" sz="2000" dirty="0"/>
          </a:p>
        </p:txBody>
      </p:sp>
    </p:spTree>
    <p:extLst>
      <p:ext uri="{BB962C8B-B14F-4D97-AF65-F5344CB8AC3E}">
        <p14:creationId xmlns:p14="http://schemas.microsoft.com/office/powerpoint/2010/main" val="3581383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0293-370C-FE58-26A1-1AE5EBF17B0E}"/>
              </a:ext>
            </a:extLst>
          </p:cNvPr>
          <p:cNvSpPr>
            <a:spLocks noGrp="1"/>
          </p:cNvSpPr>
          <p:nvPr>
            <p:ph type="title"/>
          </p:nvPr>
        </p:nvSpPr>
        <p:spPr/>
        <p:txBody>
          <a:bodyPr/>
          <a:lstStyle/>
          <a:p>
            <a:r>
              <a:rPr lang="en-ID" b="1" dirty="0" err="1"/>
              <a:t>Fungsi</a:t>
            </a:r>
            <a:r>
              <a:rPr lang="en-ID" b="1" dirty="0"/>
              <a:t> </a:t>
            </a:r>
            <a:r>
              <a:rPr lang="en-ID" b="1" dirty="0" err="1"/>
              <a:t>utama</a:t>
            </a:r>
            <a:r>
              <a:rPr lang="en-ID" b="1" dirty="0"/>
              <a:t> </a:t>
            </a:r>
            <a:r>
              <a:rPr lang="en-ID" b="1" dirty="0" err="1"/>
              <a:t>sofware</a:t>
            </a:r>
            <a:r>
              <a:rPr lang="en-ID" b="1" dirty="0"/>
              <a:t> </a:t>
            </a:r>
            <a:r>
              <a:rPr lang="en-ID" b="1" dirty="0" err="1"/>
              <a:t>adalah</a:t>
            </a:r>
            <a:r>
              <a:rPr lang="en-ID" b="1" dirty="0"/>
              <a:t> </a:t>
            </a:r>
            <a:r>
              <a:rPr lang="en-ID" b="1" dirty="0" err="1"/>
              <a:t>sebagai</a:t>
            </a:r>
            <a:r>
              <a:rPr lang="en-ID" b="1" dirty="0"/>
              <a:t>:</a:t>
            </a:r>
          </a:p>
        </p:txBody>
      </p:sp>
      <p:sp>
        <p:nvSpPr>
          <p:cNvPr id="3" name="Content Placeholder 2">
            <a:extLst>
              <a:ext uri="{FF2B5EF4-FFF2-40B4-BE49-F238E27FC236}">
                <a16:creationId xmlns:a16="http://schemas.microsoft.com/office/drawing/2014/main" id="{959CDB1F-4083-51F5-8DF4-A19A2E21E96B}"/>
              </a:ext>
            </a:extLst>
          </p:cNvPr>
          <p:cNvSpPr>
            <a:spLocks noGrp="1"/>
          </p:cNvSpPr>
          <p:nvPr>
            <p:ph idx="1"/>
          </p:nvPr>
        </p:nvSpPr>
        <p:spPr/>
        <p:txBody>
          <a:bodyPr/>
          <a:lstStyle/>
          <a:p>
            <a:pPr algn="just">
              <a:buFont typeface="Arial" panose="020B0604020202020204" pitchFamily="34" charset="0"/>
              <a:buChar char="•"/>
            </a:pPr>
            <a:r>
              <a:rPr lang="en-ID" sz="2000" dirty="0">
                <a:effectLst/>
              </a:rPr>
              <a:t>Software </a:t>
            </a:r>
            <a:r>
              <a:rPr lang="en-ID" sz="2000" dirty="0" err="1">
                <a:effectLst/>
              </a:rPr>
              <a:t>selalu</a:t>
            </a:r>
            <a:r>
              <a:rPr lang="en-ID" sz="2000" dirty="0">
                <a:effectLst/>
              </a:rPr>
              <a:t> </a:t>
            </a:r>
            <a:r>
              <a:rPr lang="en-ID" sz="2000" dirty="0" err="1">
                <a:effectLst/>
              </a:rPr>
              <a:t>beraktivitas</a:t>
            </a:r>
            <a:r>
              <a:rPr lang="en-ID" sz="2000" dirty="0">
                <a:effectLst/>
              </a:rPr>
              <a:t> </a:t>
            </a:r>
            <a:r>
              <a:rPr lang="en-ID" sz="2000" dirty="0" err="1">
                <a:effectLst/>
              </a:rPr>
              <a:t>bersama</a:t>
            </a:r>
            <a:r>
              <a:rPr lang="en-ID" sz="2000" dirty="0">
                <a:effectLst/>
              </a:rPr>
              <a:t> </a:t>
            </a:r>
            <a:r>
              <a:rPr lang="en-ID" sz="2000" dirty="0" err="1">
                <a:effectLst/>
              </a:rPr>
              <a:t>dengan</a:t>
            </a:r>
            <a:r>
              <a:rPr lang="en-ID" sz="2000" dirty="0">
                <a:effectLst/>
              </a:rPr>
              <a:t> hardware </a:t>
            </a:r>
            <a:r>
              <a:rPr lang="en-ID" sz="2000" dirty="0" err="1">
                <a:effectLst/>
              </a:rPr>
              <a:t>karena</a:t>
            </a:r>
            <a:r>
              <a:rPr lang="en-ID" sz="2000" dirty="0">
                <a:effectLst/>
              </a:rPr>
              <a:t> </a:t>
            </a:r>
            <a:r>
              <a:rPr lang="en-ID" sz="2000" dirty="0" err="1">
                <a:effectLst/>
              </a:rPr>
              <a:t>peran</a:t>
            </a:r>
            <a:r>
              <a:rPr lang="en-ID" sz="2000" dirty="0">
                <a:effectLst/>
              </a:rPr>
              <a:t> software </a:t>
            </a:r>
            <a:r>
              <a:rPr lang="en-ID" sz="2000" dirty="0" err="1">
                <a:effectLst/>
              </a:rPr>
              <a:t>adalah</a:t>
            </a:r>
            <a:r>
              <a:rPr lang="en-ID" sz="2000" dirty="0">
                <a:effectLst/>
              </a:rPr>
              <a:t> </a:t>
            </a:r>
            <a:r>
              <a:rPr lang="en-ID" sz="2000" dirty="0" err="1">
                <a:effectLst/>
              </a:rPr>
              <a:t>mengatur</a:t>
            </a:r>
            <a:r>
              <a:rPr lang="en-ID" sz="2000" dirty="0">
                <a:effectLst/>
              </a:rPr>
              <a:t> hardware </a:t>
            </a:r>
            <a:r>
              <a:rPr lang="en-ID" sz="2000" dirty="0" err="1">
                <a:effectLst/>
              </a:rPr>
              <a:t>komputer</a:t>
            </a:r>
            <a:r>
              <a:rPr lang="en-ID" sz="2000" dirty="0">
                <a:effectLst/>
              </a:rPr>
              <a:t>.</a:t>
            </a:r>
          </a:p>
          <a:p>
            <a:pPr algn="just">
              <a:buFont typeface="Arial" panose="020B0604020202020204" pitchFamily="34" charset="0"/>
              <a:buChar char="•"/>
            </a:pPr>
            <a:r>
              <a:rPr lang="en-ID" sz="2000" dirty="0">
                <a:effectLst/>
              </a:rPr>
              <a:t>Software </a:t>
            </a:r>
            <a:r>
              <a:rPr lang="en-ID" sz="2000" dirty="0" err="1">
                <a:effectLst/>
              </a:rPr>
              <a:t>menyediakan</a:t>
            </a:r>
            <a:r>
              <a:rPr lang="en-ID" sz="2000" dirty="0">
                <a:effectLst/>
              </a:rPr>
              <a:t> </a:t>
            </a:r>
            <a:r>
              <a:rPr lang="en-ID" sz="2000" dirty="0" err="1">
                <a:effectLst/>
              </a:rPr>
              <a:t>semua</a:t>
            </a:r>
            <a:r>
              <a:rPr lang="en-ID" sz="2000" dirty="0">
                <a:effectLst/>
              </a:rPr>
              <a:t> </a:t>
            </a:r>
            <a:r>
              <a:rPr lang="en-ID" sz="2000" dirty="0" err="1">
                <a:effectLst/>
              </a:rPr>
              <a:t>sumber</a:t>
            </a:r>
            <a:r>
              <a:rPr lang="en-ID" sz="2000" dirty="0">
                <a:effectLst/>
              </a:rPr>
              <a:t> </a:t>
            </a:r>
            <a:r>
              <a:rPr lang="en-ID" sz="2000" dirty="0" err="1">
                <a:effectLst/>
              </a:rPr>
              <a:t>daya</a:t>
            </a:r>
            <a:r>
              <a:rPr lang="en-ID" sz="2000" dirty="0">
                <a:effectLst/>
              </a:rPr>
              <a:t> </a:t>
            </a:r>
            <a:r>
              <a:rPr lang="en-ID" sz="2000" dirty="0" err="1">
                <a:effectLst/>
              </a:rPr>
              <a:t>akan</a:t>
            </a:r>
            <a:r>
              <a:rPr lang="en-ID" sz="2000" dirty="0">
                <a:effectLst/>
              </a:rPr>
              <a:t> </a:t>
            </a:r>
            <a:r>
              <a:rPr lang="en-ID" sz="2000" dirty="0" err="1">
                <a:effectLst/>
              </a:rPr>
              <a:t>digunakan</a:t>
            </a:r>
            <a:r>
              <a:rPr lang="en-ID" sz="2000" dirty="0">
                <a:effectLst/>
              </a:rPr>
              <a:t> oleh </a:t>
            </a:r>
            <a:r>
              <a:rPr lang="en-ID" sz="2000" dirty="0" err="1">
                <a:effectLst/>
              </a:rPr>
              <a:t>komputer</a:t>
            </a:r>
            <a:r>
              <a:rPr lang="en-ID" sz="2000" dirty="0">
                <a:effectLst/>
              </a:rPr>
              <a:t>.</a:t>
            </a:r>
          </a:p>
          <a:p>
            <a:pPr algn="just">
              <a:buFont typeface="Arial" panose="020B0604020202020204" pitchFamily="34" charset="0"/>
              <a:buChar char="•"/>
            </a:pPr>
            <a:r>
              <a:rPr lang="en-ID" sz="2000" dirty="0">
                <a:effectLst/>
              </a:rPr>
              <a:t>Software </a:t>
            </a:r>
            <a:r>
              <a:rPr lang="en-ID" sz="2000" dirty="0" err="1">
                <a:effectLst/>
              </a:rPr>
              <a:t>digunakan</a:t>
            </a:r>
            <a:r>
              <a:rPr lang="en-ID" sz="2000" dirty="0">
                <a:effectLst/>
              </a:rPr>
              <a:t> </a:t>
            </a:r>
            <a:r>
              <a:rPr lang="en-ID" sz="2000" dirty="0" err="1">
                <a:effectLst/>
              </a:rPr>
              <a:t>sebagai</a:t>
            </a:r>
            <a:r>
              <a:rPr lang="en-ID" sz="2000" dirty="0">
                <a:effectLst/>
              </a:rPr>
              <a:t> </a:t>
            </a:r>
            <a:r>
              <a:rPr lang="en-ID" sz="2000" dirty="0" err="1">
                <a:effectLst/>
              </a:rPr>
              <a:t>antar</a:t>
            </a:r>
            <a:r>
              <a:rPr lang="en-ID" sz="2000" dirty="0">
                <a:effectLst/>
              </a:rPr>
              <a:t> </a:t>
            </a:r>
            <a:r>
              <a:rPr lang="en-ID" sz="2000" dirty="0" err="1">
                <a:effectLst/>
              </a:rPr>
              <a:t>muka</a:t>
            </a:r>
            <a:r>
              <a:rPr lang="en-ID" sz="2000" dirty="0">
                <a:effectLst/>
              </a:rPr>
              <a:t> (user interface) yang </a:t>
            </a:r>
            <a:r>
              <a:rPr lang="en-ID" sz="2000" dirty="0" err="1">
                <a:effectLst/>
              </a:rPr>
              <a:t>menjadi</a:t>
            </a:r>
            <a:r>
              <a:rPr lang="en-ID" sz="2000" dirty="0">
                <a:effectLst/>
              </a:rPr>
              <a:t> </a:t>
            </a:r>
            <a:r>
              <a:rPr lang="en-ID" sz="2000" dirty="0" err="1">
                <a:effectLst/>
              </a:rPr>
              <a:t>perantara</a:t>
            </a:r>
            <a:r>
              <a:rPr lang="en-ID" sz="2000" dirty="0">
                <a:effectLst/>
              </a:rPr>
              <a:t> </a:t>
            </a:r>
            <a:r>
              <a:rPr lang="en-ID" sz="2000" dirty="0" err="1">
                <a:effectLst/>
              </a:rPr>
              <a:t>antara</a:t>
            </a:r>
            <a:r>
              <a:rPr lang="en-ID" sz="2000" dirty="0">
                <a:effectLst/>
              </a:rPr>
              <a:t> user </a:t>
            </a:r>
            <a:r>
              <a:rPr lang="en-ID" sz="2000" dirty="0" err="1">
                <a:effectLst/>
              </a:rPr>
              <a:t>dengan</a:t>
            </a:r>
            <a:r>
              <a:rPr lang="en-ID" sz="2000" dirty="0">
                <a:effectLst/>
              </a:rPr>
              <a:t> hardware </a:t>
            </a:r>
            <a:r>
              <a:rPr lang="en-ID" sz="2000" dirty="0" err="1">
                <a:effectLst/>
              </a:rPr>
              <a:t>komputer</a:t>
            </a:r>
            <a:r>
              <a:rPr lang="en-ID" sz="2000" dirty="0">
                <a:effectLst/>
              </a:rPr>
              <a:t> </a:t>
            </a:r>
            <a:r>
              <a:rPr lang="en-ID" sz="2000" dirty="0" err="1">
                <a:effectLst/>
              </a:rPr>
              <a:t>untuk</a:t>
            </a:r>
            <a:r>
              <a:rPr lang="en-ID" sz="2000" dirty="0">
                <a:effectLst/>
              </a:rPr>
              <a:t> </a:t>
            </a:r>
            <a:r>
              <a:rPr lang="en-ID" sz="2000" dirty="0" err="1">
                <a:effectLst/>
              </a:rPr>
              <a:t>melakukan</a:t>
            </a:r>
            <a:r>
              <a:rPr lang="en-ID" sz="2000" dirty="0">
                <a:effectLst/>
              </a:rPr>
              <a:t> </a:t>
            </a:r>
            <a:r>
              <a:rPr lang="en-ID" sz="2000" dirty="0" err="1">
                <a:effectLst/>
              </a:rPr>
              <a:t>aktivitas</a:t>
            </a:r>
            <a:r>
              <a:rPr lang="en-ID" sz="2000" dirty="0">
                <a:effectLst/>
              </a:rPr>
              <a:t>.</a:t>
            </a:r>
          </a:p>
          <a:p>
            <a:pPr algn="just">
              <a:buFont typeface="Arial" panose="020B0604020202020204" pitchFamily="34" charset="0"/>
              <a:buChar char="•"/>
            </a:pPr>
            <a:r>
              <a:rPr lang="en-ID" sz="2000" dirty="0">
                <a:effectLst/>
              </a:rPr>
              <a:t>Software </a:t>
            </a:r>
            <a:r>
              <a:rPr lang="en-ID" sz="2000" dirty="0" err="1">
                <a:effectLst/>
              </a:rPr>
              <a:t>dapat</a:t>
            </a:r>
            <a:r>
              <a:rPr lang="en-ID" sz="2000" dirty="0">
                <a:effectLst/>
              </a:rPr>
              <a:t> </a:t>
            </a:r>
            <a:r>
              <a:rPr lang="en-ID" sz="2000" dirty="0" err="1">
                <a:effectLst/>
              </a:rPr>
              <a:t>dipakai</a:t>
            </a:r>
            <a:r>
              <a:rPr lang="en-ID" sz="2000" dirty="0">
                <a:effectLst/>
              </a:rPr>
              <a:t> </a:t>
            </a:r>
            <a:r>
              <a:rPr lang="en-ID" sz="2000" dirty="0" err="1">
                <a:effectLst/>
              </a:rPr>
              <a:t>sebagai</a:t>
            </a:r>
            <a:r>
              <a:rPr lang="en-ID" sz="2000" dirty="0">
                <a:effectLst/>
              </a:rPr>
              <a:t> </a:t>
            </a:r>
            <a:r>
              <a:rPr lang="en-ID" sz="2000" dirty="0" err="1">
                <a:effectLst/>
              </a:rPr>
              <a:t>penyambung</a:t>
            </a:r>
            <a:r>
              <a:rPr lang="en-ID" sz="2000" dirty="0">
                <a:effectLst/>
              </a:rPr>
              <a:t> </a:t>
            </a:r>
            <a:r>
              <a:rPr lang="en-ID" sz="2000" dirty="0" err="1">
                <a:effectLst/>
              </a:rPr>
              <a:t>antara</a:t>
            </a:r>
            <a:r>
              <a:rPr lang="en-ID" sz="2000" dirty="0">
                <a:effectLst/>
              </a:rPr>
              <a:t> </a:t>
            </a:r>
            <a:r>
              <a:rPr lang="en-ID" sz="2000" dirty="0" err="1">
                <a:effectLst/>
              </a:rPr>
              <a:t>beberapa</a:t>
            </a:r>
            <a:r>
              <a:rPr lang="en-ID" sz="2000" dirty="0">
                <a:effectLst/>
              </a:rPr>
              <a:t> software </a:t>
            </a:r>
            <a:r>
              <a:rPr lang="en-ID" sz="2000" dirty="0" err="1">
                <a:effectLst/>
              </a:rPr>
              <a:t>lainnya</a:t>
            </a:r>
            <a:r>
              <a:rPr lang="en-ID" sz="2000" dirty="0">
                <a:effectLst/>
              </a:rPr>
              <a:t> </a:t>
            </a:r>
            <a:r>
              <a:rPr lang="en-ID" sz="2000" dirty="0" err="1">
                <a:effectLst/>
              </a:rPr>
              <a:t>dengan</a:t>
            </a:r>
            <a:r>
              <a:rPr lang="en-ID" sz="2000" dirty="0">
                <a:effectLst/>
              </a:rPr>
              <a:t> hardware.</a:t>
            </a:r>
          </a:p>
          <a:p>
            <a:pPr algn="just">
              <a:buFont typeface="Arial" panose="020B0604020202020204" pitchFamily="34" charset="0"/>
              <a:buChar char="•"/>
            </a:pPr>
            <a:r>
              <a:rPr lang="en-ID" sz="2000" dirty="0" err="1">
                <a:effectLst/>
              </a:rPr>
              <a:t>Disamping</a:t>
            </a:r>
            <a:r>
              <a:rPr lang="en-ID" sz="2000" dirty="0">
                <a:effectLst/>
              </a:rPr>
              <a:t> </a:t>
            </a:r>
            <a:r>
              <a:rPr lang="en-ID" sz="2000" dirty="0" err="1">
                <a:effectLst/>
              </a:rPr>
              <a:t>itu</a:t>
            </a:r>
            <a:r>
              <a:rPr lang="en-ID" sz="2000" dirty="0">
                <a:effectLst/>
              </a:rPr>
              <a:t>, software </a:t>
            </a:r>
            <a:r>
              <a:rPr lang="en-ID" sz="2000" dirty="0" err="1">
                <a:effectLst/>
              </a:rPr>
              <a:t>ini</a:t>
            </a:r>
            <a:r>
              <a:rPr lang="en-ID" sz="2000" dirty="0">
                <a:effectLst/>
              </a:rPr>
              <a:t> </a:t>
            </a:r>
            <a:r>
              <a:rPr lang="en-ID" sz="2000" dirty="0" err="1">
                <a:effectLst/>
              </a:rPr>
              <a:t>dapat</a:t>
            </a:r>
            <a:r>
              <a:rPr lang="en-ID" sz="2000" dirty="0">
                <a:effectLst/>
              </a:rPr>
              <a:t> juga Anda </a:t>
            </a:r>
            <a:r>
              <a:rPr lang="en-ID" sz="2000" dirty="0" err="1">
                <a:effectLst/>
              </a:rPr>
              <a:t>pakai</a:t>
            </a:r>
            <a:r>
              <a:rPr lang="en-ID" sz="2000" dirty="0">
                <a:effectLst/>
              </a:rPr>
              <a:t> </a:t>
            </a:r>
            <a:r>
              <a:rPr lang="en-ID" sz="2000" dirty="0" err="1">
                <a:effectLst/>
              </a:rPr>
              <a:t>dalam</a:t>
            </a:r>
            <a:r>
              <a:rPr lang="en-ID" sz="2000" dirty="0">
                <a:effectLst/>
              </a:rPr>
              <a:t> </a:t>
            </a:r>
            <a:r>
              <a:rPr lang="en-ID" sz="2000" dirty="0" err="1">
                <a:effectLst/>
              </a:rPr>
              <a:t>mengindentifikasi</a:t>
            </a:r>
            <a:r>
              <a:rPr lang="en-ID" sz="2000" dirty="0">
                <a:effectLst/>
              </a:rPr>
              <a:t> </a:t>
            </a:r>
            <a:r>
              <a:rPr lang="en-ID" sz="2000" dirty="0" err="1">
                <a:effectLst/>
              </a:rPr>
              <a:t>sebuah</a:t>
            </a:r>
            <a:r>
              <a:rPr lang="en-ID" sz="2000" dirty="0">
                <a:effectLst/>
              </a:rPr>
              <a:t> program </a:t>
            </a:r>
            <a:r>
              <a:rPr lang="en-ID" sz="2000" dirty="0" err="1">
                <a:effectLst/>
              </a:rPr>
              <a:t>dalam</a:t>
            </a:r>
            <a:r>
              <a:rPr lang="en-ID" sz="2000" dirty="0">
                <a:effectLst/>
              </a:rPr>
              <a:t> computer.</a:t>
            </a:r>
          </a:p>
          <a:p>
            <a:endParaRPr lang="en-ID" sz="2000" dirty="0"/>
          </a:p>
        </p:txBody>
      </p:sp>
    </p:spTree>
    <p:extLst>
      <p:ext uri="{BB962C8B-B14F-4D97-AF65-F5344CB8AC3E}">
        <p14:creationId xmlns:p14="http://schemas.microsoft.com/office/powerpoint/2010/main" val="1966173709"/>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793</TotalTime>
  <Words>2095</Words>
  <Application>Microsoft Office PowerPoint</Application>
  <PresentationFormat>On-screen Show (4:3)</PresentationFormat>
  <Paragraphs>147</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Comic Sans MS</vt:lpstr>
      <vt:lpstr>Corbel</vt:lpstr>
      <vt:lpstr>Garamond</vt:lpstr>
      <vt:lpstr>Times New Roman</vt:lpstr>
      <vt:lpstr>Verdana</vt:lpstr>
      <vt:lpstr>Wingdings</vt:lpstr>
      <vt:lpstr>Profile</vt:lpstr>
      <vt:lpstr>Software, Internet dan Email</vt:lpstr>
      <vt:lpstr>Sejarah Software</vt:lpstr>
      <vt:lpstr>Sejarah Software</vt:lpstr>
      <vt:lpstr>Sejarah Software</vt:lpstr>
      <vt:lpstr>Sejarah Software</vt:lpstr>
      <vt:lpstr>PERANGKAT LUNAK</vt:lpstr>
      <vt:lpstr>PERANGKAT LUNAK</vt:lpstr>
      <vt:lpstr>Pengertian perangkat lunak (software) menurut Ahli:</vt:lpstr>
      <vt:lpstr>Fungsi utama sofware adalah sebagai:</vt:lpstr>
      <vt:lpstr>Kategori software ada 2 yaitu:</vt:lpstr>
      <vt:lpstr>Software dengan kategori Aplikasi memiliki beberapa jenis, yaitu:</vt:lpstr>
      <vt:lpstr>Sistem Operasi (Operating System) </vt:lpstr>
      <vt:lpstr>Tujuan Sistem Operasi</vt:lpstr>
      <vt:lpstr>Tiga sasaran sistem operasi</vt:lpstr>
      <vt:lpstr>Tipe Sistem Operasi</vt:lpstr>
      <vt:lpstr>Klasifikasi Perangkat Lunak (software / Aplikasi) berdasarkan cara mendapatkannya</vt:lpstr>
      <vt:lpstr>Aplikasi Komersial</vt:lpstr>
      <vt:lpstr>Aplikasi Rentalware</vt:lpstr>
      <vt:lpstr>Aplikasi Public-Domain</vt:lpstr>
      <vt:lpstr>Aplikasi Freeware</vt:lpstr>
      <vt:lpstr>Aplikasi Shareware</vt:lpstr>
      <vt:lpstr>Free Software</vt:lpstr>
      <vt:lpstr>Open source</vt:lpstr>
      <vt:lpstr>Sejarah Internet</vt:lpstr>
      <vt:lpstr>PowerPoint Presentation</vt:lpstr>
      <vt:lpstr>Sejarah Internet</vt:lpstr>
      <vt:lpstr>Sejarah Internet</vt:lpstr>
      <vt:lpstr>Sejarah Internet</vt:lpstr>
      <vt:lpstr>Sejarah Internet</vt:lpstr>
      <vt:lpstr>Sejarah Internet</vt:lpstr>
      <vt:lpstr>Sejarah Internet</vt:lpstr>
      <vt:lpstr>Sejarah Internet</vt:lpstr>
      <vt:lpstr>Sejarah Internet</vt:lpstr>
      <vt:lpstr>E-MAIL</vt:lpstr>
      <vt:lpstr>E-Mail</vt:lpstr>
      <vt:lpstr>PowerPoint Presentation</vt:lpstr>
      <vt:lpstr>PowerPoint Presentation</vt:lpstr>
      <vt:lpstr>Bagaimana cara e-mail disampaikan?</vt:lpstr>
      <vt:lpstr>Arsitektur E-Mail</vt:lpstr>
      <vt:lpstr>Keuntungan e-Mail</vt:lpstr>
      <vt:lpstr>Kerugian e-Mail</vt:lpstr>
      <vt:lpstr>PowerPoint Presentation</vt:lpstr>
    </vt:vector>
  </TitlesOfParts>
  <Company>UNUD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Sejarah Perkembangan Hardware, Software  dan Internet</dc:title>
  <dc:creator>Gerlan</dc:creator>
  <cp:lastModifiedBy>Gunawan Prayitno</cp:lastModifiedBy>
  <cp:revision>10</cp:revision>
  <dcterms:created xsi:type="dcterms:W3CDTF">2009-10-15T14:20:01Z</dcterms:created>
  <dcterms:modified xsi:type="dcterms:W3CDTF">2022-09-17T01:46:55Z</dcterms:modified>
</cp:coreProperties>
</file>