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71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084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8061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038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471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594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993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6058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8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2904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8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0281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54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3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95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7711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6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9/23/2022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7956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Word</a:t>
            </a:r>
            <a:endParaRPr lang="en-US" dirty="0"/>
          </a:p>
        </p:txBody>
      </p:sp>
    </p:spTree>
    <p:extLst>
      <p:ext uri="{BB962C8B-B14F-4D97-AF65-F5344CB8AC3E}">
        <p14:creationId xmlns:p14="http://schemas.microsoft.com/office/powerpoint/2010/main" val="1519761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388548"/>
            <a:ext cx="10364451" cy="1596177"/>
          </a:xfrm>
        </p:spPr>
        <p:txBody>
          <a:bodyPr/>
          <a:lstStyle/>
          <a:p>
            <a:r>
              <a:rPr lang="en-US" dirty="0" smtClean="0"/>
              <a:t>Worksheet (</a:t>
            </a:r>
            <a:r>
              <a:rPr lang="en-US" dirty="0" err="1" smtClean="0"/>
              <a:t>lembar</a:t>
            </a:r>
            <a:r>
              <a:rPr lang="en-US" dirty="0" smtClean="0"/>
              <a:t> </a:t>
            </a:r>
            <a:r>
              <a:rPr lang="en-US" dirty="0" err="1" smtClean="0"/>
              <a:t>kerja</a:t>
            </a:r>
            <a:r>
              <a:rPr lang="en-US" dirty="0" smtClean="0"/>
              <a:t>)</a:t>
            </a:r>
            <a:endParaRPr lang="en-US" dirty="0"/>
          </a:p>
        </p:txBody>
      </p:sp>
      <p:sp>
        <p:nvSpPr>
          <p:cNvPr id="5" name="Content Placeholder 2"/>
          <p:cNvSpPr txBox="1">
            <a:spLocks/>
          </p:cNvSpPr>
          <p:nvPr/>
        </p:nvSpPr>
        <p:spPr>
          <a:xfrm>
            <a:off x="823492" y="1765300"/>
            <a:ext cx="10569034"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Worksheet </a:t>
            </a:r>
            <a:r>
              <a:rPr lang="en-US" dirty="0" err="1" smtClean="0"/>
              <a:t>adalah</a:t>
            </a:r>
            <a:r>
              <a:rPr lang="en-US" dirty="0" smtClean="0"/>
              <a:t> </a:t>
            </a:r>
            <a:r>
              <a:rPr lang="en-US" dirty="0" err="1" smtClean="0"/>
              <a:t>dokumen</a:t>
            </a:r>
            <a:r>
              <a:rPr lang="en-US" dirty="0" smtClean="0"/>
              <a:t> </a:t>
            </a:r>
            <a:r>
              <a:rPr lang="en-US" dirty="0" err="1" smtClean="0"/>
              <a:t>baru</a:t>
            </a:r>
            <a:r>
              <a:rPr lang="en-US" dirty="0"/>
              <a:t> </a:t>
            </a:r>
            <a:r>
              <a:rPr lang="en-US" dirty="0" smtClean="0"/>
              <a:t>yang </a:t>
            </a:r>
            <a:r>
              <a:rPr lang="en-US" dirty="0" err="1"/>
              <a:t>terlihat</a:t>
            </a:r>
            <a:r>
              <a:rPr lang="en-US" dirty="0"/>
              <a:t> </a:t>
            </a:r>
            <a:r>
              <a:rPr lang="en-US" dirty="0" err="1"/>
              <a:t>lembaran</a:t>
            </a:r>
            <a:r>
              <a:rPr lang="en-US" dirty="0"/>
              <a:t> </a:t>
            </a:r>
            <a:r>
              <a:rPr lang="en-US" dirty="0" err="1"/>
              <a:t>halaman</a:t>
            </a:r>
            <a:r>
              <a:rPr lang="en-US" dirty="0"/>
              <a:t> </a:t>
            </a:r>
            <a:r>
              <a:rPr lang="en-US" dirty="0" err="1"/>
              <a:t>bewarna</a:t>
            </a:r>
            <a:r>
              <a:rPr lang="en-US" dirty="0"/>
              <a:t> </a:t>
            </a:r>
            <a:r>
              <a:rPr lang="en-US" dirty="0" err="1" smtClean="0"/>
              <a:t>putih</a:t>
            </a:r>
            <a:r>
              <a:rPr lang="en-US" dirty="0" smtClean="0"/>
              <a:t>. </a:t>
            </a:r>
            <a:r>
              <a:rPr lang="en-US" dirty="0"/>
              <a:t>Worksheet </a:t>
            </a:r>
            <a:r>
              <a:rPr lang="en-US" dirty="0" err="1"/>
              <a:t>biasa</a:t>
            </a:r>
            <a:r>
              <a:rPr lang="en-US" dirty="0"/>
              <a:t> </a:t>
            </a:r>
            <a:r>
              <a:rPr lang="en-US" dirty="0" err="1"/>
              <a:t>juga</a:t>
            </a:r>
            <a:r>
              <a:rPr lang="en-US" dirty="0"/>
              <a:t> </a:t>
            </a:r>
            <a:r>
              <a:rPr lang="en-US" dirty="0" err="1"/>
              <a:t>disebut</a:t>
            </a:r>
            <a:r>
              <a:rPr lang="en-US" dirty="0"/>
              <a:t> </a:t>
            </a:r>
            <a:r>
              <a:rPr lang="en-US" dirty="0" err="1"/>
              <a:t>sebagai</a:t>
            </a:r>
            <a:r>
              <a:rPr lang="en-US" dirty="0"/>
              <a:t> </a:t>
            </a:r>
            <a:r>
              <a:rPr lang="en-US" dirty="0" err="1"/>
              <a:t>lembar</a:t>
            </a:r>
            <a:r>
              <a:rPr lang="en-US" dirty="0"/>
              <a:t> </a:t>
            </a:r>
            <a:r>
              <a:rPr lang="en-US" dirty="0" err="1"/>
              <a:t>kerja</a:t>
            </a:r>
            <a:r>
              <a:rPr lang="en-US" dirty="0"/>
              <a:t>, workspace </a:t>
            </a:r>
            <a:r>
              <a:rPr lang="en-US" dirty="0" err="1"/>
              <a:t>atau</a:t>
            </a:r>
            <a:r>
              <a:rPr lang="en-US" dirty="0"/>
              <a:t> </a:t>
            </a:r>
            <a:r>
              <a:rPr lang="en-US" dirty="0" err="1"/>
              <a:t>teks</a:t>
            </a:r>
            <a:r>
              <a:rPr lang="en-US" dirty="0"/>
              <a:t> area </a:t>
            </a:r>
            <a:r>
              <a:rPr lang="en-US" dirty="0" err="1"/>
              <a:t>pada</a:t>
            </a:r>
            <a:r>
              <a:rPr lang="en-US" dirty="0"/>
              <a:t> Microsoft Word. Worksheet </a:t>
            </a:r>
            <a:r>
              <a:rPr lang="en-US" dirty="0" err="1"/>
              <a:t>ibarat</a:t>
            </a:r>
            <a:r>
              <a:rPr lang="en-US" dirty="0"/>
              <a:t> </a:t>
            </a:r>
            <a:r>
              <a:rPr lang="en-US" dirty="0" err="1"/>
              <a:t>seperti</a:t>
            </a:r>
            <a:r>
              <a:rPr lang="en-US" dirty="0"/>
              <a:t> </a:t>
            </a:r>
            <a:r>
              <a:rPr lang="en-US" dirty="0" err="1"/>
              <a:t>kanvas</a:t>
            </a:r>
            <a:r>
              <a:rPr lang="en-US" dirty="0"/>
              <a:t>. </a:t>
            </a:r>
            <a:r>
              <a:rPr lang="en-US" dirty="0" err="1"/>
              <a:t>Bagian</a:t>
            </a:r>
            <a:r>
              <a:rPr lang="en-US" dirty="0"/>
              <a:t> </a:t>
            </a:r>
            <a:r>
              <a:rPr lang="en-US" dirty="0" err="1"/>
              <a:t>ini</a:t>
            </a:r>
            <a:r>
              <a:rPr lang="en-US" dirty="0"/>
              <a:t> </a:t>
            </a:r>
            <a:r>
              <a:rPr lang="en-US" dirty="0" err="1"/>
              <a:t>merupakan</a:t>
            </a:r>
            <a:r>
              <a:rPr lang="en-US" dirty="0"/>
              <a:t> </a:t>
            </a:r>
            <a:r>
              <a:rPr lang="en-US" dirty="0" err="1"/>
              <a:t>tempat</a:t>
            </a:r>
            <a:r>
              <a:rPr lang="en-US" dirty="0"/>
              <a:t> </a:t>
            </a:r>
            <a:r>
              <a:rPr lang="en-US" dirty="0" err="1"/>
              <a:t>untuk</a:t>
            </a:r>
            <a:r>
              <a:rPr lang="en-US" dirty="0"/>
              <a:t> </a:t>
            </a:r>
            <a:r>
              <a:rPr lang="en-US" dirty="0" err="1"/>
              <a:t>mengetik</a:t>
            </a:r>
            <a:r>
              <a:rPr lang="en-US" dirty="0"/>
              <a:t>, </a:t>
            </a:r>
            <a:r>
              <a:rPr lang="en-US" dirty="0" err="1"/>
              <a:t>mengedit</a:t>
            </a:r>
            <a:r>
              <a:rPr lang="en-US" dirty="0"/>
              <a:t>, </a:t>
            </a:r>
            <a:r>
              <a:rPr lang="en-US" dirty="0" err="1"/>
              <a:t>menambahkan</a:t>
            </a:r>
            <a:r>
              <a:rPr lang="en-US" dirty="0"/>
              <a:t> </a:t>
            </a:r>
            <a:r>
              <a:rPr lang="en-US" dirty="0" err="1"/>
              <a:t>gambar</a:t>
            </a:r>
            <a:r>
              <a:rPr lang="en-US" dirty="0"/>
              <a:t> </a:t>
            </a:r>
            <a:r>
              <a:rPr lang="en-US" dirty="0" err="1"/>
              <a:t>dan</a:t>
            </a:r>
            <a:r>
              <a:rPr lang="en-US" dirty="0"/>
              <a:t> </a:t>
            </a:r>
            <a:r>
              <a:rPr lang="en-US" dirty="0" err="1"/>
              <a:t>pekerjaan</a:t>
            </a:r>
            <a:r>
              <a:rPr lang="en-US" dirty="0"/>
              <a:t> lain </a:t>
            </a:r>
            <a:r>
              <a:rPr lang="en-US" dirty="0" err="1"/>
              <a:t>sesuai</a:t>
            </a:r>
            <a:r>
              <a:rPr lang="en-US" dirty="0"/>
              <a:t> </a:t>
            </a:r>
            <a:r>
              <a:rPr lang="en-US" dirty="0" err="1"/>
              <a:t>dengan</a:t>
            </a:r>
            <a:r>
              <a:rPr lang="en-US" dirty="0"/>
              <a:t> </a:t>
            </a:r>
            <a:r>
              <a:rPr lang="en-US" dirty="0" err="1"/>
              <a:t>kebutuhan</a:t>
            </a:r>
            <a:r>
              <a:rPr lang="en-US" dirty="0"/>
              <a:t> </a:t>
            </a:r>
            <a:r>
              <a:rPr lang="en-US" dirty="0" err="1"/>
              <a:t>kita</a:t>
            </a:r>
            <a:r>
              <a:rPr lang="en-US" dirty="0"/>
              <a:t>.</a:t>
            </a:r>
          </a:p>
        </p:txBody>
      </p:sp>
    </p:spTree>
    <p:extLst>
      <p:ext uri="{BB962C8B-B14F-4D97-AF65-F5344CB8AC3E}">
        <p14:creationId xmlns:p14="http://schemas.microsoft.com/office/powerpoint/2010/main" val="3238737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388548"/>
            <a:ext cx="10364451" cy="1596177"/>
          </a:xfrm>
        </p:spPr>
        <p:txBody>
          <a:bodyPr/>
          <a:lstStyle/>
          <a:p>
            <a:r>
              <a:rPr lang="en-US" dirty="0" smtClean="0"/>
              <a:t>Worksheet (</a:t>
            </a:r>
            <a:r>
              <a:rPr lang="en-US" dirty="0" err="1" smtClean="0"/>
              <a:t>lembar</a:t>
            </a:r>
            <a:r>
              <a:rPr lang="en-US" dirty="0" smtClean="0"/>
              <a:t> </a:t>
            </a:r>
            <a:r>
              <a:rPr lang="en-US" dirty="0" err="1" smtClean="0"/>
              <a:t>kerja</a:t>
            </a:r>
            <a:r>
              <a:rPr lang="en-US" dirty="0" smtClean="0"/>
              <a:t>)</a:t>
            </a:r>
            <a:endParaRPr lang="en-US" dirty="0"/>
          </a:p>
        </p:txBody>
      </p:sp>
      <p:sp>
        <p:nvSpPr>
          <p:cNvPr id="5" name="Content Placeholder 2"/>
          <p:cNvSpPr txBox="1">
            <a:spLocks/>
          </p:cNvSpPr>
          <p:nvPr/>
        </p:nvSpPr>
        <p:spPr>
          <a:xfrm>
            <a:off x="823492" y="1765300"/>
            <a:ext cx="10569034"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smtClean="0"/>
              <a:t>Worksheet </a:t>
            </a:r>
            <a:r>
              <a:rPr lang="en-US" dirty="0" err="1" smtClean="0"/>
              <a:t>adalah</a:t>
            </a:r>
            <a:r>
              <a:rPr lang="en-US" dirty="0" smtClean="0"/>
              <a:t> </a:t>
            </a:r>
            <a:r>
              <a:rPr lang="en-US" dirty="0" err="1" smtClean="0"/>
              <a:t>dokumen</a:t>
            </a:r>
            <a:r>
              <a:rPr lang="en-US" dirty="0" smtClean="0"/>
              <a:t> </a:t>
            </a:r>
            <a:r>
              <a:rPr lang="en-US" dirty="0" err="1" smtClean="0"/>
              <a:t>baru</a:t>
            </a:r>
            <a:r>
              <a:rPr lang="en-US" dirty="0"/>
              <a:t> </a:t>
            </a:r>
            <a:r>
              <a:rPr lang="en-US" dirty="0" smtClean="0"/>
              <a:t>yang </a:t>
            </a:r>
            <a:r>
              <a:rPr lang="en-US" dirty="0" err="1"/>
              <a:t>terlihat</a:t>
            </a:r>
            <a:r>
              <a:rPr lang="en-US" dirty="0"/>
              <a:t> </a:t>
            </a:r>
            <a:r>
              <a:rPr lang="en-US" dirty="0" err="1"/>
              <a:t>lembaran</a:t>
            </a:r>
            <a:r>
              <a:rPr lang="en-US" dirty="0"/>
              <a:t> </a:t>
            </a:r>
            <a:r>
              <a:rPr lang="en-US" dirty="0" err="1"/>
              <a:t>halaman</a:t>
            </a:r>
            <a:r>
              <a:rPr lang="en-US" dirty="0"/>
              <a:t> </a:t>
            </a:r>
            <a:r>
              <a:rPr lang="en-US" dirty="0" err="1"/>
              <a:t>bewarna</a:t>
            </a:r>
            <a:r>
              <a:rPr lang="en-US" dirty="0"/>
              <a:t> </a:t>
            </a:r>
            <a:r>
              <a:rPr lang="en-US" dirty="0" err="1" smtClean="0"/>
              <a:t>putih</a:t>
            </a:r>
            <a:r>
              <a:rPr lang="en-US" dirty="0" smtClean="0"/>
              <a:t>. </a:t>
            </a:r>
            <a:r>
              <a:rPr lang="en-US" dirty="0"/>
              <a:t>Worksheet </a:t>
            </a:r>
            <a:r>
              <a:rPr lang="en-US" dirty="0" err="1"/>
              <a:t>biasa</a:t>
            </a:r>
            <a:r>
              <a:rPr lang="en-US" dirty="0"/>
              <a:t> </a:t>
            </a:r>
            <a:r>
              <a:rPr lang="en-US" dirty="0" err="1"/>
              <a:t>juga</a:t>
            </a:r>
            <a:r>
              <a:rPr lang="en-US" dirty="0"/>
              <a:t> </a:t>
            </a:r>
            <a:r>
              <a:rPr lang="en-US" dirty="0" err="1"/>
              <a:t>disebut</a:t>
            </a:r>
            <a:r>
              <a:rPr lang="en-US" dirty="0"/>
              <a:t> </a:t>
            </a:r>
            <a:r>
              <a:rPr lang="en-US" dirty="0" err="1"/>
              <a:t>sebagai</a:t>
            </a:r>
            <a:r>
              <a:rPr lang="en-US" dirty="0"/>
              <a:t> </a:t>
            </a:r>
            <a:r>
              <a:rPr lang="en-US" dirty="0" err="1"/>
              <a:t>lembar</a:t>
            </a:r>
            <a:r>
              <a:rPr lang="en-US" dirty="0"/>
              <a:t> </a:t>
            </a:r>
            <a:r>
              <a:rPr lang="en-US" dirty="0" err="1"/>
              <a:t>kerja</a:t>
            </a:r>
            <a:r>
              <a:rPr lang="en-US" dirty="0"/>
              <a:t>, workspace </a:t>
            </a:r>
            <a:r>
              <a:rPr lang="en-US" dirty="0" err="1"/>
              <a:t>atau</a:t>
            </a:r>
            <a:r>
              <a:rPr lang="en-US" dirty="0"/>
              <a:t> </a:t>
            </a:r>
            <a:r>
              <a:rPr lang="en-US" dirty="0" err="1"/>
              <a:t>teks</a:t>
            </a:r>
            <a:r>
              <a:rPr lang="en-US" dirty="0"/>
              <a:t> area </a:t>
            </a:r>
            <a:r>
              <a:rPr lang="en-US" dirty="0" err="1"/>
              <a:t>pada</a:t>
            </a:r>
            <a:r>
              <a:rPr lang="en-US" dirty="0"/>
              <a:t> Microsoft Word. Worksheet </a:t>
            </a:r>
            <a:r>
              <a:rPr lang="en-US" dirty="0" err="1"/>
              <a:t>ibarat</a:t>
            </a:r>
            <a:r>
              <a:rPr lang="en-US" dirty="0"/>
              <a:t> </a:t>
            </a:r>
            <a:r>
              <a:rPr lang="en-US" dirty="0" err="1"/>
              <a:t>seperti</a:t>
            </a:r>
            <a:r>
              <a:rPr lang="en-US" dirty="0"/>
              <a:t> </a:t>
            </a:r>
            <a:r>
              <a:rPr lang="en-US" dirty="0" err="1"/>
              <a:t>kanvas</a:t>
            </a:r>
            <a:r>
              <a:rPr lang="en-US" dirty="0"/>
              <a:t>. </a:t>
            </a:r>
            <a:r>
              <a:rPr lang="en-US" dirty="0" err="1"/>
              <a:t>Bagian</a:t>
            </a:r>
            <a:r>
              <a:rPr lang="en-US" dirty="0"/>
              <a:t> </a:t>
            </a:r>
            <a:r>
              <a:rPr lang="en-US" dirty="0" err="1"/>
              <a:t>ini</a:t>
            </a:r>
            <a:r>
              <a:rPr lang="en-US" dirty="0"/>
              <a:t> </a:t>
            </a:r>
            <a:r>
              <a:rPr lang="en-US" dirty="0" err="1"/>
              <a:t>merupakan</a:t>
            </a:r>
            <a:r>
              <a:rPr lang="en-US" dirty="0"/>
              <a:t> </a:t>
            </a:r>
            <a:r>
              <a:rPr lang="en-US" dirty="0" err="1"/>
              <a:t>tempat</a:t>
            </a:r>
            <a:r>
              <a:rPr lang="en-US" dirty="0"/>
              <a:t> </a:t>
            </a:r>
            <a:r>
              <a:rPr lang="en-US" dirty="0" err="1"/>
              <a:t>untuk</a:t>
            </a:r>
            <a:r>
              <a:rPr lang="en-US" dirty="0"/>
              <a:t> </a:t>
            </a:r>
            <a:r>
              <a:rPr lang="en-US" dirty="0" err="1"/>
              <a:t>mengetik</a:t>
            </a:r>
            <a:r>
              <a:rPr lang="en-US" dirty="0"/>
              <a:t>, </a:t>
            </a:r>
            <a:r>
              <a:rPr lang="en-US" dirty="0" err="1"/>
              <a:t>mengedit</a:t>
            </a:r>
            <a:r>
              <a:rPr lang="en-US" dirty="0"/>
              <a:t>, </a:t>
            </a:r>
            <a:r>
              <a:rPr lang="en-US" dirty="0" err="1"/>
              <a:t>menambahkan</a:t>
            </a:r>
            <a:r>
              <a:rPr lang="en-US" dirty="0"/>
              <a:t> </a:t>
            </a:r>
            <a:r>
              <a:rPr lang="en-US" dirty="0" err="1"/>
              <a:t>gambar</a:t>
            </a:r>
            <a:r>
              <a:rPr lang="en-US" dirty="0"/>
              <a:t> </a:t>
            </a:r>
            <a:r>
              <a:rPr lang="en-US" dirty="0" err="1"/>
              <a:t>dan</a:t>
            </a:r>
            <a:r>
              <a:rPr lang="en-US" dirty="0"/>
              <a:t> </a:t>
            </a:r>
            <a:r>
              <a:rPr lang="en-US" dirty="0" err="1"/>
              <a:t>pekerjaan</a:t>
            </a:r>
            <a:r>
              <a:rPr lang="en-US" dirty="0"/>
              <a:t> lain </a:t>
            </a:r>
            <a:r>
              <a:rPr lang="en-US" dirty="0" err="1"/>
              <a:t>sesuai</a:t>
            </a:r>
            <a:r>
              <a:rPr lang="en-US" dirty="0"/>
              <a:t> </a:t>
            </a:r>
            <a:r>
              <a:rPr lang="en-US" dirty="0" err="1"/>
              <a:t>dengan</a:t>
            </a:r>
            <a:r>
              <a:rPr lang="en-US" dirty="0"/>
              <a:t> </a:t>
            </a:r>
            <a:r>
              <a:rPr lang="en-US" dirty="0" err="1"/>
              <a:t>kebutuhan</a:t>
            </a:r>
            <a:r>
              <a:rPr lang="en-US" dirty="0"/>
              <a:t> </a:t>
            </a:r>
            <a:r>
              <a:rPr lang="en-US" dirty="0" err="1"/>
              <a:t>kita</a:t>
            </a:r>
            <a:r>
              <a:rPr lang="en-US" dirty="0"/>
              <a:t>.</a:t>
            </a:r>
          </a:p>
        </p:txBody>
      </p:sp>
    </p:spTree>
    <p:extLst>
      <p:ext uri="{BB962C8B-B14F-4D97-AF65-F5344CB8AC3E}">
        <p14:creationId xmlns:p14="http://schemas.microsoft.com/office/powerpoint/2010/main" val="398535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388548"/>
            <a:ext cx="10364451" cy="1596177"/>
          </a:xfrm>
        </p:spPr>
        <p:txBody>
          <a:bodyPr/>
          <a:lstStyle/>
          <a:p>
            <a:r>
              <a:rPr lang="en-US" dirty="0" smtClean="0"/>
              <a:t>Status bar</a:t>
            </a:r>
            <a:endParaRPr lang="en-US" dirty="0"/>
          </a:p>
        </p:txBody>
      </p:sp>
      <p:sp>
        <p:nvSpPr>
          <p:cNvPr id="5" name="Content Placeholder 2"/>
          <p:cNvSpPr txBox="1">
            <a:spLocks/>
          </p:cNvSpPr>
          <p:nvPr/>
        </p:nvSpPr>
        <p:spPr>
          <a:xfrm>
            <a:off x="721200" y="2552700"/>
            <a:ext cx="10569034"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Status bar </a:t>
            </a:r>
            <a:r>
              <a:rPr lang="en-US" dirty="0" err="1"/>
              <a:t>terdapat</a:t>
            </a:r>
            <a:r>
              <a:rPr lang="en-US" dirty="0"/>
              <a:t> </a:t>
            </a:r>
            <a:r>
              <a:rPr lang="en-US" dirty="0" err="1"/>
              <a:t>pada</a:t>
            </a:r>
            <a:r>
              <a:rPr lang="en-US" dirty="0"/>
              <a:t> </a:t>
            </a:r>
            <a:r>
              <a:rPr lang="en-US" dirty="0" err="1"/>
              <a:t>bagian</a:t>
            </a:r>
            <a:r>
              <a:rPr lang="en-US" dirty="0"/>
              <a:t> </a:t>
            </a:r>
            <a:r>
              <a:rPr lang="en-US" dirty="0" err="1"/>
              <a:t>kiri</a:t>
            </a:r>
            <a:r>
              <a:rPr lang="en-US" dirty="0"/>
              <a:t> paling </a:t>
            </a:r>
            <a:r>
              <a:rPr lang="en-US" dirty="0" err="1"/>
              <a:t>bawah</a:t>
            </a:r>
            <a:r>
              <a:rPr lang="en-US" dirty="0"/>
              <a:t> </a:t>
            </a:r>
            <a:r>
              <a:rPr lang="en-US" dirty="0" err="1"/>
              <a:t>jendela</a:t>
            </a:r>
            <a:r>
              <a:rPr lang="en-US" dirty="0"/>
              <a:t> MS Word. </a:t>
            </a:r>
            <a:r>
              <a:rPr lang="en-US" dirty="0" err="1"/>
              <a:t>Fungsi</a:t>
            </a:r>
            <a:r>
              <a:rPr lang="en-US" dirty="0"/>
              <a:t> status bar </a:t>
            </a:r>
            <a:r>
              <a:rPr lang="en-US" dirty="0" err="1"/>
              <a:t>adalah</a:t>
            </a:r>
            <a:r>
              <a:rPr lang="en-US" dirty="0"/>
              <a:t> </a:t>
            </a:r>
            <a:r>
              <a:rPr lang="en-US" dirty="0" err="1"/>
              <a:t>untuk</a:t>
            </a:r>
            <a:r>
              <a:rPr lang="en-US" dirty="0"/>
              <a:t> </a:t>
            </a:r>
            <a:r>
              <a:rPr lang="en-US" dirty="0" err="1"/>
              <a:t>menampilkan</a:t>
            </a:r>
            <a:r>
              <a:rPr lang="en-US" dirty="0"/>
              <a:t> </a:t>
            </a:r>
            <a:r>
              <a:rPr lang="en-US" dirty="0" err="1"/>
              <a:t>informasi</a:t>
            </a:r>
            <a:r>
              <a:rPr lang="en-US" dirty="0"/>
              <a:t> </a:t>
            </a:r>
            <a:r>
              <a:rPr lang="en-US" dirty="0" err="1"/>
              <a:t>secara</a:t>
            </a:r>
            <a:r>
              <a:rPr lang="en-US" dirty="0"/>
              <a:t> real time </a:t>
            </a:r>
            <a:r>
              <a:rPr lang="en-US" dirty="0" err="1"/>
              <a:t>mengenai</a:t>
            </a:r>
            <a:r>
              <a:rPr lang="en-US" dirty="0"/>
              <a:t> </a:t>
            </a:r>
            <a:r>
              <a:rPr lang="en-US" dirty="0" err="1"/>
              <a:t>perintah</a:t>
            </a:r>
            <a:r>
              <a:rPr lang="en-US" dirty="0"/>
              <a:t> yang </a:t>
            </a:r>
            <a:r>
              <a:rPr lang="en-US" dirty="0" err="1"/>
              <a:t>sedang</a:t>
            </a:r>
            <a:r>
              <a:rPr lang="en-US" dirty="0"/>
              <a:t> </a:t>
            </a:r>
            <a:r>
              <a:rPr lang="en-US" dirty="0" err="1"/>
              <a:t>aktif</a:t>
            </a:r>
            <a:r>
              <a:rPr lang="en-US" dirty="0"/>
              <a:t> </a:t>
            </a:r>
            <a:r>
              <a:rPr lang="en-US" dirty="0" err="1"/>
              <a:t>pada</a:t>
            </a:r>
            <a:r>
              <a:rPr lang="en-US" dirty="0"/>
              <a:t> </a:t>
            </a:r>
            <a:r>
              <a:rPr lang="en-US" dirty="0" err="1"/>
              <a:t>dokumen</a:t>
            </a:r>
            <a:r>
              <a:rPr lang="en-US" dirty="0"/>
              <a:t> yang </a:t>
            </a:r>
            <a:r>
              <a:rPr lang="en-US" dirty="0" err="1"/>
              <a:t>sedang</a:t>
            </a:r>
            <a:r>
              <a:rPr lang="en-US" dirty="0"/>
              <a:t> </a:t>
            </a:r>
            <a:r>
              <a:rPr lang="en-US" dirty="0" err="1"/>
              <a:t>dibuka</a:t>
            </a:r>
            <a:r>
              <a:rPr lang="en-US" dirty="0"/>
              <a:t>. </a:t>
            </a:r>
            <a:r>
              <a:rPr lang="en-US" dirty="0" err="1"/>
              <a:t>Informasi</a:t>
            </a:r>
            <a:r>
              <a:rPr lang="en-US" dirty="0"/>
              <a:t> </a:t>
            </a:r>
            <a:r>
              <a:rPr lang="en-US" dirty="0" err="1"/>
              <a:t>tersebut</a:t>
            </a:r>
            <a:r>
              <a:rPr lang="en-US" dirty="0"/>
              <a:t> </a:t>
            </a:r>
            <a:r>
              <a:rPr lang="en-US" dirty="0" err="1"/>
              <a:t>antara</a:t>
            </a:r>
            <a:r>
              <a:rPr lang="en-US" dirty="0"/>
              <a:t> lain</a:t>
            </a:r>
            <a:r>
              <a:rPr lang="en-US" dirty="0" smtClean="0"/>
              <a:t>:</a:t>
            </a:r>
          </a:p>
          <a:p>
            <a:r>
              <a:rPr lang="en-US" b="1" dirty="0"/>
              <a:t>Page … of …</a:t>
            </a:r>
            <a:r>
              <a:rPr lang="en-US" dirty="0"/>
              <a:t> , </a:t>
            </a:r>
            <a:r>
              <a:rPr lang="en-US" dirty="0" err="1"/>
              <a:t>menunjukkan</a:t>
            </a:r>
            <a:r>
              <a:rPr lang="en-US" dirty="0"/>
              <a:t> </a:t>
            </a:r>
            <a:r>
              <a:rPr lang="en-US" dirty="0" err="1"/>
              <a:t>jumlah</a:t>
            </a:r>
            <a:r>
              <a:rPr lang="en-US" dirty="0"/>
              <a:t> total </a:t>
            </a:r>
            <a:r>
              <a:rPr lang="en-US" dirty="0" err="1"/>
              <a:t>halaman</a:t>
            </a:r>
            <a:r>
              <a:rPr lang="en-US" dirty="0"/>
              <a:t> yang </a:t>
            </a:r>
            <a:r>
              <a:rPr lang="en-US" dirty="0" err="1"/>
              <a:t>sedang</a:t>
            </a:r>
            <a:r>
              <a:rPr lang="en-US" dirty="0"/>
              <a:t> </a:t>
            </a:r>
            <a:r>
              <a:rPr lang="en-US" dirty="0" err="1"/>
              <a:t>ditampilkan</a:t>
            </a:r>
            <a:r>
              <a:rPr lang="en-US" dirty="0"/>
              <a:t> </a:t>
            </a:r>
            <a:r>
              <a:rPr lang="en-US" dirty="0" err="1"/>
              <a:t>dan</a:t>
            </a:r>
            <a:r>
              <a:rPr lang="en-US" dirty="0"/>
              <a:t> </a:t>
            </a:r>
            <a:r>
              <a:rPr lang="en-US" dirty="0" err="1"/>
              <a:t>pada</a:t>
            </a:r>
            <a:r>
              <a:rPr lang="en-US" dirty="0"/>
              <a:t> </a:t>
            </a:r>
            <a:r>
              <a:rPr lang="en-US" dirty="0" err="1"/>
              <a:t>halaman</a:t>
            </a:r>
            <a:r>
              <a:rPr lang="en-US" dirty="0"/>
              <a:t> </a:t>
            </a:r>
            <a:r>
              <a:rPr lang="en-US" dirty="0" err="1"/>
              <a:t>berapa</a:t>
            </a:r>
            <a:r>
              <a:rPr lang="en-US" dirty="0"/>
              <a:t> (</a:t>
            </a:r>
            <a:r>
              <a:rPr lang="en-US" dirty="0" err="1"/>
              <a:t>kursor</a:t>
            </a:r>
            <a:r>
              <a:rPr lang="en-US" dirty="0"/>
              <a:t>) </a:t>
            </a:r>
            <a:r>
              <a:rPr lang="en-US" dirty="0" err="1"/>
              <a:t>anda</a:t>
            </a:r>
            <a:r>
              <a:rPr lang="en-US" dirty="0"/>
              <a:t> </a:t>
            </a:r>
            <a:r>
              <a:rPr lang="en-US" dirty="0" err="1"/>
              <a:t>aktif</a:t>
            </a:r>
            <a:r>
              <a:rPr lang="en-US" dirty="0"/>
              <a:t>.</a:t>
            </a:r>
          </a:p>
          <a:p>
            <a:r>
              <a:rPr lang="en-US" b="1" dirty="0"/>
              <a:t>… Words</a:t>
            </a:r>
            <a:r>
              <a:rPr lang="en-US" dirty="0"/>
              <a:t>, </a:t>
            </a:r>
            <a:r>
              <a:rPr lang="en-US" dirty="0" err="1"/>
              <a:t>menunjukkan</a:t>
            </a:r>
            <a:r>
              <a:rPr lang="en-US" dirty="0"/>
              <a:t> </a:t>
            </a:r>
            <a:r>
              <a:rPr lang="en-US" dirty="0" err="1"/>
              <a:t>jumlah</a:t>
            </a:r>
            <a:r>
              <a:rPr lang="en-US" dirty="0"/>
              <a:t> kata yang </a:t>
            </a:r>
            <a:r>
              <a:rPr lang="en-US" dirty="0" err="1"/>
              <a:t>ada</a:t>
            </a:r>
            <a:r>
              <a:rPr lang="en-US" dirty="0"/>
              <a:t> </a:t>
            </a:r>
            <a:r>
              <a:rPr lang="en-US" dirty="0" err="1"/>
              <a:t>pada</a:t>
            </a:r>
            <a:r>
              <a:rPr lang="en-US" dirty="0"/>
              <a:t> </a:t>
            </a:r>
            <a:r>
              <a:rPr lang="en-US" dirty="0" err="1"/>
              <a:t>dokumen</a:t>
            </a:r>
            <a:r>
              <a:rPr lang="en-US" dirty="0"/>
              <a:t>.</a:t>
            </a:r>
          </a:p>
          <a:p>
            <a:r>
              <a:rPr lang="en-US" b="1" dirty="0"/>
              <a:t>English (United States)</a:t>
            </a:r>
            <a:r>
              <a:rPr lang="en-US" dirty="0"/>
              <a:t>, </a:t>
            </a:r>
            <a:r>
              <a:rPr lang="en-US" dirty="0" err="1"/>
              <a:t>yaitu</a:t>
            </a:r>
            <a:r>
              <a:rPr lang="en-US" dirty="0"/>
              <a:t> Bahasa yang </a:t>
            </a:r>
            <a:r>
              <a:rPr lang="en-US" dirty="0" err="1"/>
              <a:t>digunakan</a:t>
            </a:r>
            <a:r>
              <a:rPr lang="en-US" dirty="0"/>
              <a:t> </a:t>
            </a:r>
            <a:r>
              <a:rPr lang="en-US" dirty="0" err="1"/>
              <a:t>dalam</a:t>
            </a:r>
            <a:r>
              <a:rPr lang="en-US" dirty="0"/>
              <a:t> </a:t>
            </a:r>
            <a:r>
              <a:rPr lang="en-US" dirty="0" err="1"/>
              <a:t>ms</a:t>
            </a:r>
            <a:r>
              <a:rPr lang="en-US" dirty="0"/>
              <a:t> word </a:t>
            </a:r>
            <a:r>
              <a:rPr lang="en-US" dirty="0" err="1"/>
              <a:t>tersebut</a:t>
            </a:r>
            <a:r>
              <a:rPr lang="en-US" dirty="0"/>
              <a:t> </a:t>
            </a:r>
            <a:r>
              <a:rPr lang="en-US" dirty="0" err="1"/>
              <a:t>maupun</a:t>
            </a:r>
            <a:r>
              <a:rPr lang="en-US" dirty="0"/>
              <a:t> </a:t>
            </a:r>
            <a:r>
              <a:rPr lang="en-US" dirty="0" err="1"/>
              <a:t>sebagai</a:t>
            </a:r>
            <a:r>
              <a:rPr lang="en-US" dirty="0"/>
              <a:t> </a:t>
            </a:r>
            <a:r>
              <a:rPr lang="en-US" dirty="0" err="1"/>
              <a:t>pengejaan</a:t>
            </a:r>
            <a:r>
              <a:rPr lang="en-US" dirty="0"/>
              <a:t> kata (spelling) </a:t>
            </a:r>
            <a:r>
              <a:rPr lang="en-US" dirty="0" err="1"/>
              <a:t>terhadap</a:t>
            </a:r>
            <a:r>
              <a:rPr lang="en-US" dirty="0"/>
              <a:t> </a:t>
            </a:r>
            <a:r>
              <a:rPr lang="en-US" dirty="0" err="1"/>
              <a:t>teks</a:t>
            </a:r>
            <a:r>
              <a:rPr lang="en-US" dirty="0"/>
              <a:t> yang </a:t>
            </a:r>
            <a:r>
              <a:rPr lang="en-US" dirty="0" err="1"/>
              <a:t>diketik</a:t>
            </a:r>
            <a:r>
              <a:rPr lang="en-US" dirty="0"/>
              <a:t>.</a:t>
            </a:r>
          </a:p>
          <a:p>
            <a:pPr marL="0" indent="0">
              <a:buNone/>
            </a:pP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242" y="1705317"/>
            <a:ext cx="6472950" cy="558816"/>
          </a:xfrm>
          <a:prstGeom prst="rect">
            <a:avLst/>
          </a:prstGeom>
        </p:spPr>
      </p:pic>
    </p:spTree>
    <p:extLst>
      <p:ext uri="{BB962C8B-B14F-4D97-AF65-F5344CB8AC3E}">
        <p14:creationId xmlns:p14="http://schemas.microsoft.com/office/powerpoint/2010/main" val="145820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smtClean="0"/>
              <a:t>Page view</a:t>
            </a:r>
            <a:endParaRPr lang="en-US" dirty="0"/>
          </a:p>
        </p:txBody>
      </p:sp>
      <p:sp>
        <p:nvSpPr>
          <p:cNvPr id="5" name="Content Placeholder 2"/>
          <p:cNvSpPr txBox="1">
            <a:spLocks/>
          </p:cNvSpPr>
          <p:nvPr/>
        </p:nvSpPr>
        <p:spPr>
          <a:xfrm>
            <a:off x="340200" y="16799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700" dirty="0" err="1"/>
              <a:t>Bagian</a:t>
            </a:r>
            <a:r>
              <a:rPr lang="en-US" sz="1700" dirty="0"/>
              <a:t> </a:t>
            </a:r>
            <a:r>
              <a:rPr lang="en-US" sz="1700" dirty="0" err="1"/>
              <a:t>jendela</a:t>
            </a:r>
            <a:r>
              <a:rPr lang="en-US" sz="1700" dirty="0"/>
              <a:t> yang </a:t>
            </a:r>
            <a:r>
              <a:rPr lang="en-US" sz="1700" dirty="0" err="1"/>
              <a:t>satu</a:t>
            </a:r>
            <a:r>
              <a:rPr lang="en-US" sz="1700" dirty="0"/>
              <a:t> </a:t>
            </a:r>
            <a:r>
              <a:rPr lang="en-US" sz="1700" dirty="0" err="1"/>
              <a:t>ini</a:t>
            </a:r>
            <a:r>
              <a:rPr lang="en-US" sz="1700" dirty="0"/>
              <a:t> </a:t>
            </a:r>
            <a:r>
              <a:rPr lang="en-US" sz="1700" dirty="0" err="1"/>
              <a:t>terdapat</a:t>
            </a:r>
            <a:r>
              <a:rPr lang="en-US" sz="1700" dirty="0"/>
              <a:t> </a:t>
            </a:r>
            <a:r>
              <a:rPr lang="en-US" sz="1700" dirty="0" err="1"/>
              <a:t>pada</a:t>
            </a:r>
            <a:r>
              <a:rPr lang="en-US" sz="1700" dirty="0"/>
              <a:t> </a:t>
            </a:r>
            <a:r>
              <a:rPr lang="en-US" sz="1700" dirty="0" err="1"/>
              <a:t>pojok</a:t>
            </a:r>
            <a:r>
              <a:rPr lang="en-US" sz="1700" dirty="0"/>
              <a:t> </a:t>
            </a:r>
            <a:r>
              <a:rPr lang="en-US" sz="1700" dirty="0" err="1"/>
              <a:t>kanan</a:t>
            </a:r>
            <a:r>
              <a:rPr lang="en-US" sz="1700" dirty="0"/>
              <a:t> paling </a:t>
            </a:r>
            <a:r>
              <a:rPr lang="en-US" sz="1700" dirty="0" err="1"/>
              <a:t>bawah</a:t>
            </a:r>
            <a:r>
              <a:rPr lang="en-US" sz="1700" dirty="0"/>
              <a:t> </a:t>
            </a:r>
            <a:r>
              <a:rPr lang="en-US" sz="1700" dirty="0" err="1"/>
              <a:t>ms</a:t>
            </a:r>
            <a:r>
              <a:rPr lang="en-US" sz="1700" dirty="0"/>
              <a:t> word. </a:t>
            </a:r>
            <a:r>
              <a:rPr lang="en-US" sz="1700" dirty="0" err="1"/>
              <a:t>Letaknya</a:t>
            </a:r>
            <a:r>
              <a:rPr lang="en-US" sz="1700" dirty="0"/>
              <a:t> </a:t>
            </a:r>
            <a:r>
              <a:rPr lang="en-US" sz="1700" dirty="0" err="1"/>
              <a:t>sebaris</a:t>
            </a:r>
            <a:r>
              <a:rPr lang="en-US" sz="1700" dirty="0"/>
              <a:t> </a:t>
            </a:r>
            <a:r>
              <a:rPr lang="en-US" sz="1700" dirty="0" err="1"/>
              <a:t>dan</a:t>
            </a:r>
            <a:r>
              <a:rPr lang="en-US" sz="1700" dirty="0"/>
              <a:t> </a:t>
            </a:r>
            <a:r>
              <a:rPr lang="en-US" sz="1700" dirty="0" err="1"/>
              <a:t>bersebelahan</a:t>
            </a:r>
            <a:r>
              <a:rPr lang="en-US" sz="1700" dirty="0"/>
              <a:t> </a:t>
            </a:r>
            <a:r>
              <a:rPr lang="en-US" sz="1700" dirty="0" err="1"/>
              <a:t>dengan</a:t>
            </a:r>
            <a:r>
              <a:rPr lang="en-US" sz="1700" dirty="0"/>
              <a:t> Status Bar</a:t>
            </a:r>
            <a:r>
              <a:rPr lang="en-US" sz="1700" dirty="0" smtClean="0"/>
              <a:t>.</a:t>
            </a:r>
          </a:p>
          <a:p>
            <a:r>
              <a:rPr lang="en-US" sz="1700" dirty="0" err="1"/>
              <a:t>Pada</a:t>
            </a:r>
            <a:r>
              <a:rPr lang="en-US" sz="1700" dirty="0"/>
              <a:t> toolbar Page View </a:t>
            </a:r>
            <a:r>
              <a:rPr lang="en-US" sz="1700" dirty="0" err="1"/>
              <a:t>ada</a:t>
            </a:r>
            <a:r>
              <a:rPr lang="en-US" sz="1700" dirty="0"/>
              <a:t> 5 </a:t>
            </a:r>
            <a:r>
              <a:rPr lang="en-US" sz="1700" dirty="0" err="1"/>
              <a:t>macam</a:t>
            </a:r>
            <a:r>
              <a:rPr lang="en-US" sz="1700" dirty="0"/>
              <a:t> </a:t>
            </a:r>
            <a:r>
              <a:rPr lang="en-US" sz="1700" dirty="0" err="1"/>
              <a:t>pilihan</a:t>
            </a:r>
            <a:r>
              <a:rPr lang="en-US" sz="1700" dirty="0"/>
              <a:t> </a:t>
            </a:r>
            <a:r>
              <a:rPr lang="en-US" sz="1700" dirty="0" err="1"/>
              <a:t>tampilan</a:t>
            </a:r>
            <a:r>
              <a:rPr lang="en-US" sz="1700" dirty="0"/>
              <a:t> yang </a:t>
            </a:r>
            <a:r>
              <a:rPr lang="en-US" sz="1700" dirty="0" err="1"/>
              <a:t>dapat</a:t>
            </a:r>
            <a:r>
              <a:rPr lang="en-US" sz="1700" dirty="0"/>
              <a:t> </a:t>
            </a:r>
            <a:r>
              <a:rPr lang="en-US" sz="1700" dirty="0" err="1"/>
              <a:t>kita</a:t>
            </a:r>
            <a:r>
              <a:rPr lang="en-US" sz="1700" dirty="0"/>
              <a:t> </a:t>
            </a:r>
            <a:r>
              <a:rPr lang="en-US" sz="1700" dirty="0" err="1"/>
              <a:t>pilih</a:t>
            </a:r>
            <a:r>
              <a:rPr lang="en-US" sz="1700" dirty="0"/>
              <a:t> </a:t>
            </a:r>
            <a:r>
              <a:rPr lang="en-US" sz="1700" dirty="0" err="1"/>
              <a:t>sesuai</a:t>
            </a:r>
            <a:r>
              <a:rPr lang="en-US" sz="1700" dirty="0"/>
              <a:t> </a:t>
            </a:r>
            <a:r>
              <a:rPr lang="en-US" sz="1700" dirty="0" err="1"/>
              <a:t>dengan</a:t>
            </a:r>
            <a:r>
              <a:rPr lang="en-US" sz="1700" dirty="0"/>
              <a:t> </a:t>
            </a:r>
            <a:r>
              <a:rPr lang="en-US" sz="1700" dirty="0" err="1"/>
              <a:t>kebutuhan</a:t>
            </a:r>
            <a:r>
              <a:rPr lang="en-US" sz="1700" dirty="0" smtClean="0"/>
              <a:t>. </a:t>
            </a:r>
            <a:r>
              <a:rPr lang="en-US" sz="1700" dirty="0" err="1"/>
              <a:t>Masing-masing</a:t>
            </a:r>
            <a:r>
              <a:rPr lang="en-US" sz="1700" dirty="0"/>
              <a:t> </a:t>
            </a:r>
            <a:r>
              <a:rPr lang="en-US" sz="1700" dirty="0" err="1"/>
              <a:t>mempunyai</a:t>
            </a:r>
            <a:r>
              <a:rPr lang="en-US" sz="1700" dirty="0"/>
              <a:t> </a:t>
            </a:r>
            <a:r>
              <a:rPr lang="en-US" sz="1700" dirty="0" err="1"/>
              <a:t>fungsi</a:t>
            </a:r>
            <a:r>
              <a:rPr lang="en-US" sz="1700" dirty="0"/>
              <a:t> </a:t>
            </a:r>
            <a:r>
              <a:rPr lang="en-US" sz="1700" dirty="0" err="1"/>
              <a:t>tersendiri</a:t>
            </a:r>
            <a:r>
              <a:rPr lang="en-US" sz="1700" dirty="0"/>
              <a:t> </a:t>
            </a:r>
            <a:r>
              <a:rPr lang="en-US" sz="1700" dirty="0" err="1"/>
              <a:t>bagi</a:t>
            </a:r>
            <a:r>
              <a:rPr lang="en-US" sz="1700" dirty="0"/>
              <a:t> </a:t>
            </a:r>
            <a:r>
              <a:rPr lang="en-US" sz="1700" dirty="0" err="1"/>
              <a:t>penggunannya</a:t>
            </a:r>
            <a:r>
              <a:rPr lang="en-US" sz="1700" dirty="0"/>
              <a:t>. </a:t>
            </a:r>
            <a:r>
              <a:rPr lang="en-US" sz="1700" dirty="0" smtClean="0"/>
              <a:t> </a:t>
            </a:r>
            <a:r>
              <a:rPr lang="en-US" sz="1700" dirty="0" err="1" smtClean="0"/>
              <a:t>Berikut</a:t>
            </a:r>
            <a:r>
              <a:rPr lang="en-US" sz="1700" dirty="0" smtClean="0"/>
              <a:t> </a:t>
            </a:r>
            <a:r>
              <a:rPr lang="en-US" sz="1700" dirty="0" err="1" smtClean="0"/>
              <a:t>fungsi</a:t>
            </a:r>
            <a:r>
              <a:rPr lang="en-US" sz="1700" dirty="0" smtClean="0"/>
              <a:t> </a:t>
            </a:r>
            <a:r>
              <a:rPr lang="en-US" sz="1700" dirty="0" err="1" smtClean="0"/>
              <a:t>dari</a:t>
            </a:r>
            <a:r>
              <a:rPr lang="en-US" sz="1700" dirty="0" smtClean="0"/>
              <a:t> </a:t>
            </a:r>
            <a:r>
              <a:rPr lang="en-US" sz="1700" dirty="0" err="1" smtClean="0"/>
              <a:t>masing-masing</a:t>
            </a:r>
            <a:r>
              <a:rPr lang="en-US" sz="1700" dirty="0" smtClean="0"/>
              <a:t> </a:t>
            </a:r>
            <a:r>
              <a:rPr lang="en-US" sz="1700" dirty="0" err="1" smtClean="0"/>
              <a:t>tampilan</a:t>
            </a:r>
            <a:r>
              <a:rPr lang="en-US" sz="1700" dirty="0" smtClean="0"/>
              <a:t> </a:t>
            </a:r>
            <a:r>
              <a:rPr lang="en-US" sz="1700" dirty="0" err="1" smtClean="0"/>
              <a:t>tersebut</a:t>
            </a:r>
            <a:r>
              <a:rPr lang="en-US" sz="1700" dirty="0" smtClean="0"/>
              <a:t> :</a:t>
            </a:r>
          </a:p>
          <a:p>
            <a:pPr lvl="2">
              <a:buFont typeface="Wingdings" panose="05000000000000000000" pitchFamily="2" charset="2"/>
              <a:buChar char="Ø"/>
            </a:pPr>
            <a:r>
              <a:rPr lang="sv-SE" sz="1700" b="1" dirty="0"/>
              <a:t>Read Mode</a:t>
            </a:r>
            <a:r>
              <a:rPr lang="sv-SE" sz="1700" dirty="0"/>
              <a:t>, mode ini menampilkan halaman dokumen menjadi satu tampilan terdapat 2 lembar halaman secara berdampingan seperti layaknya buku yang dijilid.</a:t>
            </a:r>
          </a:p>
          <a:p>
            <a:pPr lvl="2">
              <a:buFont typeface="Wingdings" panose="05000000000000000000" pitchFamily="2" charset="2"/>
              <a:buChar char="Ø"/>
            </a:pPr>
            <a:r>
              <a:rPr lang="en-US" sz="1700" b="1" dirty="0"/>
              <a:t>Print Layout</a:t>
            </a:r>
            <a:r>
              <a:rPr lang="en-US" sz="1700" dirty="0"/>
              <a:t>, mode </a:t>
            </a:r>
            <a:r>
              <a:rPr lang="en-US" sz="1700" dirty="0" err="1"/>
              <a:t>ini</a:t>
            </a:r>
            <a:r>
              <a:rPr lang="en-US" sz="1700" dirty="0"/>
              <a:t> </a:t>
            </a:r>
            <a:r>
              <a:rPr lang="en-US" sz="1700" dirty="0" err="1"/>
              <a:t>berfungsi</a:t>
            </a:r>
            <a:r>
              <a:rPr lang="en-US" sz="1700" dirty="0"/>
              <a:t> </a:t>
            </a:r>
            <a:r>
              <a:rPr lang="en-US" sz="1700" dirty="0" err="1"/>
              <a:t>untuk</a:t>
            </a:r>
            <a:r>
              <a:rPr lang="en-US" sz="1700" dirty="0"/>
              <a:t> </a:t>
            </a:r>
            <a:r>
              <a:rPr lang="en-US" sz="1700" dirty="0" err="1"/>
              <a:t>menunjukkan</a:t>
            </a:r>
            <a:r>
              <a:rPr lang="en-US" sz="1700" dirty="0"/>
              <a:t> </a:t>
            </a:r>
            <a:r>
              <a:rPr lang="en-US" sz="1700" dirty="0" err="1"/>
              <a:t>ukuran</a:t>
            </a:r>
            <a:r>
              <a:rPr lang="en-US" sz="1700" dirty="0"/>
              <a:t> </a:t>
            </a:r>
            <a:r>
              <a:rPr lang="en-US" sz="1700" dirty="0" err="1"/>
              <a:t>sebenarnya</a:t>
            </a:r>
            <a:r>
              <a:rPr lang="en-US" sz="1700" dirty="0"/>
              <a:t> </a:t>
            </a:r>
            <a:r>
              <a:rPr lang="en-US" sz="1700" dirty="0" err="1"/>
              <a:t>dari</a:t>
            </a:r>
            <a:r>
              <a:rPr lang="en-US" sz="1700" dirty="0"/>
              <a:t> </a:t>
            </a:r>
            <a:r>
              <a:rPr lang="en-US" sz="1700" dirty="0" err="1"/>
              <a:t>dokumen</a:t>
            </a:r>
            <a:r>
              <a:rPr lang="en-US" sz="1700" dirty="0"/>
              <a:t> </a:t>
            </a:r>
            <a:r>
              <a:rPr lang="en-US" sz="1700" dirty="0" err="1"/>
              <a:t>dan</a:t>
            </a:r>
            <a:r>
              <a:rPr lang="en-US" sz="1700" dirty="0"/>
              <a:t> </a:t>
            </a:r>
            <a:r>
              <a:rPr lang="en-US" sz="1700" dirty="0" err="1"/>
              <a:t>menampilkan</a:t>
            </a:r>
            <a:r>
              <a:rPr lang="en-US" sz="1700" dirty="0"/>
              <a:t> </a:t>
            </a:r>
            <a:r>
              <a:rPr lang="en-US" sz="1700" dirty="0" err="1"/>
              <a:t>tatak</a:t>
            </a:r>
            <a:r>
              <a:rPr lang="en-US" sz="1700" dirty="0"/>
              <a:t> </a:t>
            </a:r>
            <a:r>
              <a:rPr lang="en-US" sz="1700" dirty="0" err="1"/>
              <a:t>letak</a:t>
            </a:r>
            <a:r>
              <a:rPr lang="en-US" sz="1700" dirty="0"/>
              <a:t> </a:t>
            </a:r>
            <a:r>
              <a:rPr lang="en-US" sz="1700" dirty="0" err="1"/>
              <a:t>halaman</a:t>
            </a:r>
            <a:r>
              <a:rPr lang="en-US" sz="1700" dirty="0"/>
              <a:t>. </a:t>
            </a:r>
            <a:r>
              <a:rPr lang="en-US" sz="1700" dirty="0" err="1"/>
              <a:t>Sehingga</a:t>
            </a:r>
            <a:r>
              <a:rPr lang="en-US" sz="1700" dirty="0"/>
              <a:t> </a:t>
            </a:r>
            <a:r>
              <a:rPr lang="en-US" sz="1700" dirty="0" err="1"/>
              <a:t>memudahkan</a:t>
            </a:r>
            <a:r>
              <a:rPr lang="en-US" sz="1700" dirty="0"/>
              <a:t> </a:t>
            </a:r>
            <a:r>
              <a:rPr lang="en-US" sz="1700" dirty="0" err="1"/>
              <a:t>ketika</a:t>
            </a:r>
            <a:r>
              <a:rPr lang="en-US" sz="1700" dirty="0"/>
              <a:t> </a:t>
            </a:r>
            <a:r>
              <a:rPr lang="en-US" sz="1700" dirty="0" err="1"/>
              <a:t>dokumen</a:t>
            </a:r>
            <a:r>
              <a:rPr lang="en-US" sz="1700" dirty="0"/>
              <a:t> </a:t>
            </a:r>
            <a:r>
              <a:rPr lang="en-US" sz="1700" dirty="0" err="1"/>
              <a:t>hendak</a:t>
            </a:r>
            <a:r>
              <a:rPr lang="en-US" sz="1700" dirty="0"/>
              <a:t> </a:t>
            </a:r>
            <a:r>
              <a:rPr lang="en-US" sz="1700" dirty="0" err="1"/>
              <a:t>dicetak</a:t>
            </a:r>
            <a:r>
              <a:rPr lang="en-US" sz="1700" dirty="0"/>
              <a:t> (di print).</a:t>
            </a:r>
          </a:p>
          <a:p>
            <a:pPr lvl="2">
              <a:buFont typeface="Wingdings" panose="05000000000000000000" pitchFamily="2" charset="2"/>
              <a:buChar char="Ø"/>
            </a:pPr>
            <a:r>
              <a:rPr lang="en-US" sz="1700" b="1" dirty="0"/>
              <a:t>Web Layout</a:t>
            </a:r>
            <a:r>
              <a:rPr lang="en-US" sz="1700" dirty="0"/>
              <a:t>, mode </a:t>
            </a:r>
            <a:r>
              <a:rPr lang="en-US" sz="1700" dirty="0" err="1"/>
              <a:t>ini</a:t>
            </a:r>
            <a:r>
              <a:rPr lang="en-US" sz="1700" dirty="0"/>
              <a:t> </a:t>
            </a:r>
            <a:r>
              <a:rPr lang="en-US" sz="1700" dirty="0" err="1"/>
              <a:t>berfungsi</a:t>
            </a:r>
            <a:r>
              <a:rPr lang="en-US" sz="1700" dirty="0"/>
              <a:t> </a:t>
            </a:r>
            <a:r>
              <a:rPr lang="en-US" sz="1700" dirty="0" err="1"/>
              <a:t>untuk</a:t>
            </a:r>
            <a:r>
              <a:rPr lang="en-US" sz="1700" dirty="0"/>
              <a:t> </a:t>
            </a:r>
            <a:r>
              <a:rPr lang="en-US" sz="1700" dirty="0" err="1"/>
              <a:t>menampilkan</a:t>
            </a:r>
            <a:r>
              <a:rPr lang="en-US" sz="1700" dirty="0"/>
              <a:t> </a:t>
            </a:r>
            <a:r>
              <a:rPr lang="en-US" sz="1700" dirty="0" err="1"/>
              <a:t>halaman</a:t>
            </a:r>
            <a:r>
              <a:rPr lang="en-US" sz="1700" dirty="0"/>
              <a:t> </a:t>
            </a:r>
            <a:r>
              <a:rPr lang="en-US" sz="1700" dirty="0" err="1"/>
              <a:t>dokumen</a:t>
            </a:r>
            <a:r>
              <a:rPr lang="en-US" sz="1700" dirty="0"/>
              <a:t> </a:t>
            </a:r>
            <a:r>
              <a:rPr lang="en-US" sz="1700" dirty="0" err="1"/>
              <a:t>seperti</a:t>
            </a:r>
            <a:r>
              <a:rPr lang="en-US" sz="1700" dirty="0"/>
              <a:t> </a:t>
            </a:r>
            <a:r>
              <a:rPr lang="en-US" sz="1700" dirty="0" err="1"/>
              <a:t>tampilan</a:t>
            </a:r>
            <a:r>
              <a:rPr lang="en-US" sz="1700" dirty="0"/>
              <a:t> </a:t>
            </a:r>
            <a:r>
              <a:rPr lang="en-US" sz="1700" dirty="0" err="1"/>
              <a:t>pada</a:t>
            </a:r>
            <a:r>
              <a:rPr lang="en-US" sz="1700" dirty="0"/>
              <a:t> website. </a:t>
            </a:r>
            <a:r>
              <a:rPr lang="en-US" sz="1700" dirty="0" err="1"/>
              <a:t>Halaman</a:t>
            </a:r>
            <a:r>
              <a:rPr lang="en-US" sz="1700" dirty="0"/>
              <a:t> </a:t>
            </a:r>
            <a:r>
              <a:rPr lang="en-US" sz="1700" dirty="0" err="1"/>
              <a:t>dokumen</a:t>
            </a:r>
            <a:r>
              <a:rPr lang="en-US" sz="1700" dirty="0"/>
              <a:t> </a:t>
            </a:r>
            <a:r>
              <a:rPr lang="en-US" sz="1700" dirty="0" err="1"/>
              <a:t>akan</a:t>
            </a:r>
            <a:r>
              <a:rPr lang="en-US" sz="1700" dirty="0"/>
              <a:t> </a:t>
            </a:r>
            <a:r>
              <a:rPr lang="en-US" sz="1700" dirty="0" err="1"/>
              <a:t>nampak</a:t>
            </a:r>
            <a:r>
              <a:rPr lang="en-US" sz="1700" dirty="0"/>
              <a:t> </a:t>
            </a:r>
            <a:r>
              <a:rPr lang="en-US" sz="1700" dirty="0" err="1"/>
              <a:t>melebar</a:t>
            </a:r>
            <a:r>
              <a:rPr lang="en-US" sz="1700" dirty="0"/>
              <a:t> </a:t>
            </a:r>
            <a:r>
              <a:rPr lang="en-US" sz="1700" dirty="0" err="1"/>
              <a:t>jika</a:t>
            </a:r>
            <a:r>
              <a:rPr lang="en-US" sz="1700" dirty="0"/>
              <a:t> kalian </a:t>
            </a:r>
            <a:r>
              <a:rPr lang="en-US" sz="1700" dirty="0" err="1"/>
              <a:t>memilih</a:t>
            </a:r>
            <a:r>
              <a:rPr lang="en-US" sz="1700" dirty="0"/>
              <a:t> </a:t>
            </a:r>
            <a:r>
              <a:rPr lang="en-US" sz="1700" dirty="0" err="1"/>
              <a:t>tampilan</a:t>
            </a:r>
            <a:r>
              <a:rPr lang="en-US" sz="1700" dirty="0"/>
              <a:t> </a:t>
            </a:r>
            <a:r>
              <a:rPr lang="en-US" sz="1700" dirty="0" err="1"/>
              <a:t>ini</a:t>
            </a:r>
            <a:r>
              <a:rPr lang="en-US" sz="1700" dirty="0"/>
              <a:t>.</a:t>
            </a:r>
          </a:p>
          <a:p>
            <a:pPr lvl="2">
              <a:buFont typeface="Wingdings" panose="05000000000000000000" pitchFamily="2" charset="2"/>
              <a:buChar char="Ø"/>
            </a:pPr>
            <a:r>
              <a:rPr lang="en-US" sz="1700" b="1" dirty="0" smtClean="0"/>
              <a:t>Slider </a:t>
            </a:r>
            <a:r>
              <a:rPr lang="en-US" sz="1700" b="1" dirty="0"/>
              <a:t>zoom in &amp; zoom out</a:t>
            </a:r>
            <a:r>
              <a:rPr lang="en-US" sz="1700" dirty="0"/>
              <a:t>, </a:t>
            </a:r>
            <a:r>
              <a:rPr lang="en-US" sz="1700" dirty="0" err="1"/>
              <a:t>untuk</a:t>
            </a:r>
            <a:r>
              <a:rPr lang="en-US" sz="1700" dirty="0"/>
              <a:t> </a:t>
            </a:r>
            <a:r>
              <a:rPr lang="en-US" sz="1700" dirty="0" err="1"/>
              <a:t>mengatur</a:t>
            </a:r>
            <a:r>
              <a:rPr lang="en-US" sz="1700" dirty="0"/>
              <a:t> </a:t>
            </a:r>
            <a:r>
              <a:rPr lang="en-US" sz="1700" dirty="0" err="1"/>
              <a:t>perbesaran</a:t>
            </a:r>
            <a:r>
              <a:rPr lang="en-US" sz="1700" dirty="0"/>
              <a:t> </a:t>
            </a:r>
            <a:r>
              <a:rPr lang="en-US" sz="1700" dirty="0" err="1"/>
              <a:t>atau</a:t>
            </a:r>
            <a:r>
              <a:rPr lang="en-US" sz="1700" dirty="0"/>
              <a:t> </a:t>
            </a:r>
            <a:r>
              <a:rPr lang="en-US" sz="1700" dirty="0" err="1"/>
              <a:t>pengecilan</a:t>
            </a:r>
            <a:r>
              <a:rPr lang="en-US" sz="1700" dirty="0"/>
              <a:t> </a:t>
            </a:r>
            <a:r>
              <a:rPr lang="en-US" sz="1700" dirty="0" err="1"/>
              <a:t>tampilan</a:t>
            </a:r>
            <a:r>
              <a:rPr lang="en-US" sz="1700" dirty="0"/>
              <a:t> </a:t>
            </a:r>
            <a:r>
              <a:rPr lang="en-US" sz="1700" dirty="0" err="1"/>
              <a:t>halaman</a:t>
            </a:r>
            <a:r>
              <a:rPr lang="en-US" sz="1700" dirty="0"/>
              <a:t> </a:t>
            </a:r>
            <a:r>
              <a:rPr lang="en-US" sz="1700" dirty="0" err="1"/>
              <a:t>dokumen</a:t>
            </a:r>
            <a:r>
              <a:rPr lang="en-US" sz="1700" dirty="0"/>
              <a:t> </a:t>
            </a:r>
            <a:r>
              <a:rPr lang="en-US" sz="1700" dirty="0" err="1"/>
              <a:t>dengan</a:t>
            </a:r>
            <a:r>
              <a:rPr lang="en-US" sz="1700" dirty="0"/>
              <a:t> </a:t>
            </a:r>
            <a:r>
              <a:rPr lang="en-US" sz="1700" dirty="0" err="1"/>
              <a:t>cara</a:t>
            </a:r>
            <a:r>
              <a:rPr lang="en-US" sz="1700" dirty="0"/>
              <a:t> </a:t>
            </a:r>
            <a:r>
              <a:rPr lang="en-US" sz="1700" dirty="0" err="1"/>
              <a:t>menyeret</a:t>
            </a:r>
            <a:r>
              <a:rPr lang="en-US" sz="1700" dirty="0"/>
              <a:t> </a:t>
            </a:r>
            <a:r>
              <a:rPr lang="en-US" sz="1700" dirty="0" err="1"/>
              <a:t>ke</a:t>
            </a:r>
            <a:r>
              <a:rPr lang="en-US" sz="1700" dirty="0"/>
              <a:t> </a:t>
            </a:r>
            <a:r>
              <a:rPr lang="en-US" sz="1700" dirty="0" err="1"/>
              <a:t>kiri</a:t>
            </a:r>
            <a:r>
              <a:rPr lang="en-US" sz="1700" dirty="0"/>
              <a:t> </a:t>
            </a:r>
            <a:r>
              <a:rPr lang="en-US" sz="1700" dirty="0" err="1"/>
              <a:t>untuk</a:t>
            </a:r>
            <a:r>
              <a:rPr lang="en-US" sz="1700" dirty="0"/>
              <a:t> zoom out (</a:t>
            </a:r>
            <a:r>
              <a:rPr lang="en-US" sz="1700" dirty="0" err="1"/>
              <a:t>atau</a:t>
            </a:r>
            <a:r>
              <a:rPr lang="en-US" sz="1700" dirty="0"/>
              <a:t> </a:t>
            </a:r>
            <a:r>
              <a:rPr lang="en-US" sz="1700" dirty="0" err="1"/>
              <a:t>klik</a:t>
            </a:r>
            <a:r>
              <a:rPr lang="en-US" sz="1700" dirty="0"/>
              <a:t> </a:t>
            </a:r>
            <a:r>
              <a:rPr lang="en-US" sz="1700" dirty="0" err="1"/>
              <a:t>tombol</a:t>
            </a:r>
            <a:r>
              <a:rPr lang="en-US" sz="1700" dirty="0"/>
              <a:t> +) </a:t>
            </a:r>
            <a:r>
              <a:rPr lang="en-US" sz="1700" dirty="0" err="1"/>
              <a:t>sedangkan</a:t>
            </a:r>
            <a:r>
              <a:rPr lang="en-US" sz="1700" dirty="0"/>
              <a:t> </a:t>
            </a:r>
            <a:r>
              <a:rPr lang="en-US" sz="1700" dirty="0" err="1"/>
              <a:t>seret</a:t>
            </a:r>
            <a:r>
              <a:rPr lang="en-US" sz="1700" dirty="0"/>
              <a:t> </a:t>
            </a:r>
            <a:r>
              <a:rPr lang="en-US" sz="1700" dirty="0" err="1"/>
              <a:t>ke</a:t>
            </a:r>
            <a:r>
              <a:rPr lang="en-US" sz="1700" dirty="0"/>
              <a:t> </a:t>
            </a:r>
            <a:r>
              <a:rPr lang="en-US" sz="1700" dirty="0" err="1"/>
              <a:t>kanan</a:t>
            </a:r>
            <a:r>
              <a:rPr lang="en-US" sz="1700" dirty="0"/>
              <a:t> </a:t>
            </a:r>
            <a:r>
              <a:rPr lang="en-US" sz="1700" dirty="0" err="1"/>
              <a:t>untuk</a:t>
            </a:r>
            <a:r>
              <a:rPr lang="en-US" sz="1700" dirty="0"/>
              <a:t> zoom in (</a:t>
            </a:r>
            <a:r>
              <a:rPr lang="en-US" sz="1700" dirty="0" err="1"/>
              <a:t>atau</a:t>
            </a:r>
            <a:r>
              <a:rPr lang="en-US" sz="1700" dirty="0"/>
              <a:t> </a:t>
            </a:r>
            <a:r>
              <a:rPr lang="en-US" sz="1700" dirty="0" err="1"/>
              <a:t>klik</a:t>
            </a:r>
            <a:r>
              <a:rPr lang="en-US" sz="1700" dirty="0"/>
              <a:t> </a:t>
            </a:r>
            <a:r>
              <a:rPr lang="en-US" sz="1700" dirty="0" err="1"/>
              <a:t>tombol</a:t>
            </a:r>
            <a:r>
              <a:rPr lang="en-US" sz="1700" dirty="0"/>
              <a:t> -)</a:t>
            </a:r>
          </a:p>
          <a:p>
            <a:pPr lvl="2">
              <a:buFont typeface="Wingdings" panose="05000000000000000000" pitchFamily="2" charset="2"/>
              <a:buChar char="Ø"/>
            </a:pPr>
            <a:endParaRPr lang="en-US" sz="17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713" y="1136469"/>
            <a:ext cx="5590785" cy="424128"/>
          </a:xfrm>
          <a:prstGeom prst="rect">
            <a:avLst/>
          </a:prstGeom>
        </p:spPr>
      </p:pic>
    </p:spTree>
    <p:extLst>
      <p:ext uri="{BB962C8B-B14F-4D97-AF65-F5344CB8AC3E}">
        <p14:creationId xmlns:p14="http://schemas.microsoft.com/office/powerpoint/2010/main" val="164924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Mengenal</a:t>
            </a:r>
            <a:r>
              <a:rPr lang="en-US" dirty="0" smtClean="0"/>
              <a:t> </a:t>
            </a:r>
            <a:r>
              <a:rPr lang="en-US" dirty="0" err="1" smtClean="0"/>
              <a:t>tombol</a:t>
            </a:r>
            <a:r>
              <a:rPr lang="en-US" dirty="0" smtClean="0"/>
              <a:t> keyboard</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4" y="2088844"/>
            <a:ext cx="6382476" cy="2688589"/>
          </a:xfrm>
          <a:prstGeom prst="rect">
            <a:avLst/>
          </a:prstGeom>
        </p:spPr>
      </p:pic>
      <p:sp>
        <p:nvSpPr>
          <p:cNvPr id="7" name="Content Placeholder 2"/>
          <p:cNvSpPr txBox="1">
            <a:spLocks/>
          </p:cNvSpPr>
          <p:nvPr/>
        </p:nvSpPr>
        <p:spPr>
          <a:xfrm>
            <a:off x="6527800" y="1244600"/>
            <a:ext cx="5537200"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smtClean="0">
                <a:effectLst>
                  <a:outerShdw blurRad="38100" dist="38100" dir="2700000" algn="tl">
                    <a:srgbClr val="000000">
                      <a:alpha val="43137"/>
                    </a:srgbClr>
                  </a:outerShdw>
                </a:effectLst>
              </a:rPr>
              <a:t>1 . </a:t>
            </a:r>
            <a:r>
              <a:rPr lang="en-US" b="1" dirty="0" err="1" smtClean="0">
                <a:effectLst>
                  <a:outerShdw blurRad="38100" dist="38100" dir="2700000" algn="tl">
                    <a:srgbClr val="000000">
                      <a:alpha val="43137"/>
                    </a:srgbClr>
                  </a:outerShdw>
                </a:effectLst>
              </a:rPr>
              <a:t>Tombol</a:t>
            </a:r>
            <a:r>
              <a:rPr lang="en-US" b="1" dirty="0" smtClean="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karakter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mengetik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(A, B, C, </a:t>
            </a:r>
            <a:r>
              <a:rPr lang="en-US" dirty="0" err="1">
                <a:effectLst>
                  <a:outerShdw blurRad="38100" dist="38100" dir="2700000" algn="tl">
                    <a:srgbClr val="000000">
                      <a:alpha val="43137"/>
                    </a:srgbClr>
                  </a:outerShdw>
                </a:effectLst>
              </a:rPr>
              <a:t>dst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maupun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angka</a:t>
            </a:r>
            <a:r>
              <a:rPr lang="en-US" dirty="0">
                <a:effectLst>
                  <a:outerShdw blurRad="38100" dist="38100" dir="2700000" algn="tl">
                    <a:srgbClr val="000000">
                      <a:alpha val="43137"/>
                    </a:srgbClr>
                  </a:outerShdw>
                </a:effectLst>
              </a:rPr>
              <a:t> (1, 2, 3, </a:t>
            </a:r>
            <a:r>
              <a:rPr lang="en-US" dirty="0" err="1">
                <a:effectLst>
                  <a:outerShdw blurRad="38100" dist="38100" dir="2700000" algn="tl">
                    <a:srgbClr val="000000">
                      <a:alpha val="43137"/>
                    </a:srgbClr>
                  </a:outerShdw>
                </a:effectLst>
              </a:rPr>
              <a:t>dst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beserta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juga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tanda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baca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seperti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koma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titik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dan</a:t>
            </a:r>
            <a:r>
              <a:rPr lang="en-US" dirty="0">
                <a:effectLst>
                  <a:outerShdw blurRad="38100" dist="38100" dir="2700000" algn="tl">
                    <a:srgbClr val="000000">
                      <a:alpha val="43137"/>
                    </a:srgbClr>
                  </a:outerShdw>
                </a:effectLst>
              </a:rPr>
              <a:t> lain-lain.</a:t>
            </a:r>
          </a:p>
          <a:p>
            <a:pPr marL="0" indent="0">
              <a:buNone/>
            </a:pPr>
            <a:r>
              <a:rPr lang="en-US" b="1" dirty="0" smtClean="0">
                <a:effectLst>
                  <a:outerShdw blurRad="38100" dist="38100" dir="2700000" algn="tl">
                    <a:srgbClr val="000000">
                      <a:alpha val="43137"/>
                    </a:srgbClr>
                  </a:outerShdw>
                </a:effectLst>
              </a:rPr>
              <a:t>2. Shift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Berfungsi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mengetikkan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besar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atau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kapital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bisa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juga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menggunakan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lambang-lambang</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khusus</a:t>
            </a:r>
            <a:r>
              <a:rPr lang="en-US" dirty="0">
                <a:effectLst>
                  <a:outerShdw blurRad="38100" dist="38100" dir="2700000" algn="tl">
                    <a:srgbClr val="000000">
                      <a:alpha val="43137"/>
                    </a:srgbClr>
                  </a:outerShdw>
                </a:effectLst>
              </a:rPr>
              <a:t> di </a:t>
            </a:r>
            <a:r>
              <a:rPr lang="en-US" dirty="0" err="1">
                <a:effectLst>
                  <a:outerShdw blurRad="38100" dist="38100" dir="2700000" algn="tl">
                    <a:srgbClr val="000000">
                      <a:alpha val="43137"/>
                    </a:srgbClr>
                  </a:outerShdw>
                </a:effectLst>
              </a:rPr>
              <a:t>bagian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atas</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keyboard. </a:t>
            </a:r>
            <a:r>
              <a:rPr lang="en-US" dirty="0" err="1">
                <a:effectLst>
                  <a:outerShdw blurRad="38100" dist="38100" dir="2700000" algn="tl">
                    <a:srgbClr val="000000">
                      <a:alpha val="43137"/>
                    </a:srgbClr>
                  </a:outerShdw>
                </a:effectLst>
              </a:rPr>
              <a:t>Penggunaanya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adalah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dengan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menekan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shift </a:t>
            </a:r>
            <a:r>
              <a:rPr lang="en-US" dirty="0" err="1">
                <a:effectLst>
                  <a:outerShdw blurRad="38100" dist="38100" dir="2700000" algn="tl">
                    <a:srgbClr val="000000">
                      <a:alpha val="43137"/>
                    </a:srgbClr>
                  </a:outerShdw>
                </a:effectLst>
              </a:rPr>
              <a:t>tersebut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bersamaan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dengan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yang </a:t>
            </a:r>
            <a:r>
              <a:rPr lang="en-US" dirty="0" err="1">
                <a:effectLst>
                  <a:outerShdw blurRad="38100" dist="38100" dir="2700000" algn="tl">
                    <a:srgbClr val="000000">
                      <a:alpha val="43137"/>
                    </a:srgbClr>
                  </a:outerShdw>
                </a:effectLst>
              </a:rPr>
              <a:t>ingin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dirubah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menjadi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kapital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atau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sebaliknya</a:t>
            </a:r>
            <a:r>
              <a:rPr lang="en-US" dirty="0">
                <a:effectLst>
                  <a:outerShdw blurRad="38100" dist="38100" dir="2700000" algn="tl">
                    <a:srgbClr val="000000">
                      <a:alpha val="43137"/>
                    </a:srgbClr>
                  </a:outerShdw>
                </a:effectLst>
              </a:rPr>
              <a:t>.</a:t>
            </a:r>
          </a:p>
          <a:p>
            <a:pPr marL="457200" indent="-457200">
              <a:buFont typeface="+mj-lt"/>
              <a:buAutoNum type="arabicPeriod"/>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24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Mengenal</a:t>
            </a:r>
            <a:r>
              <a:rPr lang="en-US" dirty="0" smtClean="0"/>
              <a:t> </a:t>
            </a:r>
            <a:r>
              <a:rPr lang="en-US" dirty="0" err="1" smtClean="0"/>
              <a:t>tombol</a:t>
            </a:r>
            <a:r>
              <a:rPr lang="en-US" dirty="0" smtClean="0"/>
              <a:t> keyboard</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4" y="2088844"/>
            <a:ext cx="6382476" cy="2688589"/>
          </a:xfrm>
          <a:prstGeom prst="rect">
            <a:avLst/>
          </a:prstGeom>
        </p:spPr>
      </p:pic>
      <p:sp>
        <p:nvSpPr>
          <p:cNvPr id="7" name="Content Placeholder 2"/>
          <p:cNvSpPr txBox="1">
            <a:spLocks/>
          </p:cNvSpPr>
          <p:nvPr/>
        </p:nvSpPr>
        <p:spPr>
          <a:xfrm>
            <a:off x="6527800" y="1070429"/>
            <a:ext cx="5537200"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smtClean="0">
                <a:effectLst>
                  <a:outerShdw blurRad="38100" dist="38100" dir="2700000" algn="tl">
                    <a:srgbClr val="000000">
                      <a:alpha val="43137"/>
                    </a:srgbClr>
                  </a:outerShdw>
                </a:effectLst>
              </a:rPr>
              <a:t>3. </a:t>
            </a:r>
            <a:r>
              <a:rPr lang="en-US" b="1" dirty="0" err="1">
                <a:effectLst>
                  <a:outerShdw blurRad="38100" dist="38100" dir="2700000" algn="tl">
                    <a:srgbClr val="000000">
                      <a:alpha val="43137"/>
                    </a:srgbClr>
                  </a:outerShdw>
                </a:effectLst>
              </a:rPr>
              <a:t>Tombol</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fungsi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Yaitu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yang </a:t>
            </a:r>
            <a:r>
              <a:rPr lang="en-US" dirty="0" err="1">
                <a:effectLst>
                  <a:outerShdw blurRad="38100" dist="38100" dir="2700000" algn="tl">
                    <a:srgbClr val="000000">
                      <a:alpha val="43137"/>
                    </a:srgbClr>
                  </a:outerShdw>
                </a:effectLst>
              </a:rPr>
              <a:t>biasanya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berawalan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F </a:t>
            </a:r>
            <a:r>
              <a:rPr lang="en-US" dirty="0" err="1">
                <a:effectLst>
                  <a:outerShdw blurRad="38100" dist="38100" dir="2700000" algn="tl">
                    <a:srgbClr val="000000">
                      <a:alpha val="43137"/>
                    </a:srgbClr>
                  </a:outerShdw>
                </a:effectLst>
              </a:rPr>
              <a:t>dan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diikuti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dengan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angka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Mulai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dari</a:t>
            </a:r>
            <a:r>
              <a:rPr lang="en-US"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F1, F2…., F12</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berguna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menjalankan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perintah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cepat</a:t>
            </a:r>
            <a:r>
              <a:rPr lang="en-US" dirty="0">
                <a:effectLst>
                  <a:outerShdw blurRad="38100" dist="38100" dir="2700000" algn="tl">
                    <a:srgbClr val="000000">
                      <a:alpha val="43137"/>
                    </a:srgbClr>
                  </a:outerShdw>
                </a:effectLst>
              </a:rPr>
              <a:t>.</a:t>
            </a:r>
          </a:p>
          <a:p>
            <a:pPr marL="0" indent="0">
              <a:buNone/>
            </a:pPr>
            <a:r>
              <a:rPr lang="en-US" dirty="0" smtClean="0">
                <a:effectLst>
                  <a:outerShdw blurRad="38100" dist="38100" dir="2700000" algn="tl">
                    <a:srgbClr val="000000">
                      <a:alpha val="43137"/>
                    </a:srgbClr>
                  </a:outerShdw>
                </a:effectLst>
              </a:rPr>
              <a:t>4. </a:t>
            </a:r>
            <a:r>
              <a:rPr lang="en-US" b="1" dirty="0">
                <a:effectLst>
                  <a:outerShdw blurRad="38100" dist="38100" dir="2700000" algn="tl">
                    <a:srgbClr val="000000">
                      <a:alpha val="43137"/>
                    </a:srgbClr>
                  </a:outerShdw>
                </a:effectLst>
              </a:rPr>
              <a:t>Caps Lock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Berfungsi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membuat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kapital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Ketika</a:t>
            </a:r>
            <a:r>
              <a:rPr lang="en-US" dirty="0">
                <a:effectLst>
                  <a:outerShdw blurRad="38100" dist="38100" dir="2700000" algn="tl">
                    <a:srgbClr val="000000">
                      <a:alpha val="43137"/>
                    </a:srgbClr>
                  </a:outerShdw>
                </a:effectLst>
              </a:rPr>
              <a:t> caps lock </a:t>
            </a:r>
            <a:r>
              <a:rPr lang="en-US" dirty="0" err="1">
                <a:effectLst>
                  <a:outerShdw blurRad="38100" dist="38100" dir="2700000" algn="tl">
                    <a:srgbClr val="000000">
                      <a:alpha val="43137"/>
                    </a:srgbClr>
                  </a:outerShdw>
                </a:effectLst>
              </a:rPr>
              <a:t>aktif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maka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semua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huruf</a:t>
            </a:r>
            <a:r>
              <a:rPr lang="en-US" dirty="0">
                <a:effectLst>
                  <a:outerShdw blurRad="38100" dist="38100" dir="2700000" algn="tl">
                    <a:srgbClr val="000000">
                      <a:alpha val="43137"/>
                    </a:srgbClr>
                  </a:outerShdw>
                </a:effectLst>
              </a:rPr>
              <a:t> yang </a:t>
            </a:r>
            <a:r>
              <a:rPr lang="en-US" dirty="0" err="1">
                <a:effectLst>
                  <a:outerShdw blurRad="38100" dist="38100" dir="2700000" algn="tl">
                    <a:srgbClr val="000000">
                      <a:alpha val="43137"/>
                    </a:srgbClr>
                  </a:outerShdw>
                </a:effectLst>
              </a:rPr>
              <a:t>diketik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menjadi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kapital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Biasanya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mempunyai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indikator</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lampu</a:t>
            </a:r>
            <a:r>
              <a:rPr lang="en-US" dirty="0">
                <a:effectLst>
                  <a:outerShdw blurRad="38100" dist="38100" dir="2700000" algn="tl">
                    <a:srgbClr val="000000">
                      <a:alpha val="43137"/>
                    </a:srgbClr>
                  </a:outerShdw>
                </a:effectLst>
              </a:rPr>
              <a:t> yang </a:t>
            </a:r>
            <a:r>
              <a:rPr lang="en-US" dirty="0" err="1">
                <a:effectLst>
                  <a:outerShdw blurRad="38100" dist="38100" dir="2700000" algn="tl">
                    <a:srgbClr val="000000">
                      <a:alpha val="43137"/>
                    </a:srgbClr>
                  </a:outerShdw>
                </a:effectLst>
              </a:rPr>
              <a:t>ada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pada</a:t>
            </a:r>
            <a:r>
              <a:rPr lang="en-US" dirty="0">
                <a:effectLst>
                  <a:outerShdw blurRad="38100" dist="38100" dir="2700000" algn="tl">
                    <a:srgbClr val="000000">
                      <a:alpha val="43137"/>
                    </a:srgbClr>
                  </a:outerShdw>
                </a:effectLst>
              </a:rPr>
              <a:t> keyboard. </a:t>
            </a:r>
            <a:r>
              <a:rPr lang="en-US" dirty="0" err="1">
                <a:effectLst>
                  <a:outerShdw blurRad="38100" dist="38100" dir="2700000" algn="tl">
                    <a:srgbClr val="000000">
                      <a:alpha val="43137"/>
                    </a:srgbClr>
                  </a:outerShdw>
                </a:effectLst>
              </a:rPr>
              <a:t>Cukup</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tekan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tombol</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untuk</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mengaktifkannya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dan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lampu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indikator</a:t>
            </a:r>
            <a:r>
              <a:rPr lang="en-US" dirty="0">
                <a:effectLst>
                  <a:outerShdw blurRad="38100" dist="38100" dir="2700000" algn="tl">
                    <a:srgbClr val="000000">
                      <a:alpha val="43137"/>
                    </a:srgbClr>
                  </a:outerShdw>
                </a:effectLst>
              </a:rPr>
              <a:t> pun </a:t>
            </a:r>
            <a:r>
              <a:rPr lang="en-US" dirty="0" err="1">
                <a:effectLst>
                  <a:outerShdw blurRad="38100" dist="38100" dir="2700000" algn="tl">
                    <a:srgbClr val="000000">
                      <a:alpha val="43137"/>
                    </a:srgbClr>
                  </a:outerShdw>
                </a:effectLst>
              </a:rPr>
              <a:t>juga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menyala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Jika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ingin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mematikan</a:t>
            </a:r>
            <a:r>
              <a:rPr lang="en-US" dirty="0">
                <a:effectLst>
                  <a:outerShdw blurRad="38100" dist="38100" dir="2700000" algn="tl">
                    <a:srgbClr val="000000">
                      <a:alpha val="43137"/>
                    </a:srgbClr>
                  </a:outerShdw>
                </a:effectLst>
              </a:rPr>
              <a:t> Caps lock </a:t>
            </a:r>
            <a:r>
              <a:rPr lang="en-US" dirty="0" err="1">
                <a:effectLst>
                  <a:outerShdw blurRad="38100" dist="38100" dir="2700000" algn="tl">
                    <a:srgbClr val="000000">
                      <a:alpha val="43137"/>
                    </a:srgbClr>
                  </a:outerShdw>
                </a:effectLst>
              </a:rPr>
              <a:t>cukup</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tekan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kembali</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maka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lampu</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indikator</a:t>
            </a:r>
            <a:r>
              <a:rPr lang="en-US" dirty="0">
                <a:effectLst>
                  <a:outerShdw blurRad="38100" dist="38100" dir="2700000" algn="tl">
                    <a:srgbClr val="000000">
                      <a:alpha val="43137"/>
                    </a:srgbClr>
                  </a:outerShdw>
                </a:effectLst>
              </a:rPr>
              <a:t> pun </a:t>
            </a:r>
            <a:r>
              <a:rPr lang="en-US" dirty="0" err="1">
                <a:effectLst>
                  <a:outerShdw blurRad="38100" dist="38100" dir="2700000" algn="tl">
                    <a:srgbClr val="000000">
                      <a:alpha val="43137"/>
                    </a:srgbClr>
                  </a:outerShdw>
                </a:effectLst>
              </a:rPr>
              <a:t>juga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ikut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mati</a:t>
            </a:r>
            <a:r>
              <a:rPr lang="en-US" dirty="0">
                <a:effectLst>
                  <a:outerShdw blurRad="38100" dist="38100" dir="2700000" algn="tl">
                    <a:srgbClr val="000000">
                      <a:alpha val="43137"/>
                    </a:srgbClr>
                  </a:outerShdw>
                </a:effectLst>
              </a:rPr>
              <a:t>.</a:t>
            </a:r>
          </a:p>
          <a:p>
            <a:pPr marL="0" indent="0">
              <a:buNone/>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65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Mengenal</a:t>
            </a:r>
            <a:r>
              <a:rPr lang="en-US" dirty="0" smtClean="0"/>
              <a:t> </a:t>
            </a:r>
            <a:r>
              <a:rPr lang="en-US" dirty="0" err="1" smtClean="0"/>
              <a:t>tombol</a:t>
            </a:r>
            <a:r>
              <a:rPr lang="en-US" dirty="0" smtClean="0"/>
              <a:t> keyboard</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4" y="2088844"/>
            <a:ext cx="6382476" cy="2688589"/>
          </a:xfrm>
          <a:prstGeom prst="rect">
            <a:avLst/>
          </a:prstGeom>
        </p:spPr>
      </p:pic>
      <p:sp>
        <p:nvSpPr>
          <p:cNvPr id="7" name="Content Placeholder 2"/>
          <p:cNvSpPr txBox="1">
            <a:spLocks/>
          </p:cNvSpPr>
          <p:nvPr/>
        </p:nvSpPr>
        <p:spPr>
          <a:xfrm>
            <a:off x="6654800" y="2023438"/>
            <a:ext cx="5537200"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smtClean="0"/>
              <a:t>5. </a:t>
            </a:r>
            <a:r>
              <a:rPr lang="en-US" b="1" dirty="0"/>
              <a:t>Backspace</a:t>
            </a:r>
            <a:r>
              <a:rPr lang="en-US" dirty="0"/>
              <a:t>. </a:t>
            </a:r>
            <a:r>
              <a:rPr lang="en-US" dirty="0" err="1"/>
              <a:t>Berfungsi</a:t>
            </a:r>
            <a:r>
              <a:rPr lang="en-US" dirty="0"/>
              <a:t> </a:t>
            </a:r>
            <a:r>
              <a:rPr lang="en-US" dirty="0" err="1"/>
              <a:t>untuk</a:t>
            </a:r>
            <a:r>
              <a:rPr lang="en-US" dirty="0"/>
              <a:t> </a:t>
            </a:r>
            <a:r>
              <a:rPr lang="en-US" dirty="0" err="1"/>
              <a:t>menghapus</a:t>
            </a:r>
            <a:r>
              <a:rPr lang="en-US" dirty="0"/>
              <a:t> </a:t>
            </a:r>
            <a:r>
              <a:rPr lang="en-US" dirty="0" err="1"/>
              <a:t>satu</a:t>
            </a:r>
            <a:r>
              <a:rPr lang="en-US" dirty="0"/>
              <a:t> </a:t>
            </a:r>
            <a:r>
              <a:rPr lang="en-US" dirty="0" err="1"/>
              <a:t>karakter</a:t>
            </a:r>
            <a:r>
              <a:rPr lang="en-US" dirty="0"/>
              <a:t> </a:t>
            </a:r>
            <a:r>
              <a:rPr lang="en-US" dirty="0" err="1"/>
              <a:t>ke</a:t>
            </a:r>
            <a:r>
              <a:rPr lang="en-US" dirty="0"/>
              <a:t> </a:t>
            </a:r>
            <a:r>
              <a:rPr lang="en-US" dirty="0" err="1"/>
              <a:t>belakang</a:t>
            </a:r>
            <a:r>
              <a:rPr lang="en-US" dirty="0"/>
              <a:t> (</a:t>
            </a:r>
            <a:r>
              <a:rPr lang="en-US" dirty="0" err="1"/>
              <a:t>ke</a:t>
            </a:r>
            <a:r>
              <a:rPr lang="en-US" dirty="0"/>
              <a:t> </a:t>
            </a:r>
            <a:r>
              <a:rPr lang="en-US" dirty="0" err="1"/>
              <a:t>kiri</a:t>
            </a:r>
            <a:r>
              <a:rPr lang="en-US" dirty="0"/>
              <a:t>).</a:t>
            </a:r>
          </a:p>
          <a:p>
            <a:pPr marL="0" indent="0">
              <a:buNone/>
            </a:pPr>
            <a:r>
              <a:rPr lang="en-US" dirty="0" smtClean="0"/>
              <a:t>6. </a:t>
            </a:r>
            <a:r>
              <a:rPr lang="en-US" b="1" dirty="0"/>
              <a:t>Enter</a:t>
            </a:r>
            <a:r>
              <a:rPr lang="en-US" dirty="0"/>
              <a:t>. </a:t>
            </a:r>
            <a:r>
              <a:rPr lang="en-US" dirty="0" err="1"/>
              <a:t>Digunakan</a:t>
            </a:r>
            <a:r>
              <a:rPr lang="en-US" dirty="0"/>
              <a:t> </a:t>
            </a:r>
            <a:r>
              <a:rPr lang="en-US" dirty="0" err="1"/>
              <a:t>untuk</a:t>
            </a:r>
            <a:r>
              <a:rPr lang="en-US" dirty="0"/>
              <a:t> </a:t>
            </a:r>
            <a:r>
              <a:rPr lang="en-US" dirty="0" err="1"/>
              <a:t>membuat</a:t>
            </a:r>
            <a:r>
              <a:rPr lang="en-US" dirty="0"/>
              <a:t> </a:t>
            </a:r>
            <a:r>
              <a:rPr lang="en-US" dirty="0" err="1"/>
              <a:t>baris</a:t>
            </a:r>
            <a:r>
              <a:rPr lang="en-US" dirty="0"/>
              <a:t> </a:t>
            </a:r>
            <a:r>
              <a:rPr lang="en-US" dirty="0" err="1"/>
              <a:t>baru</a:t>
            </a:r>
            <a:r>
              <a:rPr lang="en-US" dirty="0"/>
              <a:t> </a:t>
            </a:r>
            <a:r>
              <a:rPr lang="en-US" dirty="0" err="1"/>
              <a:t>atau</a:t>
            </a:r>
            <a:r>
              <a:rPr lang="en-US" dirty="0"/>
              <a:t> </a:t>
            </a:r>
            <a:r>
              <a:rPr lang="en-US" dirty="0" err="1"/>
              <a:t>pindah</a:t>
            </a:r>
            <a:r>
              <a:rPr lang="en-US" dirty="0"/>
              <a:t> </a:t>
            </a:r>
            <a:r>
              <a:rPr lang="en-US" dirty="0" err="1"/>
              <a:t>ke</a:t>
            </a:r>
            <a:r>
              <a:rPr lang="en-US" dirty="0"/>
              <a:t> </a:t>
            </a:r>
            <a:r>
              <a:rPr lang="en-US" dirty="0" err="1"/>
              <a:t>paragraf</a:t>
            </a:r>
            <a:r>
              <a:rPr lang="en-US" dirty="0"/>
              <a:t> </a:t>
            </a:r>
            <a:r>
              <a:rPr lang="en-US" dirty="0" err="1"/>
              <a:t>berikutnya</a:t>
            </a:r>
            <a:r>
              <a:rPr lang="en-US" dirty="0"/>
              <a:t>.</a:t>
            </a:r>
          </a:p>
          <a:p>
            <a:pPr marL="0" indent="0">
              <a:buNone/>
            </a:pPr>
            <a:r>
              <a:rPr lang="en-US" dirty="0" smtClean="0"/>
              <a:t>7. </a:t>
            </a:r>
            <a:r>
              <a:rPr lang="en-US" b="1" dirty="0" err="1"/>
              <a:t>Tombol</a:t>
            </a:r>
            <a:r>
              <a:rPr lang="en-US" b="1" dirty="0"/>
              <a:t> </a:t>
            </a:r>
            <a:r>
              <a:rPr lang="en-US" b="1" dirty="0" err="1"/>
              <a:t>panah</a:t>
            </a:r>
            <a:r>
              <a:rPr lang="en-US" dirty="0"/>
              <a:t>. </a:t>
            </a:r>
            <a:r>
              <a:rPr lang="en-US" dirty="0" err="1"/>
              <a:t>Tombol</a:t>
            </a:r>
            <a:r>
              <a:rPr lang="en-US" dirty="0"/>
              <a:t> </a:t>
            </a:r>
            <a:r>
              <a:rPr lang="en-US" dirty="0" err="1"/>
              <a:t>ini</a:t>
            </a:r>
            <a:r>
              <a:rPr lang="en-US" dirty="0"/>
              <a:t> </a:t>
            </a:r>
            <a:r>
              <a:rPr lang="en-US" dirty="0" err="1"/>
              <a:t>terdiri</a:t>
            </a:r>
            <a:r>
              <a:rPr lang="en-US" dirty="0"/>
              <a:t> </a:t>
            </a:r>
            <a:r>
              <a:rPr lang="en-US" dirty="0" err="1"/>
              <a:t>dari</a:t>
            </a:r>
            <a:r>
              <a:rPr lang="en-US" dirty="0"/>
              <a:t> </a:t>
            </a:r>
            <a:r>
              <a:rPr lang="en-US" dirty="0" err="1"/>
              <a:t>tombol</a:t>
            </a:r>
            <a:r>
              <a:rPr lang="en-US" dirty="0"/>
              <a:t> </a:t>
            </a:r>
            <a:r>
              <a:rPr lang="en-US" dirty="0" err="1"/>
              <a:t>panah</a:t>
            </a:r>
            <a:r>
              <a:rPr lang="en-US" dirty="0"/>
              <a:t> </a:t>
            </a:r>
            <a:r>
              <a:rPr lang="en-US" dirty="0" err="1"/>
              <a:t>ke</a:t>
            </a:r>
            <a:r>
              <a:rPr lang="en-US" dirty="0"/>
              <a:t> </a:t>
            </a:r>
            <a:r>
              <a:rPr lang="en-US" dirty="0" err="1"/>
              <a:t>atas</a:t>
            </a:r>
            <a:r>
              <a:rPr lang="en-US" dirty="0"/>
              <a:t>, </a:t>
            </a:r>
            <a:r>
              <a:rPr lang="en-US" dirty="0" err="1"/>
              <a:t>bawah</a:t>
            </a:r>
            <a:r>
              <a:rPr lang="en-US" dirty="0"/>
              <a:t>, </a:t>
            </a:r>
            <a:r>
              <a:rPr lang="en-US" dirty="0" err="1"/>
              <a:t>kiri</a:t>
            </a:r>
            <a:r>
              <a:rPr lang="en-US" dirty="0"/>
              <a:t> </a:t>
            </a:r>
            <a:r>
              <a:rPr lang="en-US" dirty="0" err="1"/>
              <a:t>dan</a:t>
            </a:r>
            <a:r>
              <a:rPr lang="en-US" dirty="0"/>
              <a:t> </a:t>
            </a:r>
            <a:r>
              <a:rPr lang="en-US" dirty="0" err="1"/>
              <a:t>kanan</a:t>
            </a:r>
            <a:r>
              <a:rPr lang="en-US" dirty="0"/>
              <a:t>. Yang </a:t>
            </a:r>
            <a:r>
              <a:rPr lang="en-US" dirty="0" err="1"/>
              <a:t>berfungsi</a:t>
            </a:r>
            <a:r>
              <a:rPr lang="en-US" dirty="0"/>
              <a:t> </a:t>
            </a:r>
            <a:r>
              <a:rPr lang="en-US" dirty="0" err="1"/>
              <a:t>untuk</a:t>
            </a:r>
            <a:r>
              <a:rPr lang="en-US" dirty="0"/>
              <a:t> </a:t>
            </a:r>
            <a:r>
              <a:rPr lang="en-US" dirty="0" err="1"/>
              <a:t>memindahkan</a:t>
            </a:r>
            <a:r>
              <a:rPr lang="en-US" dirty="0"/>
              <a:t> </a:t>
            </a:r>
            <a:r>
              <a:rPr lang="en-US" dirty="0" err="1"/>
              <a:t>kursor</a:t>
            </a:r>
            <a:r>
              <a:rPr lang="en-US" dirty="0"/>
              <a:t> </a:t>
            </a:r>
            <a:r>
              <a:rPr lang="en-US" dirty="0" err="1"/>
              <a:t>sesuai</a:t>
            </a:r>
            <a:r>
              <a:rPr lang="en-US" dirty="0"/>
              <a:t> </a:t>
            </a:r>
            <a:r>
              <a:rPr lang="en-US" dirty="0" err="1"/>
              <a:t>dengan</a:t>
            </a:r>
            <a:r>
              <a:rPr lang="en-US" dirty="0"/>
              <a:t> </a:t>
            </a:r>
            <a:r>
              <a:rPr lang="en-US" dirty="0" err="1"/>
              <a:t>perintah</a:t>
            </a:r>
            <a:r>
              <a:rPr lang="en-US" dirty="0"/>
              <a:t> </a:t>
            </a:r>
            <a:r>
              <a:rPr lang="en-US" dirty="0" err="1"/>
              <a:t>tombol</a:t>
            </a:r>
            <a:r>
              <a:rPr lang="en-US" dirty="0"/>
              <a:t> </a:t>
            </a:r>
            <a:r>
              <a:rPr lang="en-US" dirty="0" err="1"/>
              <a:t>panah</a:t>
            </a:r>
            <a:r>
              <a:rPr lang="en-US" dirty="0"/>
              <a:t> yang </a:t>
            </a:r>
            <a:r>
              <a:rPr lang="en-US" dirty="0" err="1"/>
              <a:t>digunakan</a:t>
            </a:r>
            <a:r>
              <a:rPr lang="en-US" dirty="0" smtClean="0"/>
              <a:t>.</a:t>
            </a:r>
            <a:endParaRPr lang="en-US" dirty="0"/>
          </a:p>
        </p:txBody>
      </p:sp>
    </p:spTree>
    <p:extLst>
      <p:ext uri="{BB962C8B-B14F-4D97-AF65-F5344CB8AC3E}">
        <p14:creationId xmlns:p14="http://schemas.microsoft.com/office/powerpoint/2010/main" val="316825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Mengenal</a:t>
            </a:r>
            <a:r>
              <a:rPr lang="en-US" dirty="0" smtClean="0"/>
              <a:t> </a:t>
            </a:r>
            <a:r>
              <a:rPr lang="en-US" dirty="0" err="1" smtClean="0"/>
              <a:t>tombol</a:t>
            </a:r>
            <a:r>
              <a:rPr lang="en-US" dirty="0" smtClean="0"/>
              <a:t> keyboard</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4" y="2088844"/>
            <a:ext cx="6382476" cy="2688589"/>
          </a:xfrm>
          <a:prstGeom prst="rect">
            <a:avLst/>
          </a:prstGeom>
        </p:spPr>
      </p:pic>
      <p:sp>
        <p:nvSpPr>
          <p:cNvPr id="7" name="Content Placeholder 2"/>
          <p:cNvSpPr txBox="1">
            <a:spLocks/>
          </p:cNvSpPr>
          <p:nvPr/>
        </p:nvSpPr>
        <p:spPr>
          <a:xfrm>
            <a:off x="6654800" y="1747664"/>
            <a:ext cx="5537200"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smtClean="0"/>
              <a:t>8. </a:t>
            </a:r>
            <a:r>
              <a:rPr lang="en-US" b="1" dirty="0" err="1"/>
              <a:t>Tombol</a:t>
            </a:r>
            <a:r>
              <a:rPr lang="en-US" b="1" dirty="0"/>
              <a:t> </a:t>
            </a:r>
            <a:r>
              <a:rPr lang="en-US" b="1" dirty="0" err="1"/>
              <a:t>pengeditan</a:t>
            </a:r>
            <a:r>
              <a:rPr lang="en-US" dirty="0"/>
              <a:t>. </a:t>
            </a:r>
            <a:r>
              <a:rPr lang="en-US" dirty="0" err="1"/>
              <a:t>Tombol</a:t>
            </a:r>
            <a:r>
              <a:rPr lang="en-US" dirty="0"/>
              <a:t> yang </a:t>
            </a:r>
            <a:r>
              <a:rPr lang="en-US" dirty="0" err="1"/>
              <a:t>terdiri</a:t>
            </a:r>
            <a:r>
              <a:rPr lang="en-US" dirty="0"/>
              <a:t> </a:t>
            </a:r>
            <a:r>
              <a:rPr lang="en-US" dirty="0" err="1"/>
              <a:t>dari</a:t>
            </a:r>
            <a:r>
              <a:rPr lang="en-US" dirty="0"/>
              <a:t> </a:t>
            </a:r>
            <a:r>
              <a:rPr lang="en-US" dirty="0" err="1"/>
              <a:t>tombol</a:t>
            </a:r>
            <a:r>
              <a:rPr lang="en-US" dirty="0"/>
              <a:t> </a:t>
            </a:r>
            <a:r>
              <a:rPr lang="en-US" b="1" dirty="0"/>
              <a:t>delete</a:t>
            </a:r>
            <a:r>
              <a:rPr lang="en-US" dirty="0"/>
              <a:t>, </a:t>
            </a:r>
            <a:r>
              <a:rPr lang="en-US" b="1" dirty="0"/>
              <a:t>Tab</a:t>
            </a:r>
            <a:r>
              <a:rPr lang="en-US" dirty="0"/>
              <a:t>, </a:t>
            </a:r>
            <a:r>
              <a:rPr lang="en-US" dirty="0" err="1"/>
              <a:t>dan</a:t>
            </a:r>
            <a:r>
              <a:rPr lang="en-US" dirty="0"/>
              <a:t> </a:t>
            </a:r>
            <a:r>
              <a:rPr lang="en-US" b="1" dirty="0"/>
              <a:t>Esc</a:t>
            </a:r>
            <a:r>
              <a:rPr lang="en-US" dirty="0"/>
              <a:t> yang </a:t>
            </a:r>
            <a:r>
              <a:rPr lang="en-US" dirty="0" err="1"/>
              <a:t>pada</a:t>
            </a:r>
            <a:r>
              <a:rPr lang="en-US" dirty="0"/>
              <a:t> </a:t>
            </a:r>
            <a:r>
              <a:rPr lang="en-US" dirty="0" err="1"/>
              <a:t>tiap</a:t>
            </a:r>
            <a:r>
              <a:rPr lang="en-US" dirty="0"/>
              <a:t> </a:t>
            </a:r>
            <a:r>
              <a:rPr lang="en-US" dirty="0" err="1"/>
              <a:t>tiap</a:t>
            </a:r>
            <a:r>
              <a:rPr lang="en-US" dirty="0"/>
              <a:t> </a:t>
            </a:r>
            <a:r>
              <a:rPr lang="en-US" dirty="0" err="1"/>
              <a:t>tombol</a:t>
            </a:r>
            <a:r>
              <a:rPr lang="en-US" dirty="0"/>
              <a:t> </a:t>
            </a:r>
            <a:r>
              <a:rPr lang="en-US" dirty="0" err="1"/>
              <a:t>tersebut</a:t>
            </a:r>
            <a:r>
              <a:rPr lang="en-US" dirty="0"/>
              <a:t> </a:t>
            </a:r>
            <a:r>
              <a:rPr lang="en-US" dirty="0" err="1"/>
              <a:t>memiliki</a:t>
            </a:r>
            <a:r>
              <a:rPr lang="en-US" dirty="0"/>
              <a:t> </a:t>
            </a:r>
            <a:r>
              <a:rPr lang="en-US" dirty="0" err="1"/>
              <a:t>fungsi</a:t>
            </a:r>
            <a:r>
              <a:rPr lang="en-US" dirty="0"/>
              <a:t> yang </a:t>
            </a:r>
            <a:r>
              <a:rPr lang="en-US" dirty="0" err="1"/>
              <a:t>berbeda</a:t>
            </a:r>
            <a:r>
              <a:rPr lang="en-US" dirty="0"/>
              <a:t>. </a:t>
            </a:r>
            <a:r>
              <a:rPr lang="en-US" dirty="0" err="1"/>
              <a:t>Tombol</a:t>
            </a:r>
            <a:r>
              <a:rPr lang="en-US" dirty="0"/>
              <a:t> </a:t>
            </a:r>
            <a:r>
              <a:rPr lang="en-US" b="1" dirty="0"/>
              <a:t>delete</a:t>
            </a:r>
            <a:r>
              <a:rPr lang="en-US" dirty="0"/>
              <a:t> </a:t>
            </a:r>
            <a:r>
              <a:rPr lang="en-US" dirty="0" err="1"/>
              <a:t>digunakan</a:t>
            </a:r>
            <a:r>
              <a:rPr lang="en-US" dirty="0"/>
              <a:t> </a:t>
            </a:r>
            <a:r>
              <a:rPr lang="en-US" dirty="0" err="1"/>
              <a:t>untuk</a:t>
            </a:r>
            <a:r>
              <a:rPr lang="en-US" dirty="0"/>
              <a:t> </a:t>
            </a:r>
            <a:r>
              <a:rPr lang="en-US" dirty="0" err="1"/>
              <a:t>menghapus</a:t>
            </a:r>
            <a:r>
              <a:rPr lang="en-US" dirty="0"/>
              <a:t> </a:t>
            </a:r>
            <a:r>
              <a:rPr lang="en-US" dirty="0" err="1"/>
              <a:t>karakter</a:t>
            </a:r>
            <a:r>
              <a:rPr lang="en-US" dirty="0"/>
              <a:t> </a:t>
            </a:r>
            <a:r>
              <a:rPr lang="en-US" dirty="0" err="1"/>
              <a:t>pada</a:t>
            </a:r>
            <a:r>
              <a:rPr lang="en-US" dirty="0"/>
              <a:t> </a:t>
            </a:r>
            <a:r>
              <a:rPr lang="en-US" dirty="0" err="1"/>
              <a:t>kursor</a:t>
            </a:r>
            <a:r>
              <a:rPr lang="en-US" dirty="0"/>
              <a:t> </a:t>
            </a:r>
            <a:r>
              <a:rPr lang="en-US" dirty="0" err="1"/>
              <a:t>sebelah</a:t>
            </a:r>
            <a:r>
              <a:rPr lang="en-US" dirty="0"/>
              <a:t> </a:t>
            </a:r>
            <a:r>
              <a:rPr lang="en-US" dirty="0" err="1"/>
              <a:t>kanan</a:t>
            </a:r>
            <a:r>
              <a:rPr lang="en-US" dirty="0"/>
              <a:t> (</a:t>
            </a:r>
            <a:r>
              <a:rPr lang="en-US" dirty="0" err="1"/>
              <a:t>kebalikan</a:t>
            </a:r>
            <a:r>
              <a:rPr lang="en-US" dirty="0"/>
              <a:t> </a:t>
            </a:r>
            <a:r>
              <a:rPr lang="en-US" dirty="0" err="1"/>
              <a:t>dari</a:t>
            </a:r>
            <a:r>
              <a:rPr lang="en-US" dirty="0"/>
              <a:t> </a:t>
            </a:r>
            <a:r>
              <a:rPr lang="en-US" b="1" dirty="0"/>
              <a:t>backspace</a:t>
            </a:r>
            <a:r>
              <a:rPr lang="en-US" dirty="0"/>
              <a:t>). </a:t>
            </a:r>
            <a:r>
              <a:rPr lang="en-US" dirty="0" err="1"/>
              <a:t>Tombol</a:t>
            </a:r>
            <a:r>
              <a:rPr lang="en-US" dirty="0"/>
              <a:t> </a:t>
            </a:r>
            <a:r>
              <a:rPr lang="en-US" b="1" dirty="0"/>
              <a:t>tab</a:t>
            </a:r>
            <a:r>
              <a:rPr lang="en-US" dirty="0"/>
              <a:t> </a:t>
            </a:r>
            <a:r>
              <a:rPr lang="en-US" dirty="0" err="1"/>
              <a:t>digunakan</a:t>
            </a:r>
            <a:r>
              <a:rPr lang="en-US" dirty="0"/>
              <a:t> </a:t>
            </a:r>
            <a:r>
              <a:rPr lang="en-US" dirty="0" err="1"/>
              <a:t>untuk</a:t>
            </a:r>
            <a:r>
              <a:rPr lang="en-US" dirty="0"/>
              <a:t> </a:t>
            </a:r>
            <a:r>
              <a:rPr lang="en-US" dirty="0" err="1"/>
              <a:t>memindahkan</a:t>
            </a:r>
            <a:r>
              <a:rPr lang="en-US" dirty="0"/>
              <a:t> </a:t>
            </a:r>
            <a:r>
              <a:rPr lang="en-US" dirty="0" err="1"/>
              <a:t>kursor</a:t>
            </a:r>
            <a:r>
              <a:rPr lang="en-US" dirty="0"/>
              <a:t> </a:t>
            </a:r>
            <a:r>
              <a:rPr lang="en-US" dirty="0" err="1"/>
              <a:t>dalam</a:t>
            </a:r>
            <a:r>
              <a:rPr lang="en-US" dirty="0"/>
              <a:t> </a:t>
            </a:r>
            <a:r>
              <a:rPr lang="en-US" dirty="0" err="1"/>
              <a:t>satu</a:t>
            </a:r>
            <a:r>
              <a:rPr lang="en-US" dirty="0"/>
              <a:t> </a:t>
            </a:r>
            <a:r>
              <a:rPr lang="en-US" dirty="0" err="1"/>
              <a:t>tabulasi</a:t>
            </a:r>
            <a:r>
              <a:rPr lang="en-US" dirty="0"/>
              <a:t> </a:t>
            </a:r>
            <a:r>
              <a:rPr lang="en-US" dirty="0" err="1"/>
              <a:t>sebelah</a:t>
            </a:r>
            <a:r>
              <a:rPr lang="en-US" dirty="0"/>
              <a:t> </a:t>
            </a:r>
            <a:r>
              <a:rPr lang="en-US" dirty="0" err="1"/>
              <a:t>kanan</a:t>
            </a:r>
            <a:r>
              <a:rPr lang="en-US" dirty="0"/>
              <a:t>. </a:t>
            </a:r>
            <a:r>
              <a:rPr lang="en-US" dirty="0" err="1"/>
              <a:t>Sedangkan</a:t>
            </a:r>
            <a:r>
              <a:rPr lang="en-US" dirty="0"/>
              <a:t> </a:t>
            </a:r>
            <a:r>
              <a:rPr lang="en-US" dirty="0" err="1"/>
              <a:t>tombol</a:t>
            </a:r>
            <a:r>
              <a:rPr lang="en-US" dirty="0"/>
              <a:t> </a:t>
            </a:r>
            <a:r>
              <a:rPr lang="en-US" b="1" dirty="0"/>
              <a:t>Esc</a:t>
            </a:r>
            <a:r>
              <a:rPr lang="en-US" dirty="0"/>
              <a:t> </a:t>
            </a:r>
            <a:r>
              <a:rPr lang="en-US" dirty="0" err="1"/>
              <a:t>berguna</a:t>
            </a:r>
            <a:r>
              <a:rPr lang="en-US" dirty="0"/>
              <a:t> </a:t>
            </a:r>
            <a:r>
              <a:rPr lang="en-US" dirty="0" err="1"/>
              <a:t>untuk</a:t>
            </a:r>
            <a:r>
              <a:rPr lang="en-US" dirty="0"/>
              <a:t> </a:t>
            </a:r>
            <a:r>
              <a:rPr lang="en-US" dirty="0" err="1"/>
              <a:t>membatalkan</a:t>
            </a:r>
            <a:r>
              <a:rPr lang="en-US" dirty="0"/>
              <a:t> </a:t>
            </a:r>
            <a:r>
              <a:rPr lang="en-US" dirty="0" err="1"/>
              <a:t>sebuah</a:t>
            </a:r>
            <a:r>
              <a:rPr lang="en-US" dirty="0"/>
              <a:t> </a:t>
            </a:r>
            <a:r>
              <a:rPr lang="en-US" dirty="0" err="1"/>
              <a:t>perintah</a:t>
            </a:r>
            <a:r>
              <a:rPr lang="en-US" dirty="0"/>
              <a:t> yang </a:t>
            </a:r>
            <a:r>
              <a:rPr lang="en-US" dirty="0" err="1"/>
              <a:t>sudah</a:t>
            </a:r>
            <a:r>
              <a:rPr lang="en-US" dirty="0"/>
              <a:t> </a:t>
            </a:r>
            <a:r>
              <a:rPr lang="en-US" dirty="0" err="1"/>
              <a:t>dilakukan</a:t>
            </a:r>
            <a:r>
              <a:rPr lang="en-US" dirty="0"/>
              <a:t> di menu yang </a:t>
            </a:r>
            <a:r>
              <a:rPr lang="en-US" dirty="0" err="1"/>
              <a:t>sedang</a:t>
            </a:r>
            <a:r>
              <a:rPr lang="en-US" dirty="0"/>
              <a:t> </a:t>
            </a:r>
            <a:r>
              <a:rPr lang="en-US" dirty="0" err="1"/>
              <a:t>kita</a:t>
            </a:r>
            <a:r>
              <a:rPr lang="en-US" dirty="0"/>
              <a:t> </a:t>
            </a:r>
            <a:r>
              <a:rPr lang="en-US" dirty="0" err="1"/>
              <a:t>jalankan</a:t>
            </a:r>
            <a:r>
              <a:rPr lang="en-US" dirty="0"/>
              <a:t>.</a:t>
            </a:r>
          </a:p>
          <a:p>
            <a:pPr marL="0" indent="0">
              <a:buNone/>
            </a:pPr>
            <a:endParaRPr lang="en-US" dirty="0"/>
          </a:p>
        </p:txBody>
      </p:sp>
    </p:spTree>
    <p:extLst>
      <p:ext uri="{BB962C8B-B14F-4D97-AF65-F5344CB8AC3E}">
        <p14:creationId xmlns:p14="http://schemas.microsoft.com/office/powerpoint/2010/main" val="281356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Mengenal</a:t>
            </a:r>
            <a:r>
              <a:rPr lang="en-US" dirty="0" smtClean="0"/>
              <a:t> </a:t>
            </a:r>
            <a:r>
              <a:rPr lang="en-US" dirty="0" err="1" smtClean="0"/>
              <a:t>tombol</a:t>
            </a:r>
            <a:r>
              <a:rPr lang="en-US" dirty="0" smtClean="0"/>
              <a:t> keyboard</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4" y="2088844"/>
            <a:ext cx="6382476" cy="2688589"/>
          </a:xfrm>
          <a:prstGeom prst="rect">
            <a:avLst/>
          </a:prstGeom>
        </p:spPr>
      </p:pic>
      <p:sp>
        <p:nvSpPr>
          <p:cNvPr id="7" name="Content Placeholder 2"/>
          <p:cNvSpPr txBox="1">
            <a:spLocks/>
          </p:cNvSpPr>
          <p:nvPr/>
        </p:nvSpPr>
        <p:spPr>
          <a:xfrm>
            <a:off x="6654800" y="1355778"/>
            <a:ext cx="5537200"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dirty="0" smtClean="0"/>
              <a:t>9. </a:t>
            </a:r>
            <a:r>
              <a:rPr lang="en-US" b="1" dirty="0" err="1"/>
              <a:t>Tombol</a:t>
            </a:r>
            <a:r>
              <a:rPr lang="en-US" b="1" dirty="0"/>
              <a:t> Alt</a:t>
            </a:r>
            <a:r>
              <a:rPr lang="en-US" dirty="0"/>
              <a:t>. </a:t>
            </a:r>
            <a:r>
              <a:rPr lang="en-US" dirty="0" err="1"/>
              <a:t>Berguna</a:t>
            </a:r>
            <a:r>
              <a:rPr lang="en-US" dirty="0"/>
              <a:t> </a:t>
            </a:r>
            <a:r>
              <a:rPr lang="en-US" dirty="0" err="1"/>
              <a:t>untuk</a:t>
            </a:r>
            <a:r>
              <a:rPr lang="en-US" dirty="0"/>
              <a:t> </a:t>
            </a:r>
            <a:r>
              <a:rPr lang="en-US" dirty="0" err="1"/>
              <a:t>menjalankan</a:t>
            </a:r>
            <a:r>
              <a:rPr lang="en-US" dirty="0"/>
              <a:t> </a:t>
            </a:r>
            <a:r>
              <a:rPr lang="en-US" dirty="0" err="1"/>
              <a:t>perintah</a:t>
            </a:r>
            <a:r>
              <a:rPr lang="en-US" dirty="0"/>
              <a:t> </a:t>
            </a:r>
            <a:r>
              <a:rPr lang="en-US" dirty="0" err="1"/>
              <a:t>cepat</a:t>
            </a:r>
            <a:r>
              <a:rPr lang="en-US" dirty="0"/>
              <a:t> </a:t>
            </a:r>
            <a:r>
              <a:rPr lang="en-US" dirty="0" err="1"/>
              <a:t>dengan</a:t>
            </a:r>
            <a:r>
              <a:rPr lang="en-US" dirty="0"/>
              <a:t> </a:t>
            </a:r>
            <a:r>
              <a:rPr lang="en-US" dirty="0" err="1"/>
              <a:t>kombinasi</a:t>
            </a:r>
            <a:r>
              <a:rPr lang="en-US" dirty="0"/>
              <a:t> </a:t>
            </a:r>
            <a:r>
              <a:rPr lang="en-US" dirty="0" err="1"/>
              <a:t>tertentu</a:t>
            </a:r>
            <a:r>
              <a:rPr lang="en-US" dirty="0"/>
              <a:t>. </a:t>
            </a:r>
            <a:r>
              <a:rPr lang="en-US" dirty="0" err="1"/>
              <a:t>Selain</a:t>
            </a:r>
            <a:r>
              <a:rPr lang="en-US" dirty="0"/>
              <a:t> </a:t>
            </a:r>
            <a:r>
              <a:rPr lang="en-US" dirty="0" err="1"/>
              <a:t>itu</a:t>
            </a:r>
            <a:r>
              <a:rPr lang="en-US" dirty="0"/>
              <a:t> </a:t>
            </a:r>
            <a:r>
              <a:rPr lang="en-US" dirty="0" err="1"/>
              <a:t>bisa</a:t>
            </a:r>
            <a:r>
              <a:rPr lang="en-US" dirty="0"/>
              <a:t> </a:t>
            </a:r>
            <a:r>
              <a:rPr lang="en-US" dirty="0" err="1"/>
              <a:t>digunakan</a:t>
            </a:r>
            <a:r>
              <a:rPr lang="en-US" dirty="0"/>
              <a:t> </a:t>
            </a:r>
            <a:r>
              <a:rPr lang="en-US" dirty="0" err="1"/>
              <a:t>untuk</a:t>
            </a:r>
            <a:r>
              <a:rPr lang="en-US" dirty="0"/>
              <a:t> </a:t>
            </a:r>
            <a:r>
              <a:rPr lang="en-US" dirty="0" err="1"/>
              <a:t>menjalankan</a:t>
            </a:r>
            <a:r>
              <a:rPr lang="en-US" dirty="0"/>
              <a:t> </a:t>
            </a:r>
            <a:r>
              <a:rPr lang="en-US" dirty="0" err="1"/>
              <a:t>tombol-tombol</a:t>
            </a:r>
            <a:r>
              <a:rPr lang="en-US" dirty="0"/>
              <a:t> yang </a:t>
            </a:r>
            <a:r>
              <a:rPr lang="en-US" dirty="0" err="1"/>
              <a:t>ada</a:t>
            </a:r>
            <a:r>
              <a:rPr lang="en-US" dirty="0"/>
              <a:t> </a:t>
            </a:r>
            <a:r>
              <a:rPr lang="en-US" dirty="0" err="1"/>
              <a:t>pada</a:t>
            </a:r>
            <a:r>
              <a:rPr lang="en-US" dirty="0"/>
              <a:t> </a:t>
            </a:r>
            <a:r>
              <a:rPr lang="en-US" i="1" dirty="0"/>
              <a:t>quick access toolbar</a:t>
            </a:r>
            <a:r>
              <a:rPr lang="en-US" dirty="0"/>
              <a:t> </a:t>
            </a:r>
            <a:r>
              <a:rPr lang="en-US" dirty="0" err="1"/>
              <a:t>dan</a:t>
            </a:r>
            <a:r>
              <a:rPr lang="en-US" dirty="0"/>
              <a:t> </a:t>
            </a:r>
            <a:r>
              <a:rPr lang="en-US" dirty="0" err="1"/>
              <a:t>membuka</a:t>
            </a:r>
            <a:r>
              <a:rPr lang="en-US" dirty="0"/>
              <a:t> tab </a:t>
            </a:r>
            <a:r>
              <a:rPr lang="en-US" i="1" dirty="0"/>
              <a:t>ribbon</a:t>
            </a:r>
            <a:r>
              <a:rPr lang="en-US" dirty="0"/>
              <a:t>.</a:t>
            </a:r>
          </a:p>
          <a:p>
            <a:pPr marL="0" indent="0">
              <a:buNone/>
            </a:pPr>
            <a:r>
              <a:rPr lang="en-US" dirty="0" smtClean="0"/>
              <a:t>10. </a:t>
            </a:r>
            <a:r>
              <a:rPr lang="en-US" b="1" dirty="0"/>
              <a:t>Ctrl</a:t>
            </a:r>
            <a:r>
              <a:rPr lang="en-US" dirty="0"/>
              <a:t> </a:t>
            </a:r>
            <a:r>
              <a:rPr lang="en-US" dirty="0" err="1"/>
              <a:t>yaitu</a:t>
            </a:r>
            <a:r>
              <a:rPr lang="en-US" dirty="0"/>
              <a:t> </a:t>
            </a:r>
            <a:r>
              <a:rPr lang="en-US" dirty="0" err="1"/>
              <a:t>tombol</a:t>
            </a:r>
            <a:r>
              <a:rPr lang="en-US" dirty="0"/>
              <a:t> </a:t>
            </a:r>
            <a:r>
              <a:rPr lang="en-US" dirty="0" err="1"/>
              <a:t>ini</a:t>
            </a:r>
            <a:r>
              <a:rPr lang="en-US" dirty="0"/>
              <a:t> </a:t>
            </a:r>
            <a:r>
              <a:rPr lang="en-US" dirty="0" err="1"/>
              <a:t>juga</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perintah</a:t>
            </a:r>
            <a:r>
              <a:rPr lang="en-US" dirty="0"/>
              <a:t> </a:t>
            </a:r>
            <a:r>
              <a:rPr lang="en-US" dirty="0" err="1"/>
              <a:t>cepat</a:t>
            </a:r>
            <a:r>
              <a:rPr lang="en-US" dirty="0"/>
              <a:t> </a:t>
            </a:r>
            <a:r>
              <a:rPr lang="en-US" dirty="0" err="1"/>
              <a:t>dengan</a:t>
            </a:r>
            <a:r>
              <a:rPr lang="en-US" dirty="0"/>
              <a:t> </a:t>
            </a:r>
            <a:r>
              <a:rPr lang="en-US" dirty="0" err="1"/>
              <a:t>dikombinasikan</a:t>
            </a:r>
            <a:r>
              <a:rPr lang="en-US" dirty="0"/>
              <a:t> </a:t>
            </a:r>
            <a:r>
              <a:rPr lang="en-US" dirty="0" err="1"/>
              <a:t>tombol</a:t>
            </a:r>
            <a:r>
              <a:rPr lang="en-US" dirty="0"/>
              <a:t> </a:t>
            </a:r>
            <a:r>
              <a:rPr lang="en-US" dirty="0" err="1"/>
              <a:t>huruf</a:t>
            </a:r>
            <a:r>
              <a:rPr lang="en-US" dirty="0"/>
              <a:t> </a:t>
            </a:r>
            <a:r>
              <a:rPr lang="en-US" dirty="0" err="1"/>
              <a:t>pada</a:t>
            </a:r>
            <a:r>
              <a:rPr lang="en-US" dirty="0"/>
              <a:t> keyboard. </a:t>
            </a:r>
            <a:r>
              <a:rPr lang="en-US" dirty="0" err="1"/>
              <a:t>Contohnya</a:t>
            </a:r>
            <a:r>
              <a:rPr lang="en-US" dirty="0"/>
              <a:t> </a:t>
            </a:r>
            <a:r>
              <a:rPr lang="en-US" b="1" dirty="0" err="1"/>
              <a:t>Ctrl</a:t>
            </a:r>
            <a:r>
              <a:rPr lang="en-US" dirty="0" err="1"/>
              <a:t>+</a:t>
            </a:r>
            <a:r>
              <a:rPr lang="en-US" b="1" dirty="0" err="1"/>
              <a:t>S</a:t>
            </a:r>
            <a:r>
              <a:rPr lang="en-US" dirty="0"/>
              <a:t> </a:t>
            </a:r>
            <a:r>
              <a:rPr lang="en-US" dirty="0" err="1"/>
              <a:t>untuk</a:t>
            </a:r>
            <a:r>
              <a:rPr lang="en-US" dirty="0"/>
              <a:t> </a:t>
            </a:r>
            <a:r>
              <a:rPr lang="en-US" dirty="0" err="1"/>
              <a:t>menyimpan</a:t>
            </a:r>
            <a:r>
              <a:rPr lang="en-US" dirty="0"/>
              <a:t> </a:t>
            </a:r>
            <a:r>
              <a:rPr lang="en-US" dirty="0" err="1"/>
              <a:t>dokumen</a:t>
            </a:r>
            <a:r>
              <a:rPr lang="en-US" dirty="0"/>
              <a:t>. </a:t>
            </a:r>
            <a:r>
              <a:rPr lang="en-US" b="1" dirty="0" err="1"/>
              <a:t>Ctrl</a:t>
            </a:r>
            <a:r>
              <a:rPr lang="en-US" dirty="0" err="1"/>
              <a:t>+</a:t>
            </a:r>
            <a:r>
              <a:rPr lang="en-US" b="1" dirty="0" err="1"/>
              <a:t>C</a:t>
            </a:r>
            <a:r>
              <a:rPr lang="en-US" dirty="0"/>
              <a:t> </a:t>
            </a:r>
            <a:r>
              <a:rPr lang="en-US" dirty="0" err="1"/>
              <a:t>untuk</a:t>
            </a:r>
            <a:r>
              <a:rPr lang="en-US" dirty="0"/>
              <a:t> copy </a:t>
            </a:r>
            <a:r>
              <a:rPr lang="en-US" dirty="0" err="1"/>
              <a:t>teks</a:t>
            </a:r>
            <a:r>
              <a:rPr lang="en-US" dirty="0"/>
              <a:t> </a:t>
            </a:r>
            <a:r>
              <a:rPr lang="en-US" dirty="0" err="1"/>
              <a:t>atau</a:t>
            </a:r>
            <a:r>
              <a:rPr lang="en-US" dirty="0"/>
              <a:t> </a:t>
            </a:r>
            <a:r>
              <a:rPr lang="en-US" dirty="0" err="1"/>
              <a:t>objek</a:t>
            </a:r>
            <a:r>
              <a:rPr lang="en-US" dirty="0"/>
              <a:t> </a:t>
            </a:r>
            <a:r>
              <a:rPr lang="en-US" dirty="0" err="1"/>
              <a:t>pada</a:t>
            </a:r>
            <a:r>
              <a:rPr lang="en-US" dirty="0"/>
              <a:t> </a:t>
            </a:r>
            <a:r>
              <a:rPr lang="en-US" dirty="0" err="1"/>
              <a:t>suatu</a:t>
            </a:r>
            <a:r>
              <a:rPr lang="en-US" dirty="0"/>
              <a:t> </a:t>
            </a:r>
            <a:r>
              <a:rPr lang="en-US" dirty="0" err="1"/>
              <a:t>dokumen</a:t>
            </a:r>
            <a:r>
              <a:rPr lang="en-US" dirty="0"/>
              <a:t>. </a:t>
            </a:r>
            <a:r>
              <a:rPr lang="en-US" b="1" dirty="0" err="1"/>
              <a:t>Ctrl</a:t>
            </a:r>
            <a:r>
              <a:rPr lang="en-US" dirty="0" err="1"/>
              <a:t>+</a:t>
            </a:r>
            <a:r>
              <a:rPr lang="en-US" b="1" dirty="0" err="1"/>
              <a:t>V</a:t>
            </a:r>
            <a:r>
              <a:rPr lang="en-US" dirty="0"/>
              <a:t> </a:t>
            </a:r>
            <a:r>
              <a:rPr lang="en-US" dirty="0" err="1"/>
              <a:t>untuk</a:t>
            </a:r>
            <a:r>
              <a:rPr lang="en-US" dirty="0"/>
              <a:t> paste </a:t>
            </a:r>
            <a:r>
              <a:rPr lang="en-US" dirty="0" err="1"/>
              <a:t>objek</a:t>
            </a:r>
            <a:r>
              <a:rPr lang="en-US" dirty="0"/>
              <a:t> </a:t>
            </a:r>
            <a:r>
              <a:rPr lang="en-US" dirty="0" err="1"/>
              <a:t>atau</a:t>
            </a:r>
            <a:r>
              <a:rPr lang="en-US" dirty="0"/>
              <a:t> </a:t>
            </a:r>
            <a:r>
              <a:rPr lang="en-US" dirty="0" err="1"/>
              <a:t>teks</a:t>
            </a:r>
            <a:r>
              <a:rPr lang="en-US" dirty="0"/>
              <a:t> yang </a:t>
            </a:r>
            <a:r>
              <a:rPr lang="en-US" dirty="0" err="1"/>
              <a:t>telah</a:t>
            </a:r>
            <a:r>
              <a:rPr lang="en-US" dirty="0"/>
              <a:t> </a:t>
            </a:r>
            <a:r>
              <a:rPr lang="en-US" dirty="0" err="1"/>
              <a:t>disalin</a:t>
            </a:r>
            <a:r>
              <a:rPr lang="en-US" dirty="0"/>
              <a:t> </a:t>
            </a:r>
            <a:r>
              <a:rPr lang="en-US" dirty="0" err="1"/>
              <a:t>sebelumnya</a:t>
            </a:r>
            <a:r>
              <a:rPr lang="en-US" dirty="0"/>
              <a:t>.</a:t>
            </a:r>
          </a:p>
          <a:p>
            <a:pPr marL="0" indent="0">
              <a:buNone/>
            </a:pPr>
            <a:endParaRPr lang="en-US" dirty="0"/>
          </a:p>
        </p:txBody>
      </p:sp>
    </p:spTree>
    <p:extLst>
      <p:ext uri="{BB962C8B-B14F-4D97-AF65-F5344CB8AC3E}">
        <p14:creationId xmlns:p14="http://schemas.microsoft.com/office/powerpoint/2010/main" val="20247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74" y="2664077"/>
            <a:ext cx="10364451" cy="1596177"/>
          </a:xfrm>
        </p:spPr>
        <p:txBody>
          <a:bodyPr>
            <a:noAutofit/>
          </a:bodyPr>
          <a:lstStyle/>
          <a:p>
            <a:r>
              <a:rPr lang="en-US" sz="2700" i="1" cap="none" dirty="0" smtClean="0"/>
              <a:t>Bonus </a:t>
            </a:r>
            <a:r>
              <a:rPr lang="en-US" sz="2700" i="1" cap="none" dirty="0" err="1" smtClean="0"/>
              <a:t>demografi</a:t>
            </a:r>
            <a:r>
              <a:rPr lang="en-US" sz="2700" i="1" cap="none" dirty="0" smtClean="0"/>
              <a:t> </a:t>
            </a:r>
            <a:r>
              <a:rPr lang="en-US" sz="2700" i="1" cap="none" dirty="0" err="1" smtClean="0"/>
              <a:t>menjadi</a:t>
            </a:r>
            <a:r>
              <a:rPr lang="en-US" sz="2700" i="1" cap="none" dirty="0" smtClean="0"/>
              <a:t> </a:t>
            </a:r>
            <a:r>
              <a:rPr lang="en-US" sz="2700" i="1" cap="none" dirty="0" err="1" smtClean="0"/>
              <a:t>faktor</a:t>
            </a:r>
            <a:r>
              <a:rPr lang="en-US" sz="2700" i="1" cap="none" dirty="0" smtClean="0"/>
              <a:t> </a:t>
            </a:r>
            <a:r>
              <a:rPr lang="en-US" sz="2700" i="1" cap="none" dirty="0" err="1" smtClean="0"/>
              <a:t>utama</a:t>
            </a:r>
            <a:r>
              <a:rPr lang="en-US" sz="2700" i="1" cap="none" dirty="0" smtClean="0"/>
              <a:t> </a:t>
            </a:r>
            <a:r>
              <a:rPr lang="en-US" sz="2700" i="1" cap="none" dirty="0" err="1" smtClean="0"/>
              <a:t>pemerintah</a:t>
            </a:r>
            <a:r>
              <a:rPr lang="en-US" sz="2700" i="1" cap="none" dirty="0" smtClean="0"/>
              <a:t> </a:t>
            </a:r>
            <a:r>
              <a:rPr lang="en-US" sz="2700" i="1" cap="none" dirty="0" err="1" smtClean="0"/>
              <a:t>bisa</a:t>
            </a:r>
            <a:r>
              <a:rPr lang="en-US" sz="2700" i="1" cap="none" dirty="0" smtClean="0"/>
              <a:t> </a:t>
            </a:r>
            <a:r>
              <a:rPr lang="en-US" sz="2700" i="1" cap="none" dirty="0" err="1" smtClean="0"/>
              <a:t>mengandalkan</a:t>
            </a:r>
            <a:r>
              <a:rPr lang="en-US" sz="2700" i="1" cap="none" dirty="0" smtClean="0"/>
              <a:t> </a:t>
            </a:r>
            <a:r>
              <a:rPr lang="en-US" sz="2700" i="1" cap="none" dirty="0" err="1" smtClean="0"/>
              <a:t>konsumsi</a:t>
            </a:r>
            <a:r>
              <a:rPr lang="en-US" sz="2700" i="1" cap="none" dirty="0" smtClean="0"/>
              <a:t> </a:t>
            </a:r>
            <a:r>
              <a:rPr lang="en-US" sz="2700" i="1" cap="none" dirty="0" err="1" smtClean="0"/>
              <a:t>sebagai</a:t>
            </a:r>
            <a:r>
              <a:rPr lang="en-US" sz="2700" i="1" cap="none" dirty="0" smtClean="0"/>
              <a:t> </a:t>
            </a:r>
            <a:r>
              <a:rPr lang="en-US" sz="2700" i="1" cap="none" dirty="0" err="1" smtClean="0"/>
              <a:t>tulang</a:t>
            </a:r>
            <a:r>
              <a:rPr lang="en-US" sz="2700" i="1" cap="none" dirty="0" smtClean="0"/>
              <a:t> </a:t>
            </a:r>
            <a:r>
              <a:rPr lang="en-US" sz="2700" i="1" cap="none" dirty="0" err="1" smtClean="0"/>
              <a:t>punggung</a:t>
            </a:r>
            <a:r>
              <a:rPr lang="en-US" sz="2700" i="1" cap="none" dirty="0" smtClean="0"/>
              <a:t> </a:t>
            </a:r>
            <a:r>
              <a:rPr lang="en-US" sz="2700" i="1" cap="none" dirty="0" err="1" smtClean="0"/>
              <a:t>pertumbuhan</a:t>
            </a:r>
            <a:r>
              <a:rPr lang="en-US" sz="2700" i="1" cap="none" dirty="0" smtClean="0"/>
              <a:t> </a:t>
            </a:r>
            <a:r>
              <a:rPr lang="en-US" sz="2700" i="1" cap="none" dirty="0" err="1" smtClean="0"/>
              <a:t>ekonomi</a:t>
            </a:r>
            <a:r>
              <a:rPr lang="en-US" sz="2700" i="1" cap="none" dirty="0" smtClean="0"/>
              <a:t>. </a:t>
            </a:r>
            <a:r>
              <a:rPr lang="en-US" sz="2700" i="1" cap="none" dirty="0" err="1" smtClean="0"/>
              <a:t>Menurut</a:t>
            </a:r>
            <a:r>
              <a:rPr lang="en-US" sz="2700" i="1" cap="none" dirty="0" smtClean="0"/>
              <a:t> </a:t>
            </a:r>
            <a:r>
              <a:rPr lang="en-US" sz="2700" i="1" cap="none" dirty="0" err="1" smtClean="0"/>
              <a:t>direktur</a:t>
            </a:r>
            <a:r>
              <a:rPr lang="en-US" sz="2700" i="1" cap="none" dirty="0" smtClean="0"/>
              <a:t> </a:t>
            </a:r>
            <a:r>
              <a:rPr lang="en-US" sz="2700" i="1" cap="none" dirty="0" err="1" smtClean="0"/>
              <a:t>riset</a:t>
            </a:r>
            <a:r>
              <a:rPr lang="en-US" sz="2700" i="1" cap="none" dirty="0" smtClean="0"/>
              <a:t> center of reform on economics (core) </a:t>
            </a:r>
            <a:r>
              <a:rPr lang="en-US" sz="2700" i="1" cap="none" dirty="0" err="1" smtClean="0"/>
              <a:t>indonesia</a:t>
            </a:r>
            <a:r>
              <a:rPr lang="en-US" sz="2700" i="1" cap="none" dirty="0" smtClean="0"/>
              <a:t> RAPBN 2021 </a:t>
            </a:r>
            <a:r>
              <a:rPr lang="en-US" sz="2700" i="1" cap="none" dirty="0" err="1" smtClean="0"/>
              <a:t>sebenarnya</a:t>
            </a:r>
            <a:r>
              <a:rPr lang="en-US" sz="2700" i="1" cap="none" dirty="0" smtClean="0"/>
              <a:t> </a:t>
            </a:r>
            <a:r>
              <a:rPr lang="en-US" sz="2700" i="1" cap="none" dirty="0" err="1" smtClean="0"/>
              <a:t>belum</a:t>
            </a:r>
            <a:r>
              <a:rPr lang="en-US" sz="2700" i="1" cap="none" dirty="0" smtClean="0"/>
              <a:t> </a:t>
            </a:r>
            <a:r>
              <a:rPr lang="en-US" sz="2700" i="1" cap="none" dirty="0" err="1" smtClean="0"/>
              <a:t>kuat</a:t>
            </a:r>
            <a:r>
              <a:rPr lang="en-US" sz="2700" i="1" cap="none" dirty="0" smtClean="0"/>
              <a:t> </a:t>
            </a:r>
            <a:r>
              <a:rPr lang="en-US" sz="2700" i="1" cap="none" dirty="0" err="1" smtClean="0"/>
              <a:t>dan</a:t>
            </a:r>
            <a:r>
              <a:rPr lang="en-US" sz="2700" i="1" cap="none" dirty="0" smtClean="0"/>
              <a:t> </a:t>
            </a:r>
            <a:r>
              <a:rPr lang="en-US" sz="2700" i="1" cap="none" dirty="0" err="1" smtClean="0"/>
              <a:t>agresif</a:t>
            </a:r>
            <a:r>
              <a:rPr lang="en-US" sz="2700" i="1" cap="none" dirty="0" smtClean="0"/>
              <a:t> </a:t>
            </a:r>
            <a:r>
              <a:rPr lang="en-US" sz="2700" i="1" cap="none" dirty="0" err="1" smtClean="0"/>
              <a:t>mendorong</a:t>
            </a:r>
            <a:r>
              <a:rPr lang="en-US" sz="2700" i="1" cap="none" dirty="0" smtClean="0"/>
              <a:t> </a:t>
            </a:r>
            <a:r>
              <a:rPr lang="en-US" sz="2700" i="1" cap="none" dirty="0" err="1" smtClean="0"/>
              <a:t>konsumsi</a:t>
            </a:r>
            <a:r>
              <a:rPr lang="en-US" sz="2700" i="1" cap="none" dirty="0" smtClean="0"/>
              <a:t> </a:t>
            </a:r>
            <a:r>
              <a:rPr lang="en-US" sz="2700" i="1" cap="none" dirty="0" err="1" smtClean="0"/>
              <a:t>dan</a:t>
            </a:r>
            <a:r>
              <a:rPr lang="en-US" sz="2700" i="1" cap="none" dirty="0" smtClean="0"/>
              <a:t> </a:t>
            </a:r>
            <a:r>
              <a:rPr lang="en-US" sz="2700" i="1" cap="none" dirty="0" err="1" smtClean="0"/>
              <a:t>investasi</a:t>
            </a:r>
            <a:r>
              <a:rPr lang="en-US" sz="2700" i="1" cap="none" dirty="0" smtClean="0"/>
              <a:t>.</a:t>
            </a:r>
            <a:r>
              <a:rPr lang="en-US" sz="2700" cap="none" dirty="0" smtClean="0"/>
              <a:t/>
            </a:r>
            <a:br>
              <a:rPr lang="en-US" sz="2700" cap="none" dirty="0" smtClean="0"/>
            </a:br>
            <a:r>
              <a:rPr lang="en-US" sz="2700" cap="none" dirty="0" smtClean="0"/>
              <a:t/>
            </a:r>
            <a:br>
              <a:rPr lang="en-US" sz="2700" cap="none" dirty="0" smtClean="0"/>
            </a:br>
            <a:r>
              <a:rPr lang="en-US" sz="2700" i="1" cap="none" dirty="0" smtClean="0"/>
              <a:t>"</a:t>
            </a:r>
            <a:r>
              <a:rPr lang="en-US" sz="2700" i="1" cap="none" dirty="0" err="1" smtClean="0"/>
              <a:t>Oleh</a:t>
            </a:r>
            <a:r>
              <a:rPr lang="en-US" sz="2700" i="1" cap="none" dirty="0" smtClean="0"/>
              <a:t> </a:t>
            </a:r>
            <a:r>
              <a:rPr lang="en-US" sz="2700" i="1" cap="none" dirty="0" err="1" smtClean="0"/>
              <a:t>karena</a:t>
            </a:r>
            <a:r>
              <a:rPr lang="en-US" sz="2700" i="1" cap="none" dirty="0" smtClean="0"/>
              <a:t> </a:t>
            </a:r>
            <a:r>
              <a:rPr lang="en-US" sz="2700" i="1" cap="none" dirty="0" err="1" smtClean="0"/>
              <a:t>itu</a:t>
            </a:r>
            <a:r>
              <a:rPr lang="en-US" sz="2700" i="1" cap="none" dirty="0" smtClean="0"/>
              <a:t> </a:t>
            </a:r>
            <a:r>
              <a:rPr lang="en-US" sz="2700" i="1" cap="none" dirty="0" err="1" smtClean="0"/>
              <a:t>pertumbuhan</a:t>
            </a:r>
            <a:r>
              <a:rPr lang="en-US" sz="2700" i="1" cap="none" dirty="0" smtClean="0"/>
              <a:t> </a:t>
            </a:r>
            <a:r>
              <a:rPr lang="en-US" sz="2700" i="1" cap="none" dirty="0" err="1" smtClean="0"/>
              <a:t>kita</a:t>
            </a:r>
            <a:r>
              <a:rPr lang="en-US" sz="2700" i="1" cap="none" dirty="0" smtClean="0"/>
              <a:t> </a:t>
            </a:r>
            <a:r>
              <a:rPr lang="en-US" sz="2700" i="1" cap="none" dirty="0" err="1" smtClean="0"/>
              <a:t>terjebak</a:t>
            </a:r>
            <a:r>
              <a:rPr lang="en-US" sz="2700" i="1" cap="none" dirty="0" smtClean="0"/>
              <a:t> di </a:t>
            </a:r>
            <a:r>
              <a:rPr lang="en-US" sz="2700" i="1" cap="none" dirty="0" err="1" smtClean="0"/>
              <a:t>pertumbuhan</a:t>
            </a:r>
            <a:r>
              <a:rPr lang="en-US" sz="2700" i="1" cap="none" dirty="0" smtClean="0"/>
              <a:t> natural </a:t>
            </a:r>
            <a:r>
              <a:rPr lang="en-US" sz="2700" i="1" cap="none" dirty="0" err="1" smtClean="0"/>
              <a:t>yaitu</a:t>
            </a:r>
            <a:r>
              <a:rPr lang="en-US" sz="2700" i="1" cap="none" dirty="0" smtClean="0"/>
              <a:t> </a:t>
            </a:r>
            <a:r>
              <a:rPr lang="en-US" sz="2700" i="1" cap="none" dirty="0" err="1" smtClean="0"/>
              <a:t>pada</a:t>
            </a:r>
            <a:r>
              <a:rPr lang="en-US" sz="2700" i="1" cap="none" dirty="0" smtClean="0"/>
              <a:t> </a:t>
            </a:r>
            <a:r>
              <a:rPr lang="en-US" sz="2700" i="1" cap="none" dirty="0" err="1" smtClean="0"/>
              <a:t>kisaran</a:t>
            </a:r>
            <a:r>
              <a:rPr lang="en-US" sz="2700" i="1" cap="none" dirty="0" smtClean="0"/>
              <a:t> 5%," </a:t>
            </a:r>
            <a:r>
              <a:rPr lang="en-US" sz="2700" i="1" cap="none" dirty="0" err="1" smtClean="0"/>
              <a:t>jelas</a:t>
            </a:r>
            <a:r>
              <a:rPr lang="en-US" sz="2700" i="1" cap="none" dirty="0" smtClean="0"/>
              <a:t> </a:t>
            </a:r>
            <a:r>
              <a:rPr lang="en-US" sz="2700" i="1" cap="none" dirty="0" err="1" smtClean="0"/>
              <a:t>piter</a:t>
            </a:r>
            <a:r>
              <a:rPr lang="en-US" sz="2700" i="1" cap="none" dirty="0" smtClean="0"/>
              <a:t> </a:t>
            </a:r>
            <a:r>
              <a:rPr lang="en-US" sz="2700" i="1" cap="none" dirty="0" err="1" smtClean="0"/>
              <a:t>kepada</a:t>
            </a:r>
            <a:r>
              <a:rPr lang="en-US" sz="2700" i="1" cap="none" dirty="0" smtClean="0"/>
              <a:t> </a:t>
            </a:r>
            <a:r>
              <a:rPr lang="en-US" sz="2700" i="1" cap="none" dirty="0" err="1" smtClean="0"/>
              <a:t>kosngosan.Com</a:t>
            </a:r>
            <a:r>
              <a:rPr lang="en-US" sz="2700" i="1" cap="none" dirty="0" smtClean="0"/>
              <a:t>, </a:t>
            </a:r>
            <a:r>
              <a:rPr lang="en-US" sz="2700" i="1" cap="none" dirty="0" err="1" smtClean="0"/>
              <a:t>ahad</a:t>
            </a:r>
            <a:r>
              <a:rPr lang="en-US" sz="2700" i="1" cap="none" dirty="0" smtClean="0"/>
              <a:t> (25/8/2021).</a:t>
            </a:r>
            <a:r>
              <a:rPr lang="en-US" sz="2700" cap="none" dirty="0" smtClean="0"/>
              <a:t/>
            </a:r>
            <a:br>
              <a:rPr lang="en-US" sz="2700" cap="none" dirty="0" smtClean="0"/>
            </a:br>
            <a:r>
              <a:rPr lang="en-US" sz="2700" cap="none" dirty="0" smtClean="0"/>
              <a:t/>
            </a:r>
            <a:br>
              <a:rPr lang="en-US" sz="2700" cap="none" dirty="0" smtClean="0"/>
            </a:br>
            <a:r>
              <a:rPr lang="en-US" sz="2700" i="1" cap="none" dirty="0" err="1" smtClean="0"/>
              <a:t>Beliau</a:t>
            </a:r>
            <a:r>
              <a:rPr lang="en-US" sz="2700" i="1" cap="none" dirty="0" smtClean="0"/>
              <a:t> </a:t>
            </a:r>
            <a:r>
              <a:rPr lang="en-US" sz="2700" i="1" cap="none" dirty="0" err="1" smtClean="0"/>
              <a:t>mengatakan</a:t>
            </a:r>
            <a:r>
              <a:rPr lang="en-US" sz="2700" i="1" cap="none" dirty="0" smtClean="0"/>
              <a:t> </a:t>
            </a:r>
            <a:r>
              <a:rPr lang="en-US" sz="2700" i="1" cap="none" dirty="0" err="1" smtClean="0"/>
              <a:t>bahwa</a:t>
            </a:r>
            <a:r>
              <a:rPr lang="en-US" sz="2700" i="1" cap="none" dirty="0" smtClean="0"/>
              <a:t> </a:t>
            </a:r>
            <a:r>
              <a:rPr lang="en-US" sz="2700" i="1" cap="none" dirty="0" err="1" smtClean="0"/>
              <a:t>dalam</a:t>
            </a:r>
            <a:r>
              <a:rPr lang="en-US" sz="2700" i="1" cap="none" dirty="0" smtClean="0"/>
              <a:t> </a:t>
            </a:r>
            <a:r>
              <a:rPr lang="en-US" sz="2700" i="1" cap="none" dirty="0" err="1" smtClean="0"/>
              <a:t>mendorong</a:t>
            </a:r>
            <a:r>
              <a:rPr lang="en-US" sz="2700" i="1" cap="none" dirty="0" smtClean="0"/>
              <a:t> </a:t>
            </a:r>
            <a:r>
              <a:rPr lang="en-US" sz="2700" i="1" cap="none" dirty="0" err="1" smtClean="0"/>
              <a:t>pertumbuhan</a:t>
            </a:r>
            <a:r>
              <a:rPr lang="en-US" sz="2700" i="1" cap="none" dirty="0" smtClean="0"/>
              <a:t> </a:t>
            </a:r>
            <a:r>
              <a:rPr lang="en-US" sz="2700" i="1" cap="none" dirty="0" err="1" smtClean="0"/>
              <a:t>ekonomi</a:t>
            </a:r>
            <a:r>
              <a:rPr lang="en-US" sz="2700" i="1" cap="none" dirty="0" smtClean="0"/>
              <a:t> </a:t>
            </a:r>
            <a:r>
              <a:rPr lang="en-US" sz="2700" i="1" cap="none" dirty="0" err="1" smtClean="0"/>
              <a:t>nasional</a:t>
            </a:r>
            <a:r>
              <a:rPr lang="en-US" sz="2700" i="1" cap="none" dirty="0" smtClean="0"/>
              <a:t>, </a:t>
            </a:r>
            <a:r>
              <a:rPr lang="en-US" sz="2700" i="1" cap="none" dirty="0" err="1" smtClean="0"/>
              <a:t>bila</a:t>
            </a:r>
            <a:r>
              <a:rPr lang="en-US" sz="2700" i="1" cap="none" dirty="0" smtClean="0"/>
              <a:t> </a:t>
            </a:r>
            <a:r>
              <a:rPr lang="en-US" sz="2700" i="1" cap="none" dirty="0" err="1" smtClean="0"/>
              <a:t>mengandalkan</a:t>
            </a:r>
            <a:r>
              <a:rPr lang="en-US" sz="2700" i="1" cap="none" dirty="0" smtClean="0"/>
              <a:t> </a:t>
            </a:r>
            <a:r>
              <a:rPr lang="en-US" sz="2700" i="1" cap="none" dirty="0" err="1" smtClean="0"/>
              <a:t>konsumsi</a:t>
            </a:r>
            <a:r>
              <a:rPr lang="en-US" sz="2700" i="1" cap="none" dirty="0" smtClean="0"/>
              <a:t> </a:t>
            </a:r>
            <a:r>
              <a:rPr lang="en-US" sz="2700" i="1" cap="none" dirty="0" err="1" smtClean="0"/>
              <a:t>dan</a:t>
            </a:r>
            <a:r>
              <a:rPr lang="en-US" sz="2700" i="1" cap="none" dirty="0" smtClean="0"/>
              <a:t> </a:t>
            </a:r>
            <a:r>
              <a:rPr lang="en-US" sz="2700" i="1" cap="none" dirty="0" err="1" smtClean="0"/>
              <a:t>investasi</a:t>
            </a:r>
            <a:r>
              <a:rPr lang="en-US" sz="2700" i="1" cap="none" dirty="0" smtClean="0"/>
              <a:t> </a:t>
            </a:r>
            <a:r>
              <a:rPr lang="en-US" sz="2700" i="1" cap="none" dirty="0" err="1" smtClean="0"/>
              <a:t>bukan</a:t>
            </a:r>
            <a:r>
              <a:rPr lang="en-US" sz="2700" i="1" cap="none" dirty="0" smtClean="0"/>
              <a:t> </a:t>
            </a:r>
            <a:r>
              <a:rPr lang="en-US" sz="2700" i="1" cap="none" dirty="0" err="1" smtClean="0"/>
              <a:t>strategi</a:t>
            </a:r>
            <a:r>
              <a:rPr lang="en-US" sz="2700" i="1" cap="none" dirty="0" smtClean="0"/>
              <a:t> yang </a:t>
            </a:r>
            <a:r>
              <a:rPr lang="en-US" sz="2700" i="1" cap="none" dirty="0" err="1" smtClean="0"/>
              <a:t>buruk</a:t>
            </a:r>
            <a:r>
              <a:rPr lang="en-US" sz="2700" i="1" cap="none" dirty="0" smtClean="0"/>
              <a:t>. </a:t>
            </a:r>
            <a:r>
              <a:rPr lang="en-US" sz="2700" i="1" cap="none" dirty="0" err="1" smtClean="0"/>
              <a:t>Beliau</a:t>
            </a:r>
            <a:r>
              <a:rPr lang="en-US" sz="2700" i="1" cap="none" dirty="0" smtClean="0"/>
              <a:t> </a:t>
            </a:r>
            <a:r>
              <a:rPr lang="en-US" sz="2700" i="1" cap="none" dirty="0" err="1" smtClean="0"/>
              <a:t>menyebut</a:t>
            </a:r>
            <a:r>
              <a:rPr lang="en-US" sz="2700" i="1" cap="none" dirty="0" smtClean="0"/>
              <a:t> </a:t>
            </a:r>
            <a:r>
              <a:rPr lang="en-US" sz="2700" i="1" cap="none" dirty="0" err="1" smtClean="0"/>
              <a:t>banyak</a:t>
            </a:r>
            <a:r>
              <a:rPr lang="en-US" sz="2700" i="1" cap="none" dirty="0" smtClean="0"/>
              <a:t> </a:t>
            </a:r>
            <a:r>
              <a:rPr lang="en-US" sz="2700" i="1" cap="none" dirty="0" err="1" smtClean="0"/>
              <a:t>negara</a:t>
            </a:r>
            <a:r>
              <a:rPr lang="en-US" sz="2700" i="1" cap="none" dirty="0" smtClean="0"/>
              <a:t> </a:t>
            </a:r>
            <a:r>
              <a:rPr lang="en-US" sz="2700" i="1" cap="none" dirty="0" err="1" smtClean="0"/>
              <a:t>khususnya</a:t>
            </a:r>
            <a:r>
              <a:rPr lang="en-US" sz="2700" i="1" cap="none" dirty="0" smtClean="0"/>
              <a:t> yang </a:t>
            </a:r>
            <a:r>
              <a:rPr lang="en-US" sz="2700" i="1" cap="none" dirty="0" err="1" smtClean="0"/>
              <a:t>sudah</a:t>
            </a:r>
            <a:r>
              <a:rPr lang="en-US" sz="2700" i="1" cap="none" dirty="0" smtClean="0"/>
              <a:t> aging </a:t>
            </a:r>
            <a:r>
              <a:rPr lang="en-US" sz="2700" i="1" cap="none" dirty="0" err="1" smtClean="0"/>
              <a:t>atau</a:t>
            </a:r>
            <a:r>
              <a:rPr lang="en-US" sz="2700" i="1" cap="none" dirty="0" smtClean="0"/>
              <a:t> </a:t>
            </a:r>
            <a:r>
              <a:rPr lang="en-US" sz="2700" i="1" cap="none" dirty="0" err="1" smtClean="0"/>
              <a:t>kekurangan</a:t>
            </a:r>
            <a:r>
              <a:rPr lang="en-US" sz="2700" i="1" cap="none" dirty="0" smtClean="0"/>
              <a:t> </a:t>
            </a:r>
            <a:r>
              <a:rPr lang="en-US" sz="2700" i="1" cap="none" dirty="0" err="1" smtClean="0"/>
              <a:t>populasi</a:t>
            </a:r>
            <a:r>
              <a:rPr lang="en-US" sz="2700" i="1" cap="none" dirty="0" smtClean="0"/>
              <a:t> </a:t>
            </a:r>
            <a:r>
              <a:rPr lang="en-US" sz="2700" i="1" cap="none" dirty="0" err="1" smtClean="0"/>
              <a:t>menghadapi</a:t>
            </a:r>
            <a:r>
              <a:rPr lang="en-US" sz="2700" i="1" cap="none" dirty="0" smtClean="0"/>
              <a:t> </a:t>
            </a:r>
            <a:r>
              <a:rPr lang="en-US" sz="2700" i="1" cap="none" dirty="0" err="1" smtClean="0"/>
              <a:t>masalah</a:t>
            </a:r>
            <a:r>
              <a:rPr lang="en-US" sz="2700" i="1" cap="none" dirty="0" smtClean="0"/>
              <a:t> </a:t>
            </a:r>
            <a:r>
              <a:rPr lang="en-US" sz="2700" i="1" cap="none" dirty="0" err="1" smtClean="0"/>
              <a:t>tidak</a:t>
            </a:r>
            <a:r>
              <a:rPr lang="en-US" sz="2700" i="1" cap="none" dirty="0" smtClean="0"/>
              <a:t> </a:t>
            </a:r>
            <a:r>
              <a:rPr lang="en-US" sz="2700" i="1" cap="none" dirty="0" err="1" smtClean="0"/>
              <a:t>bisa</a:t>
            </a:r>
            <a:r>
              <a:rPr lang="en-US" sz="2700" i="1" cap="none" dirty="0" smtClean="0"/>
              <a:t> </a:t>
            </a:r>
            <a:r>
              <a:rPr lang="en-US" sz="2700" i="1" cap="none" dirty="0" err="1" smtClean="0"/>
              <a:t>mendorong</a:t>
            </a:r>
            <a:r>
              <a:rPr lang="en-US" sz="2700" i="1" cap="none" dirty="0" smtClean="0"/>
              <a:t> </a:t>
            </a:r>
            <a:r>
              <a:rPr lang="en-US" sz="2700" i="1" cap="none" dirty="0" err="1" smtClean="0"/>
              <a:t>konsumsi</a:t>
            </a:r>
            <a:r>
              <a:rPr lang="en-US" sz="2700" i="1" cap="none" dirty="0" smtClean="0"/>
              <a:t>.</a:t>
            </a:r>
            <a:r>
              <a:rPr lang="en-US" sz="2700" cap="none" dirty="0" smtClean="0"/>
              <a:t/>
            </a:r>
            <a:br>
              <a:rPr lang="en-US" sz="2700" cap="none" dirty="0" smtClean="0"/>
            </a:br>
            <a:r>
              <a:rPr lang="en-US" sz="2700" cap="none" dirty="0" smtClean="0"/>
              <a:t/>
            </a:r>
            <a:br>
              <a:rPr lang="en-US" sz="2700" cap="none" dirty="0" smtClean="0"/>
            </a:br>
            <a:r>
              <a:rPr lang="en-US" sz="2700" i="1" cap="none" dirty="0" smtClean="0"/>
              <a:t>"</a:t>
            </a:r>
            <a:r>
              <a:rPr lang="en-US" sz="2700" i="1" cap="none" dirty="0" err="1" smtClean="0"/>
              <a:t>Indonesiak</a:t>
            </a:r>
            <a:r>
              <a:rPr lang="en-US" sz="2700" i="1" cap="none" dirty="0" smtClean="0"/>
              <a:t> </a:t>
            </a:r>
            <a:r>
              <a:rPr lang="en-US" sz="2700" i="1" cap="none" dirty="0" err="1" smtClean="0"/>
              <a:t>kan</a:t>
            </a:r>
            <a:r>
              <a:rPr lang="en-US" sz="2700" i="1" cap="none" dirty="0" smtClean="0"/>
              <a:t> </a:t>
            </a:r>
            <a:r>
              <a:rPr lang="en-US" sz="2700" i="1" cap="none" dirty="0" err="1" smtClean="0"/>
              <a:t>demografinya</a:t>
            </a:r>
            <a:r>
              <a:rPr lang="en-US" sz="2700" i="1" cap="none" dirty="0" smtClean="0"/>
              <a:t> </a:t>
            </a:r>
            <a:r>
              <a:rPr lang="en-US" sz="2700" i="1" cap="none" dirty="0" err="1" smtClean="0"/>
              <a:t>masih</a:t>
            </a:r>
            <a:r>
              <a:rPr lang="en-US" sz="2700" i="1" cap="none" dirty="0" smtClean="0"/>
              <a:t> </a:t>
            </a:r>
            <a:r>
              <a:rPr lang="en-US" sz="2700" i="1" cap="none" dirty="0" err="1" smtClean="0"/>
              <a:t>didominasi</a:t>
            </a:r>
            <a:r>
              <a:rPr lang="en-US" sz="2700" i="1" cap="none" dirty="0" smtClean="0"/>
              <a:t> orang </a:t>
            </a:r>
            <a:r>
              <a:rPr lang="en-US" sz="2700" i="1" cap="none" dirty="0" err="1" smtClean="0"/>
              <a:t>muda</a:t>
            </a:r>
            <a:r>
              <a:rPr lang="en-US" sz="2700" i="1" cap="none" dirty="0" smtClean="0"/>
              <a:t>, </a:t>
            </a:r>
            <a:r>
              <a:rPr lang="en-US" sz="2700" i="1" cap="none" dirty="0" err="1" smtClean="0"/>
              <a:t>mengalami</a:t>
            </a:r>
            <a:r>
              <a:rPr lang="en-US" sz="2700" i="1" cap="none" dirty="0" smtClean="0"/>
              <a:t> bonus </a:t>
            </a:r>
            <a:r>
              <a:rPr lang="en-US" sz="2700" i="1" cap="none" dirty="0" err="1" smtClean="0"/>
              <a:t>demografi</a:t>
            </a:r>
            <a:r>
              <a:rPr lang="en-US" sz="2700" i="1" cap="none" dirty="0" smtClean="0"/>
              <a:t> </a:t>
            </a:r>
            <a:r>
              <a:rPr lang="en-US" sz="2700" i="1" cap="none" dirty="0" err="1" smtClean="0"/>
              <a:t>diuntungkan</a:t>
            </a:r>
            <a:r>
              <a:rPr lang="en-US" sz="2700" i="1" cap="none" dirty="0" smtClean="0"/>
              <a:t> </a:t>
            </a:r>
            <a:r>
              <a:rPr lang="en-US" sz="2700" i="1" cap="none" dirty="0" err="1" smtClean="0"/>
              <a:t>dengan</a:t>
            </a:r>
            <a:r>
              <a:rPr lang="en-US" sz="2700" i="1" cap="none" dirty="0" smtClean="0"/>
              <a:t> </a:t>
            </a:r>
            <a:r>
              <a:rPr lang="en-US" sz="2700" i="1" cap="none" dirty="0" err="1" smtClean="0"/>
              <a:t>potensi</a:t>
            </a:r>
            <a:r>
              <a:rPr lang="en-US" sz="2700" i="1" cap="none" dirty="0" smtClean="0"/>
              <a:t> </a:t>
            </a:r>
            <a:r>
              <a:rPr lang="en-US" sz="2700" i="1" cap="none" dirty="0" err="1" smtClean="0"/>
              <a:t>konsumsi</a:t>
            </a:r>
            <a:r>
              <a:rPr lang="en-US" sz="2700" i="1" cap="none" dirty="0" smtClean="0"/>
              <a:t>," </a:t>
            </a:r>
            <a:r>
              <a:rPr lang="en-US" sz="2700" i="1" cap="none" dirty="0" err="1" smtClean="0"/>
              <a:t>ungkap</a:t>
            </a:r>
            <a:r>
              <a:rPr lang="en-US" sz="2700" i="1" cap="none" dirty="0" smtClean="0"/>
              <a:t> </a:t>
            </a:r>
            <a:r>
              <a:rPr lang="en-US" sz="2700" i="1" cap="none" dirty="0" err="1" smtClean="0"/>
              <a:t>beliau</a:t>
            </a:r>
            <a:endParaRPr lang="en-US" sz="2700" cap="none"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spTree>
    <p:extLst>
      <p:ext uri="{BB962C8B-B14F-4D97-AF65-F5344CB8AC3E}">
        <p14:creationId xmlns:p14="http://schemas.microsoft.com/office/powerpoint/2010/main" val="2423337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Sejarah</a:t>
            </a:r>
            <a:r>
              <a:rPr lang="en-US" dirty="0" smtClean="0"/>
              <a:t> Microsoft office</a:t>
            </a:r>
            <a:endParaRPr lang="en-US" dirty="0"/>
          </a:p>
        </p:txBody>
      </p:sp>
      <p:sp>
        <p:nvSpPr>
          <p:cNvPr id="3" name="Content Placeholder 2"/>
          <p:cNvSpPr>
            <a:spLocks noGrp="1"/>
          </p:cNvSpPr>
          <p:nvPr>
            <p:ph sz="quarter" idx="13"/>
          </p:nvPr>
        </p:nvSpPr>
        <p:spPr/>
        <p:txBody>
          <a:bodyPr/>
          <a:lstStyle/>
          <a:p>
            <a:pPr algn="just"/>
            <a:r>
              <a:rPr lang="en-US" dirty="0" smtClean="0"/>
              <a:t>Microsoft office </a:t>
            </a:r>
            <a:r>
              <a:rPr lang="en-US" dirty="0" err="1" smtClean="0"/>
              <a:t>adalah</a:t>
            </a:r>
            <a:r>
              <a:rPr lang="en-US" dirty="0" smtClean="0"/>
              <a:t> </a:t>
            </a:r>
            <a:r>
              <a:rPr lang="en-US" dirty="0" err="1" smtClean="0"/>
              <a:t>perangkat</a:t>
            </a:r>
            <a:r>
              <a:rPr lang="en-US" dirty="0" smtClean="0"/>
              <a:t> </a:t>
            </a:r>
            <a:r>
              <a:rPr lang="en-US" dirty="0" err="1" smtClean="0"/>
              <a:t>lunak</a:t>
            </a:r>
            <a:r>
              <a:rPr lang="en-US" dirty="0" smtClean="0"/>
              <a:t> </a:t>
            </a:r>
            <a:r>
              <a:rPr lang="en-US" dirty="0" err="1" smtClean="0"/>
              <a:t>paket</a:t>
            </a:r>
            <a:r>
              <a:rPr lang="en-US" dirty="0" smtClean="0"/>
              <a:t> </a:t>
            </a:r>
            <a:r>
              <a:rPr lang="en-US" dirty="0" err="1" smtClean="0"/>
              <a:t>aplikasi</a:t>
            </a:r>
            <a:r>
              <a:rPr lang="en-US" dirty="0" smtClean="0"/>
              <a:t> </a:t>
            </a:r>
            <a:r>
              <a:rPr lang="en-US" dirty="0" err="1" smtClean="0"/>
              <a:t>perkantoran</a:t>
            </a:r>
            <a:r>
              <a:rPr lang="en-US" dirty="0" smtClean="0"/>
              <a:t> </a:t>
            </a:r>
            <a:r>
              <a:rPr lang="en-US" dirty="0" err="1" smtClean="0"/>
              <a:t>buatan</a:t>
            </a:r>
            <a:r>
              <a:rPr lang="en-US" dirty="0" smtClean="0"/>
              <a:t> Microsoft </a:t>
            </a:r>
            <a:r>
              <a:rPr lang="en-US" dirty="0" err="1" smtClean="0"/>
              <a:t>dan</a:t>
            </a:r>
            <a:r>
              <a:rPr lang="en-US" dirty="0" smtClean="0"/>
              <a:t> </a:t>
            </a:r>
            <a:r>
              <a:rPr lang="en-US" dirty="0" err="1" smtClean="0"/>
              <a:t>dirancang</a:t>
            </a:r>
            <a:r>
              <a:rPr lang="en-US" dirty="0" smtClean="0"/>
              <a:t> </a:t>
            </a:r>
            <a:r>
              <a:rPr lang="en-US" dirty="0" err="1" smtClean="0"/>
              <a:t>untuk</a:t>
            </a:r>
            <a:r>
              <a:rPr lang="en-US" dirty="0" smtClean="0"/>
              <a:t> </a:t>
            </a:r>
            <a:r>
              <a:rPr lang="en-US" dirty="0" err="1" smtClean="0"/>
              <a:t>dijalankan</a:t>
            </a:r>
            <a:r>
              <a:rPr lang="en-US" dirty="0" smtClean="0"/>
              <a:t> di </a:t>
            </a:r>
            <a:r>
              <a:rPr lang="en-US" dirty="0" err="1" smtClean="0"/>
              <a:t>bawah</a:t>
            </a:r>
            <a:r>
              <a:rPr lang="en-US" dirty="0" smtClean="0"/>
              <a:t> </a:t>
            </a:r>
            <a:r>
              <a:rPr lang="en-US" dirty="0" err="1" smtClean="0"/>
              <a:t>sistem</a:t>
            </a:r>
            <a:r>
              <a:rPr lang="en-US" dirty="0" smtClean="0"/>
              <a:t> </a:t>
            </a:r>
            <a:r>
              <a:rPr lang="en-US" dirty="0" err="1" smtClean="0"/>
              <a:t>operasi</a:t>
            </a:r>
            <a:r>
              <a:rPr lang="en-US" dirty="0" smtClean="0"/>
              <a:t> Microsoft windows </a:t>
            </a:r>
            <a:r>
              <a:rPr lang="en-US" dirty="0" err="1" smtClean="0"/>
              <a:t>dan</a:t>
            </a:r>
            <a:r>
              <a:rPr lang="en-US" dirty="0" smtClean="0"/>
              <a:t> mac </a:t>
            </a:r>
            <a:r>
              <a:rPr lang="en-US" dirty="0" err="1" smtClean="0"/>
              <a:t>os</a:t>
            </a:r>
            <a:r>
              <a:rPr lang="en-US" dirty="0" smtClean="0"/>
              <a:t>.</a:t>
            </a:r>
          </a:p>
          <a:p>
            <a:pPr algn="just"/>
            <a:r>
              <a:rPr lang="en-US" dirty="0" err="1" smtClean="0"/>
              <a:t>Beberapa</a:t>
            </a:r>
            <a:r>
              <a:rPr lang="en-US" dirty="0" smtClean="0"/>
              <a:t> </a:t>
            </a:r>
            <a:r>
              <a:rPr lang="en-US" dirty="0" err="1" smtClean="0"/>
              <a:t>aplikasi</a:t>
            </a:r>
            <a:r>
              <a:rPr lang="en-US" dirty="0" smtClean="0"/>
              <a:t> Microsoft office yang </a:t>
            </a:r>
            <a:r>
              <a:rPr lang="en-US" dirty="0" err="1" smtClean="0"/>
              <a:t>terkenal</a:t>
            </a:r>
            <a:r>
              <a:rPr lang="en-US" dirty="0" smtClean="0"/>
              <a:t> </a:t>
            </a:r>
            <a:r>
              <a:rPr lang="en-US" dirty="0" err="1" smtClean="0"/>
              <a:t>adalah</a:t>
            </a:r>
            <a:r>
              <a:rPr lang="en-US" dirty="0" smtClean="0"/>
              <a:t> word, excel, </a:t>
            </a:r>
            <a:r>
              <a:rPr lang="en-US" dirty="0" err="1" smtClean="0"/>
              <a:t>dan</a:t>
            </a:r>
            <a:r>
              <a:rPr lang="en-US" dirty="0" smtClean="0"/>
              <a:t> </a:t>
            </a:r>
            <a:r>
              <a:rPr lang="en-US" dirty="0" err="1" smtClean="0"/>
              <a:t>powerpoint</a:t>
            </a:r>
            <a:r>
              <a:rPr lang="en-US" dirty="0" smtClean="0"/>
              <a:t>.</a:t>
            </a:r>
          </a:p>
          <a:p>
            <a:pPr algn="just"/>
            <a:r>
              <a:rPr lang="en-US" dirty="0" err="1" smtClean="0"/>
              <a:t>Versi</a:t>
            </a:r>
            <a:r>
              <a:rPr lang="en-US" dirty="0" smtClean="0"/>
              <a:t> </a:t>
            </a:r>
            <a:r>
              <a:rPr lang="en-US" dirty="0" err="1" smtClean="0"/>
              <a:t>terbaru</a:t>
            </a:r>
            <a:r>
              <a:rPr lang="en-US" dirty="0" smtClean="0"/>
              <a:t> </a:t>
            </a:r>
            <a:r>
              <a:rPr lang="en-US" dirty="0" err="1" smtClean="0"/>
              <a:t>dari</a:t>
            </a:r>
            <a:r>
              <a:rPr lang="en-US" dirty="0" smtClean="0"/>
              <a:t> Microsoft office </a:t>
            </a:r>
            <a:r>
              <a:rPr lang="en-US" dirty="0" err="1" smtClean="0"/>
              <a:t>adalah</a:t>
            </a:r>
            <a:r>
              <a:rPr lang="en-US" dirty="0" smtClean="0"/>
              <a:t> office 2021 yang </a:t>
            </a:r>
            <a:r>
              <a:rPr lang="en-US" dirty="0" err="1" smtClean="0"/>
              <a:t>diluncurkan</a:t>
            </a:r>
            <a:r>
              <a:rPr lang="en-US" dirty="0" smtClean="0"/>
              <a:t> </a:t>
            </a:r>
            <a:r>
              <a:rPr lang="en-US" dirty="0" err="1" smtClean="0"/>
              <a:t>pada</a:t>
            </a:r>
            <a:r>
              <a:rPr lang="en-US" dirty="0" smtClean="0"/>
              <a:t> 5 </a:t>
            </a:r>
            <a:r>
              <a:rPr lang="en-US" dirty="0" err="1" smtClean="0"/>
              <a:t>oktober</a:t>
            </a:r>
            <a:r>
              <a:rPr lang="en-US" dirty="0" smtClean="0"/>
              <a:t> 2021.</a:t>
            </a:r>
            <a:endParaRPr lang="en-US" dirty="0"/>
          </a:p>
        </p:txBody>
      </p:sp>
    </p:spTree>
    <p:extLst>
      <p:ext uri="{BB962C8B-B14F-4D97-AF65-F5344CB8AC3E}">
        <p14:creationId xmlns:p14="http://schemas.microsoft.com/office/powerpoint/2010/main" val="432127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81" y="-35580"/>
            <a:ext cx="10364451" cy="1596177"/>
          </a:xfrm>
        </p:spPr>
        <p:txBody>
          <a:bodyPr/>
          <a:lstStyle/>
          <a:p>
            <a:r>
              <a:rPr lang="en-US" dirty="0" err="1" smtClean="0"/>
              <a:t>Menggunakan</a:t>
            </a:r>
            <a:r>
              <a:rPr lang="en-US" dirty="0" smtClean="0"/>
              <a:t> change case di toolbar</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sp>
        <p:nvSpPr>
          <p:cNvPr id="7" name="Content Placeholder 2"/>
          <p:cNvSpPr txBox="1">
            <a:spLocks/>
          </p:cNvSpPr>
          <p:nvPr/>
        </p:nvSpPr>
        <p:spPr>
          <a:xfrm>
            <a:off x="856343" y="1355778"/>
            <a:ext cx="11335657" cy="28194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dirty="0" err="1"/>
              <a:t>cara</a:t>
            </a:r>
            <a:r>
              <a:rPr lang="en-US" sz="2400" dirty="0"/>
              <a:t> </a:t>
            </a:r>
            <a:r>
              <a:rPr lang="en-US" sz="2400" dirty="0" err="1"/>
              <a:t>mengubah</a:t>
            </a:r>
            <a:r>
              <a:rPr lang="en-US" sz="2400" dirty="0"/>
              <a:t> </a:t>
            </a:r>
            <a:r>
              <a:rPr lang="en-US" sz="2400" dirty="0" err="1"/>
              <a:t>huruf</a:t>
            </a:r>
            <a:r>
              <a:rPr lang="en-US" sz="2400" dirty="0"/>
              <a:t> </a:t>
            </a:r>
            <a:r>
              <a:rPr lang="en-US" sz="2400" dirty="0" err="1"/>
              <a:t>kecil</a:t>
            </a:r>
            <a:r>
              <a:rPr lang="en-US" sz="2400" dirty="0"/>
              <a:t> </a:t>
            </a:r>
            <a:r>
              <a:rPr lang="en-US" sz="2400" dirty="0" err="1"/>
              <a:t>menjadi</a:t>
            </a:r>
            <a:r>
              <a:rPr lang="en-US" sz="2400" dirty="0"/>
              <a:t> </a:t>
            </a:r>
            <a:r>
              <a:rPr lang="en-US" sz="2400" dirty="0" err="1"/>
              <a:t>huruf</a:t>
            </a:r>
            <a:r>
              <a:rPr lang="en-US" sz="2400" dirty="0"/>
              <a:t> </a:t>
            </a:r>
            <a:r>
              <a:rPr lang="en-US" sz="2400" dirty="0" err="1"/>
              <a:t>besar</a:t>
            </a:r>
            <a:r>
              <a:rPr lang="en-US" sz="2400" dirty="0"/>
              <a:t> di MS Word </a:t>
            </a:r>
            <a:r>
              <a:rPr lang="en-US" sz="2400" dirty="0" err="1"/>
              <a:t>atau</a:t>
            </a:r>
            <a:r>
              <a:rPr lang="en-US" sz="2400" dirty="0"/>
              <a:t> </a:t>
            </a:r>
            <a:r>
              <a:rPr lang="en-US" sz="2400" dirty="0" err="1" smtClean="0"/>
              <a:t>sebaliknya</a:t>
            </a:r>
            <a:r>
              <a:rPr lang="en-US" sz="2400" dirty="0" smtClean="0"/>
              <a:t>,</a:t>
            </a:r>
          </a:p>
          <a:p>
            <a:r>
              <a:rPr lang="en-US" dirty="0" err="1" smtClean="0"/>
              <a:t>untuk</a:t>
            </a:r>
            <a:r>
              <a:rPr lang="en-US" dirty="0" smtClean="0"/>
              <a:t> </a:t>
            </a:r>
            <a:r>
              <a:rPr lang="en-US" dirty="0" err="1"/>
              <a:t>mengubah</a:t>
            </a:r>
            <a:r>
              <a:rPr lang="en-US" dirty="0"/>
              <a:t> </a:t>
            </a:r>
            <a:r>
              <a:rPr lang="en-US" dirty="0" err="1"/>
              <a:t>huruf</a:t>
            </a:r>
            <a:r>
              <a:rPr lang="en-US" dirty="0"/>
              <a:t> </a:t>
            </a:r>
            <a:r>
              <a:rPr lang="en-US" dirty="0" err="1"/>
              <a:t>kapital</a:t>
            </a:r>
            <a:r>
              <a:rPr lang="en-US" dirty="0"/>
              <a:t> di word </a:t>
            </a:r>
            <a:r>
              <a:rPr lang="en-US" dirty="0" err="1"/>
              <a:t>ada</a:t>
            </a:r>
            <a:r>
              <a:rPr lang="en-US" dirty="0"/>
              <a:t> 3 </a:t>
            </a:r>
            <a:r>
              <a:rPr lang="en-US" dirty="0" err="1"/>
              <a:t>cara</a:t>
            </a:r>
            <a:r>
              <a:rPr lang="en-US" dirty="0"/>
              <a:t> yang </a:t>
            </a:r>
            <a:r>
              <a:rPr lang="en-US" dirty="0" err="1"/>
              <a:t>bisa</a:t>
            </a:r>
            <a:r>
              <a:rPr lang="en-US" dirty="0"/>
              <a:t> </a:t>
            </a:r>
            <a:r>
              <a:rPr lang="en-US" dirty="0" err="1"/>
              <a:t>dilakukan</a:t>
            </a:r>
            <a:r>
              <a:rPr lang="en-US" dirty="0" smtClean="0"/>
              <a:t>. </a:t>
            </a:r>
            <a:r>
              <a:rPr lang="en-US" dirty="0" err="1" smtClean="0"/>
              <a:t>Yaitu</a:t>
            </a:r>
            <a:r>
              <a:rPr lang="en-US" dirty="0" smtClean="0"/>
              <a:t> :</a:t>
            </a:r>
          </a:p>
          <a:p>
            <a:pPr lvl="1">
              <a:buFont typeface="Wingdings" panose="05000000000000000000" pitchFamily="2" charset="2"/>
              <a:buChar char="Ø"/>
            </a:pPr>
            <a:r>
              <a:rPr lang="en-US" sz="2000" dirty="0" err="1" smtClean="0"/>
              <a:t>melalui</a:t>
            </a:r>
            <a:r>
              <a:rPr lang="en-US" sz="2000" dirty="0" smtClean="0"/>
              <a:t> </a:t>
            </a:r>
            <a:r>
              <a:rPr lang="en-US" sz="2000" dirty="0" err="1"/>
              <a:t>tombol</a:t>
            </a:r>
            <a:r>
              <a:rPr lang="en-US" sz="2000" dirty="0"/>
              <a:t> Change Case </a:t>
            </a:r>
            <a:r>
              <a:rPr lang="en-US" sz="2000" dirty="0" err="1"/>
              <a:t>pada</a:t>
            </a:r>
            <a:r>
              <a:rPr lang="en-US" sz="2000" dirty="0"/>
              <a:t> toolbar</a:t>
            </a:r>
            <a:r>
              <a:rPr lang="en-US" sz="2000" dirty="0" smtClean="0"/>
              <a:t>.</a:t>
            </a:r>
          </a:p>
          <a:p>
            <a:pPr lvl="1">
              <a:buFont typeface="Wingdings" panose="05000000000000000000" pitchFamily="2" charset="2"/>
              <a:buChar char="Ø"/>
            </a:pPr>
            <a:r>
              <a:rPr lang="en-US" sz="2000" dirty="0" err="1" smtClean="0"/>
              <a:t>melalui</a:t>
            </a:r>
            <a:r>
              <a:rPr lang="en-US" sz="2000" dirty="0" smtClean="0"/>
              <a:t> </a:t>
            </a:r>
            <a:r>
              <a:rPr lang="en-US" sz="2000" dirty="0" err="1"/>
              <a:t>cara</a:t>
            </a:r>
            <a:r>
              <a:rPr lang="en-US" sz="2000" dirty="0"/>
              <a:t> </a:t>
            </a:r>
            <a:r>
              <a:rPr lang="en-US" sz="2000" dirty="0" err="1"/>
              <a:t>cepat</a:t>
            </a:r>
            <a:r>
              <a:rPr lang="en-US" sz="2000" dirty="0"/>
              <a:t> </a:t>
            </a:r>
            <a:r>
              <a:rPr lang="en-US" sz="2000" dirty="0" err="1"/>
              <a:t>dengan</a:t>
            </a:r>
            <a:r>
              <a:rPr lang="en-US" sz="2000" dirty="0"/>
              <a:t> </a:t>
            </a:r>
            <a:r>
              <a:rPr lang="en-US" sz="2000" dirty="0" err="1"/>
              <a:t>kombinasi</a:t>
            </a:r>
            <a:r>
              <a:rPr lang="en-US" sz="2000" dirty="0"/>
              <a:t> </a:t>
            </a:r>
            <a:r>
              <a:rPr lang="en-US" sz="2000" dirty="0" err="1"/>
              <a:t>tombol</a:t>
            </a:r>
            <a:r>
              <a:rPr lang="en-US" sz="2000" dirty="0"/>
              <a:t> keyboard </a:t>
            </a:r>
            <a:r>
              <a:rPr lang="en-US" sz="2000" b="1" dirty="0"/>
              <a:t>SHIFT</a:t>
            </a:r>
            <a:r>
              <a:rPr lang="en-US" sz="2000" dirty="0"/>
              <a:t>+</a:t>
            </a:r>
            <a:r>
              <a:rPr lang="en-US" sz="2000" b="1" dirty="0"/>
              <a:t>F3</a:t>
            </a:r>
            <a:r>
              <a:rPr lang="en-US" sz="2000" dirty="0" smtClean="0"/>
              <a:t>.</a:t>
            </a:r>
          </a:p>
          <a:p>
            <a:pPr lvl="1">
              <a:buFont typeface="Wingdings" panose="05000000000000000000" pitchFamily="2" charset="2"/>
              <a:buChar char="Ø"/>
            </a:pPr>
            <a:r>
              <a:rPr lang="en-US" sz="2000" dirty="0" err="1" smtClean="0"/>
              <a:t>menggunakan</a:t>
            </a:r>
            <a:r>
              <a:rPr lang="en-US" sz="2000" dirty="0" smtClean="0"/>
              <a:t> </a:t>
            </a:r>
            <a:r>
              <a:rPr lang="en-US" sz="2000" dirty="0" err="1"/>
              <a:t>tombol</a:t>
            </a:r>
            <a:r>
              <a:rPr lang="en-US" sz="2000" dirty="0"/>
              <a:t> </a:t>
            </a:r>
            <a:r>
              <a:rPr lang="en-US" sz="2000" dirty="0" err="1"/>
              <a:t>kombinasi</a:t>
            </a:r>
            <a:r>
              <a:rPr lang="en-US" sz="2000" dirty="0"/>
              <a:t> </a:t>
            </a:r>
            <a:r>
              <a:rPr lang="en-US" sz="2000" b="1" dirty="0"/>
              <a:t>SHIFT</a:t>
            </a:r>
            <a:r>
              <a:rPr lang="en-US" sz="2000" dirty="0"/>
              <a:t> </a:t>
            </a:r>
            <a:r>
              <a:rPr lang="en-US" sz="2000" dirty="0" err="1"/>
              <a:t>dan</a:t>
            </a:r>
            <a:r>
              <a:rPr lang="en-US" sz="2000" dirty="0"/>
              <a:t> </a:t>
            </a:r>
            <a:r>
              <a:rPr lang="en-US" sz="2000" dirty="0" err="1"/>
              <a:t>huruf</a:t>
            </a:r>
            <a:r>
              <a:rPr lang="en-US" sz="2000" dirty="0"/>
              <a:t> yang </a:t>
            </a:r>
            <a:r>
              <a:rPr lang="en-US" sz="2000" dirty="0" err="1"/>
              <a:t>diketik</a:t>
            </a:r>
            <a:r>
              <a:rPr lang="en-US" sz="2000" dirty="0"/>
              <a:t> </a:t>
            </a:r>
            <a:r>
              <a:rPr lang="en-US" sz="2000" dirty="0" err="1"/>
              <a:t>atau</a:t>
            </a:r>
            <a:r>
              <a:rPr lang="en-US" sz="2000" dirty="0"/>
              <a:t> </a:t>
            </a:r>
            <a:r>
              <a:rPr lang="en-US" sz="2000" dirty="0" err="1"/>
              <a:t>dengan</a:t>
            </a:r>
            <a:r>
              <a:rPr lang="en-US" sz="2000" dirty="0"/>
              <a:t> </a:t>
            </a:r>
            <a:r>
              <a:rPr lang="en-US" sz="2000" b="1" dirty="0"/>
              <a:t>CAPSLOCK</a:t>
            </a:r>
            <a:r>
              <a:rPr lang="en-US" sz="2000" dirty="0"/>
              <a:t> </a:t>
            </a:r>
            <a:r>
              <a:rPr lang="en-US" sz="2000" dirty="0" err="1"/>
              <a:t>saat</a:t>
            </a:r>
            <a:r>
              <a:rPr lang="en-US" sz="2000" dirty="0"/>
              <a:t> </a:t>
            </a:r>
            <a:r>
              <a:rPr lang="en-US" sz="2000" dirty="0" err="1" smtClean="0"/>
              <a:t>mengetik</a:t>
            </a:r>
            <a:endParaRPr lang="en-US" sz="2400" dirty="0"/>
          </a:p>
        </p:txBody>
      </p:sp>
    </p:spTree>
    <p:extLst>
      <p:ext uri="{BB962C8B-B14F-4D97-AF65-F5344CB8AC3E}">
        <p14:creationId xmlns:p14="http://schemas.microsoft.com/office/powerpoint/2010/main" val="13844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74" y="543373"/>
            <a:ext cx="10364451" cy="1596177"/>
          </a:xfrm>
        </p:spPr>
        <p:txBody>
          <a:bodyPr/>
          <a:lstStyle/>
          <a:p>
            <a:r>
              <a:rPr lang="en-US" dirty="0" err="1" smtClean="0"/>
              <a:t>Mengubah</a:t>
            </a:r>
            <a:r>
              <a:rPr lang="en-US" dirty="0" smtClean="0"/>
              <a:t> </a:t>
            </a:r>
            <a:r>
              <a:rPr lang="en-US" dirty="0" err="1" smtClean="0"/>
              <a:t>huruf</a:t>
            </a:r>
            <a:r>
              <a:rPr lang="en-US" dirty="0" smtClean="0"/>
              <a:t> </a:t>
            </a:r>
            <a:r>
              <a:rPr lang="en-US" dirty="0" err="1" smtClean="0"/>
              <a:t>kecil</a:t>
            </a:r>
            <a:r>
              <a:rPr lang="en-US" dirty="0" smtClean="0"/>
              <a:t> </a:t>
            </a:r>
            <a:r>
              <a:rPr lang="en-US" dirty="0" err="1" smtClean="0"/>
              <a:t>mejadi</a:t>
            </a:r>
            <a:r>
              <a:rPr lang="en-US" dirty="0" smtClean="0"/>
              <a:t> </a:t>
            </a:r>
            <a:r>
              <a:rPr lang="en-US" dirty="0" err="1" smtClean="0"/>
              <a:t>huruf</a:t>
            </a:r>
            <a:r>
              <a:rPr lang="en-US" dirty="0" smtClean="0"/>
              <a:t> </a:t>
            </a:r>
            <a:r>
              <a:rPr lang="en-US" dirty="0" err="1" smtClean="0"/>
              <a:t>besar</a:t>
            </a:r>
            <a:r>
              <a:rPr lang="en-US" dirty="0" smtClean="0"/>
              <a:t> </a:t>
            </a:r>
            <a:r>
              <a:rPr lang="en-US" dirty="0" err="1" smtClean="0"/>
              <a:t>atau</a:t>
            </a:r>
            <a:r>
              <a:rPr lang="en-US" dirty="0" smtClean="0"/>
              <a:t> </a:t>
            </a:r>
            <a:r>
              <a:rPr lang="en-US" dirty="0" err="1" smtClean="0"/>
              <a:t>sebaliknya</a:t>
            </a:r>
            <a:r>
              <a:rPr lang="en-US" dirty="0" smtClean="0"/>
              <a:t> </a:t>
            </a:r>
            <a:r>
              <a:rPr lang="en-US" dirty="0" err="1" smtClean="0"/>
              <a:t>dengan</a:t>
            </a:r>
            <a:r>
              <a:rPr lang="en-US" dirty="0" smtClean="0"/>
              <a:t> </a:t>
            </a:r>
            <a:r>
              <a:rPr lang="en-US" dirty="0" err="1" smtClean="0"/>
              <a:t>menggunakan</a:t>
            </a:r>
            <a:r>
              <a:rPr lang="en-US" dirty="0" smtClean="0"/>
              <a:t> change case</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sp>
        <p:nvSpPr>
          <p:cNvPr id="7" name="Content Placeholder 2"/>
          <p:cNvSpPr txBox="1">
            <a:spLocks/>
          </p:cNvSpPr>
          <p:nvPr/>
        </p:nvSpPr>
        <p:spPr>
          <a:xfrm>
            <a:off x="856343" y="2139549"/>
            <a:ext cx="11335657" cy="45079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err="1"/>
              <a:t>Sorot</a:t>
            </a:r>
            <a:r>
              <a:rPr lang="en-US" dirty="0"/>
              <a:t> </a:t>
            </a:r>
            <a:r>
              <a:rPr lang="en-US" dirty="0" err="1"/>
              <a:t>atau</a:t>
            </a:r>
            <a:r>
              <a:rPr lang="en-US" dirty="0"/>
              <a:t> </a:t>
            </a:r>
            <a:r>
              <a:rPr lang="en-US" dirty="0" err="1"/>
              <a:t>blok</a:t>
            </a:r>
            <a:r>
              <a:rPr lang="en-US" dirty="0"/>
              <a:t> </a:t>
            </a:r>
            <a:r>
              <a:rPr lang="en-US" dirty="0" err="1"/>
              <a:t>teks</a:t>
            </a:r>
            <a:r>
              <a:rPr lang="en-US" dirty="0"/>
              <a:t> yang </a:t>
            </a:r>
            <a:r>
              <a:rPr lang="en-US" dirty="0" err="1"/>
              <a:t>diinginkan</a:t>
            </a:r>
            <a:r>
              <a:rPr lang="en-US" dirty="0"/>
              <a:t>. </a:t>
            </a:r>
            <a:r>
              <a:rPr lang="en-US" dirty="0" err="1"/>
              <a:t>Sesuai</a:t>
            </a:r>
            <a:r>
              <a:rPr lang="en-US" dirty="0"/>
              <a:t> </a:t>
            </a:r>
            <a:r>
              <a:rPr lang="en-US" dirty="0" err="1"/>
              <a:t>penjelasan</a:t>
            </a:r>
            <a:r>
              <a:rPr lang="en-US" dirty="0"/>
              <a:t> di </a:t>
            </a:r>
            <a:r>
              <a:rPr lang="en-US" dirty="0" err="1"/>
              <a:t>atas</a:t>
            </a:r>
            <a:r>
              <a:rPr lang="en-US" dirty="0"/>
              <a:t> </a:t>
            </a:r>
            <a:r>
              <a:rPr lang="en-US" dirty="0" err="1"/>
              <a:t>kita</a:t>
            </a:r>
            <a:r>
              <a:rPr lang="en-US" dirty="0"/>
              <a:t> </a:t>
            </a:r>
            <a:r>
              <a:rPr lang="en-US" dirty="0" err="1"/>
              <a:t>bisa</a:t>
            </a:r>
            <a:r>
              <a:rPr lang="en-US" dirty="0"/>
              <a:t> </a:t>
            </a:r>
            <a:r>
              <a:rPr lang="en-US" dirty="0" err="1"/>
              <a:t>menyorot</a:t>
            </a:r>
            <a:r>
              <a:rPr lang="en-US" dirty="0"/>
              <a:t> 1 kata, 1 </a:t>
            </a:r>
            <a:r>
              <a:rPr lang="en-US" dirty="0" err="1"/>
              <a:t>kalimat</a:t>
            </a:r>
            <a:r>
              <a:rPr lang="en-US" dirty="0"/>
              <a:t> </a:t>
            </a:r>
            <a:r>
              <a:rPr lang="en-US" dirty="0" err="1"/>
              <a:t>hingga</a:t>
            </a:r>
            <a:r>
              <a:rPr lang="en-US" dirty="0"/>
              <a:t> 1 </a:t>
            </a:r>
            <a:r>
              <a:rPr lang="en-US" dirty="0" err="1"/>
              <a:t>dokumen</a:t>
            </a:r>
            <a:r>
              <a:rPr lang="en-US" dirty="0"/>
              <a:t>.</a:t>
            </a:r>
          </a:p>
          <a:p>
            <a:r>
              <a:rPr lang="en-US" dirty="0" err="1"/>
              <a:t>Klik</a:t>
            </a:r>
            <a:r>
              <a:rPr lang="en-US" dirty="0"/>
              <a:t> </a:t>
            </a:r>
            <a:r>
              <a:rPr lang="en-US" dirty="0" err="1"/>
              <a:t>pada</a:t>
            </a:r>
            <a:r>
              <a:rPr lang="en-US" dirty="0"/>
              <a:t> menu Home</a:t>
            </a:r>
            <a:r>
              <a:rPr lang="en-US" dirty="0" smtClean="0"/>
              <a:t>.</a:t>
            </a:r>
            <a:endParaRPr lang="en-US" sz="2400" dirty="0" smtClean="0"/>
          </a:p>
          <a:p>
            <a:r>
              <a:rPr lang="en-US" dirty="0" err="1"/>
              <a:t>Klik</a:t>
            </a:r>
            <a:r>
              <a:rPr lang="en-US" dirty="0"/>
              <a:t> </a:t>
            </a:r>
            <a:r>
              <a:rPr lang="en-US" dirty="0" err="1"/>
              <a:t>tombol</a:t>
            </a:r>
            <a:r>
              <a:rPr lang="en-US" dirty="0"/>
              <a:t> </a:t>
            </a:r>
            <a:r>
              <a:rPr lang="en-US" b="1" dirty="0"/>
              <a:t>Change Case</a:t>
            </a:r>
            <a:r>
              <a:rPr lang="en-US" dirty="0"/>
              <a:t> yang </a:t>
            </a:r>
            <a:r>
              <a:rPr lang="en-US" dirty="0" err="1"/>
              <a:t>dilambangkan</a:t>
            </a:r>
            <a:r>
              <a:rPr lang="en-US" dirty="0"/>
              <a:t> </a:t>
            </a:r>
            <a:r>
              <a:rPr lang="en-US" dirty="0" err="1"/>
              <a:t>dengan</a:t>
            </a:r>
            <a:r>
              <a:rPr lang="en-US" dirty="0"/>
              <a:t> icon </a:t>
            </a:r>
            <a:r>
              <a:rPr lang="en-US" b="1" dirty="0"/>
              <a:t>Aa</a:t>
            </a:r>
            <a:r>
              <a:rPr lang="en-US" dirty="0"/>
              <a:t>. </a:t>
            </a:r>
            <a:r>
              <a:rPr lang="en-US" dirty="0" err="1"/>
              <a:t>Maka</a:t>
            </a:r>
            <a:r>
              <a:rPr lang="en-US" dirty="0"/>
              <a:t> </a:t>
            </a:r>
            <a:r>
              <a:rPr lang="en-US" dirty="0" err="1"/>
              <a:t>akan</a:t>
            </a:r>
            <a:r>
              <a:rPr lang="en-US" dirty="0"/>
              <a:t> </a:t>
            </a:r>
            <a:r>
              <a:rPr lang="en-US" dirty="0" err="1"/>
              <a:t>tampil</a:t>
            </a:r>
            <a:r>
              <a:rPr lang="en-US" dirty="0"/>
              <a:t> </a:t>
            </a:r>
            <a:r>
              <a:rPr lang="en-US" dirty="0" err="1"/>
              <a:t>pilihan</a:t>
            </a:r>
            <a:r>
              <a:rPr lang="en-US" dirty="0"/>
              <a:t> </a:t>
            </a:r>
            <a:r>
              <a:rPr lang="en-US" b="1" dirty="0"/>
              <a:t>Sentence case</a:t>
            </a:r>
            <a:r>
              <a:rPr lang="en-US" dirty="0"/>
              <a:t>, </a:t>
            </a:r>
            <a:r>
              <a:rPr lang="en-US" b="1" dirty="0"/>
              <a:t>lowercase</a:t>
            </a:r>
            <a:r>
              <a:rPr lang="en-US" dirty="0"/>
              <a:t>, </a:t>
            </a:r>
            <a:r>
              <a:rPr lang="en-US" b="1" dirty="0"/>
              <a:t>UPPERCASE</a:t>
            </a:r>
            <a:r>
              <a:rPr lang="en-US" dirty="0"/>
              <a:t>, </a:t>
            </a:r>
            <a:r>
              <a:rPr lang="en-US" b="1" dirty="0"/>
              <a:t>Capitalize Each Word</a:t>
            </a:r>
            <a:r>
              <a:rPr lang="en-US" dirty="0"/>
              <a:t> </a:t>
            </a:r>
            <a:r>
              <a:rPr lang="en-US" dirty="0" err="1"/>
              <a:t>dan</a:t>
            </a:r>
            <a:r>
              <a:rPr lang="en-US" dirty="0"/>
              <a:t> </a:t>
            </a:r>
            <a:r>
              <a:rPr lang="en-US" b="1" dirty="0" err="1"/>
              <a:t>tOGGLE</a:t>
            </a:r>
            <a:r>
              <a:rPr lang="en-US" b="1" dirty="0"/>
              <a:t> </a:t>
            </a:r>
            <a:r>
              <a:rPr lang="en-US" b="1" dirty="0" err="1"/>
              <a:t>cASE</a:t>
            </a:r>
            <a:r>
              <a:rPr lang="en-US" dirty="0" smtClean="0"/>
              <a:t>.</a:t>
            </a:r>
          </a:p>
          <a:p>
            <a:pPr lvl="2">
              <a:buFont typeface="Wingdings" panose="05000000000000000000" pitchFamily="2" charset="2"/>
              <a:buChar char="Ø"/>
            </a:pPr>
            <a:r>
              <a:rPr lang="en-US" sz="1800" dirty="0" err="1"/>
              <a:t>Pilih</a:t>
            </a:r>
            <a:r>
              <a:rPr lang="en-US" sz="1800" dirty="0"/>
              <a:t> </a:t>
            </a:r>
            <a:r>
              <a:rPr lang="en-US" sz="1800" b="1" dirty="0"/>
              <a:t>Sentence case</a:t>
            </a:r>
            <a:r>
              <a:rPr lang="en-US" sz="1800" dirty="0"/>
              <a:t> </a:t>
            </a:r>
            <a:r>
              <a:rPr lang="en-US" sz="1800" dirty="0" err="1"/>
              <a:t>jika</a:t>
            </a:r>
            <a:r>
              <a:rPr lang="en-US" sz="1800" dirty="0"/>
              <a:t> </a:t>
            </a:r>
            <a:r>
              <a:rPr lang="en-US" sz="1800" dirty="0" err="1"/>
              <a:t>ingin</a:t>
            </a:r>
            <a:r>
              <a:rPr lang="en-US" sz="1800" dirty="0"/>
              <a:t> </a:t>
            </a:r>
            <a:r>
              <a:rPr lang="en-US" sz="1800" dirty="0" err="1"/>
              <a:t>mengubah</a:t>
            </a:r>
            <a:r>
              <a:rPr lang="en-US" sz="1800" dirty="0"/>
              <a:t> </a:t>
            </a:r>
            <a:r>
              <a:rPr lang="en-US" sz="1800" dirty="0" err="1"/>
              <a:t>teks</a:t>
            </a:r>
            <a:r>
              <a:rPr lang="en-US" sz="1800" dirty="0"/>
              <a:t> </a:t>
            </a:r>
            <a:r>
              <a:rPr lang="en-US" sz="1800" dirty="0" err="1"/>
              <a:t>menjadi</a:t>
            </a:r>
            <a:r>
              <a:rPr lang="en-US" sz="1800" dirty="0"/>
              <a:t> </a:t>
            </a:r>
            <a:r>
              <a:rPr lang="en-US" sz="1800" dirty="0" err="1"/>
              <a:t>huruf</a:t>
            </a:r>
            <a:r>
              <a:rPr lang="en-US" sz="1800" dirty="0"/>
              <a:t> </a:t>
            </a:r>
            <a:r>
              <a:rPr lang="en-US" sz="1800" dirty="0" err="1"/>
              <a:t>besar</a:t>
            </a:r>
            <a:r>
              <a:rPr lang="en-US" sz="1800" dirty="0"/>
              <a:t> di </a:t>
            </a:r>
            <a:r>
              <a:rPr lang="en-US" sz="1800" dirty="0" err="1"/>
              <a:t>awal</a:t>
            </a:r>
            <a:r>
              <a:rPr lang="en-US" sz="1800" dirty="0"/>
              <a:t> </a:t>
            </a:r>
            <a:r>
              <a:rPr lang="en-US" sz="1800" dirty="0" err="1"/>
              <a:t>kalimat</a:t>
            </a:r>
            <a:r>
              <a:rPr lang="en-US" sz="1800" dirty="0"/>
              <a:t> </a:t>
            </a:r>
            <a:r>
              <a:rPr lang="en-US" sz="1800" dirty="0" err="1"/>
              <a:t>saja</a:t>
            </a:r>
            <a:r>
              <a:rPr lang="en-US" sz="1800" dirty="0"/>
              <a:t>.</a:t>
            </a:r>
          </a:p>
          <a:p>
            <a:pPr lvl="2">
              <a:buFont typeface="Wingdings" panose="05000000000000000000" pitchFamily="2" charset="2"/>
              <a:buChar char="Ø"/>
            </a:pPr>
            <a:r>
              <a:rPr lang="en-US" sz="1800" dirty="0" err="1"/>
              <a:t>Pilih</a:t>
            </a:r>
            <a:r>
              <a:rPr lang="en-US" sz="1800" dirty="0"/>
              <a:t> </a:t>
            </a:r>
            <a:r>
              <a:rPr lang="en-US" sz="1800" b="1" dirty="0"/>
              <a:t>lowercase</a:t>
            </a:r>
            <a:r>
              <a:rPr lang="en-US" sz="1800" dirty="0"/>
              <a:t> </a:t>
            </a:r>
            <a:r>
              <a:rPr lang="en-US" sz="1800" dirty="0" err="1"/>
              <a:t>untuk</a:t>
            </a:r>
            <a:r>
              <a:rPr lang="en-US" sz="1800" dirty="0"/>
              <a:t> </a:t>
            </a:r>
            <a:r>
              <a:rPr lang="en-US" sz="1800" dirty="0" err="1"/>
              <a:t>mengubah</a:t>
            </a:r>
            <a:r>
              <a:rPr lang="en-US" sz="1800" dirty="0"/>
              <a:t> </a:t>
            </a:r>
            <a:r>
              <a:rPr lang="en-US" sz="1800" dirty="0" err="1"/>
              <a:t>semua</a:t>
            </a:r>
            <a:r>
              <a:rPr lang="en-US" sz="1800" dirty="0"/>
              <a:t> </a:t>
            </a:r>
            <a:r>
              <a:rPr lang="en-US" sz="1800" dirty="0" err="1"/>
              <a:t>huruf</a:t>
            </a:r>
            <a:r>
              <a:rPr lang="en-US" sz="1800" dirty="0"/>
              <a:t> </a:t>
            </a:r>
            <a:r>
              <a:rPr lang="en-US" sz="1800" dirty="0" err="1"/>
              <a:t>menjadi</a:t>
            </a:r>
            <a:r>
              <a:rPr lang="en-US" sz="1800" dirty="0"/>
              <a:t> </a:t>
            </a:r>
            <a:r>
              <a:rPr lang="en-US" sz="1800" dirty="0" err="1"/>
              <a:t>huruf</a:t>
            </a:r>
            <a:r>
              <a:rPr lang="en-US" sz="1800" dirty="0"/>
              <a:t> </a:t>
            </a:r>
            <a:r>
              <a:rPr lang="en-US" sz="1800" dirty="0" err="1"/>
              <a:t>kecil</a:t>
            </a:r>
            <a:r>
              <a:rPr lang="en-US" sz="1800" dirty="0"/>
              <a:t>.</a:t>
            </a:r>
          </a:p>
          <a:p>
            <a:pPr lvl="2">
              <a:buFont typeface="Wingdings" panose="05000000000000000000" pitchFamily="2" charset="2"/>
              <a:buChar char="Ø"/>
            </a:pPr>
            <a:r>
              <a:rPr lang="en-US" sz="1800" dirty="0" err="1"/>
              <a:t>Pilih</a:t>
            </a:r>
            <a:r>
              <a:rPr lang="en-US" sz="1800" dirty="0"/>
              <a:t> </a:t>
            </a:r>
            <a:r>
              <a:rPr lang="en-US" sz="1800" b="1" dirty="0"/>
              <a:t>UPPERCASE</a:t>
            </a:r>
            <a:r>
              <a:rPr lang="en-US" sz="1800" dirty="0"/>
              <a:t> </a:t>
            </a:r>
            <a:r>
              <a:rPr lang="en-US" sz="1800" dirty="0" err="1"/>
              <a:t>untuk</a:t>
            </a:r>
            <a:r>
              <a:rPr lang="en-US" sz="1800" dirty="0"/>
              <a:t> </a:t>
            </a:r>
            <a:r>
              <a:rPr lang="en-US" sz="1800" dirty="0" err="1"/>
              <a:t>mengganti</a:t>
            </a:r>
            <a:r>
              <a:rPr lang="en-US" sz="1800" dirty="0"/>
              <a:t> </a:t>
            </a:r>
            <a:r>
              <a:rPr lang="en-US" sz="1800" dirty="0" err="1"/>
              <a:t>seluruh</a:t>
            </a:r>
            <a:r>
              <a:rPr lang="en-US" sz="1800" dirty="0"/>
              <a:t> </a:t>
            </a:r>
            <a:r>
              <a:rPr lang="en-US" sz="1800" dirty="0" err="1"/>
              <a:t>teks</a:t>
            </a:r>
            <a:r>
              <a:rPr lang="en-US" sz="1800" dirty="0"/>
              <a:t> </a:t>
            </a:r>
            <a:r>
              <a:rPr lang="en-US" sz="1800" dirty="0" err="1"/>
              <a:t>menjadi</a:t>
            </a:r>
            <a:r>
              <a:rPr lang="en-US" sz="1800" dirty="0"/>
              <a:t> </a:t>
            </a:r>
            <a:r>
              <a:rPr lang="en-US" sz="1800" dirty="0" err="1"/>
              <a:t>huruf</a:t>
            </a:r>
            <a:r>
              <a:rPr lang="en-US" sz="1800" dirty="0"/>
              <a:t> </a:t>
            </a:r>
            <a:r>
              <a:rPr lang="en-US" sz="1800" dirty="0" err="1"/>
              <a:t>kapital</a:t>
            </a:r>
            <a:r>
              <a:rPr lang="en-US" sz="1800" dirty="0"/>
              <a:t> </a:t>
            </a:r>
            <a:r>
              <a:rPr lang="en-US" sz="1800" dirty="0" err="1"/>
              <a:t>atau</a:t>
            </a:r>
            <a:r>
              <a:rPr lang="en-US" sz="1800" dirty="0"/>
              <a:t> </a:t>
            </a:r>
            <a:r>
              <a:rPr lang="en-US" sz="1800" dirty="0" err="1"/>
              <a:t>huruf</a:t>
            </a:r>
            <a:r>
              <a:rPr lang="en-US" sz="1800" dirty="0"/>
              <a:t> </a:t>
            </a:r>
            <a:r>
              <a:rPr lang="en-US" sz="1800" dirty="0" err="1"/>
              <a:t>besar</a:t>
            </a:r>
            <a:r>
              <a:rPr lang="en-US" sz="1800" dirty="0"/>
              <a:t>.</a:t>
            </a:r>
          </a:p>
          <a:p>
            <a:pPr lvl="2">
              <a:buFont typeface="Wingdings" panose="05000000000000000000" pitchFamily="2" charset="2"/>
              <a:buChar char="Ø"/>
            </a:pPr>
            <a:r>
              <a:rPr lang="en-US" sz="1800" dirty="0" err="1"/>
              <a:t>Pilih</a:t>
            </a:r>
            <a:r>
              <a:rPr lang="en-US" sz="1800" dirty="0"/>
              <a:t> </a:t>
            </a:r>
            <a:r>
              <a:rPr lang="en-US" sz="1800" b="1" dirty="0"/>
              <a:t>Capitalize Each Word</a:t>
            </a:r>
            <a:r>
              <a:rPr lang="en-US" sz="1800" dirty="0"/>
              <a:t> </a:t>
            </a:r>
            <a:r>
              <a:rPr lang="en-US" sz="1800" dirty="0" err="1"/>
              <a:t>jika</a:t>
            </a:r>
            <a:r>
              <a:rPr lang="en-US" sz="1800" dirty="0"/>
              <a:t> </a:t>
            </a:r>
            <a:r>
              <a:rPr lang="en-US" sz="1800" dirty="0" err="1"/>
              <a:t>ingin</a:t>
            </a:r>
            <a:r>
              <a:rPr lang="en-US" sz="1800" dirty="0"/>
              <a:t> </a:t>
            </a:r>
            <a:r>
              <a:rPr lang="en-US" sz="1800" dirty="0" err="1"/>
              <a:t>mengubah</a:t>
            </a:r>
            <a:r>
              <a:rPr lang="en-US" sz="1800" dirty="0"/>
              <a:t> </a:t>
            </a:r>
            <a:r>
              <a:rPr lang="en-US" sz="1800" dirty="0" err="1"/>
              <a:t>teks</a:t>
            </a:r>
            <a:r>
              <a:rPr lang="en-US" sz="1800" dirty="0"/>
              <a:t> </a:t>
            </a:r>
            <a:r>
              <a:rPr lang="en-US" sz="1800" dirty="0" err="1"/>
              <a:t>menjadi</a:t>
            </a:r>
            <a:r>
              <a:rPr lang="en-US" sz="1800" dirty="0"/>
              <a:t> </a:t>
            </a:r>
            <a:r>
              <a:rPr lang="en-US" sz="1800" dirty="0" err="1"/>
              <a:t>huruf</a:t>
            </a:r>
            <a:r>
              <a:rPr lang="en-US" sz="1800" dirty="0"/>
              <a:t> </a:t>
            </a:r>
            <a:r>
              <a:rPr lang="en-US" sz="1800" dirty="0" err="1"/>
              <a:t>besar</a:t>
            </a:r>
            <a:r>
              <a:rPr lang="en-US" sz="1800" dirty="0"/>
              <a:t> di </a:t>
            </a:r>
            <a:r>
              <a:rPr lang="en-US" sz="1800" dirty="0" err="1"/>
              <a:t>tiap-tiap</a:t>
            </a:r>
            <a:r>
              <a:rPr lang="en-US" sz="1800" dirty="0"/>
              <a:t> </a:t>
            </a:r>
            <a:r>
              <a:rPr lang="en-US" sz="1800" dirty="0" err="1"/>
              <a:t>awal</a:t>
            </a:r>
            <a:r>
              <a:rPr lang="en-US" sz="1800" dirty="0"/>
              <a:t> kata.</a:t>
            </a:r>
          </a:p>
          <a:p>
            <a:pPr lvl="2">
              <a:buFont typeface="Wingdings" panose="05000000000000000000" pitchFamily="2" charset="2"/>
              <a:buChar char="Ø"/>
            </a:pPr>
            <a:r>
              <a:rPr lang="en-US" sz="1800" dirty="0" err="1"/>
              <a:t>Pilih</a:t>
            </a:r>
            <a:r>
              <a:rPr lang="en-US" sz="1800" dirty="0"/>
              <a:t> </a:t>
            </a:r>
            <a:r>
              <a:rPr lang="en-US" sz="1800" b="1" dirty="0" err="1"/>
              <a:t>tOGGLE</a:t>
            </a:r>
            <a:r>
              <a:rPr lang="en-US" sz="1800" b="1" dirty="0"/>
              <a:t> </a:t>
            </a:r>
            <a:r>
              <a:rPr lang="en-US" sz="1800" b="1" dirty="0" err="1"/>
              <a:t>cASE</a:t>
            </a:r>
            <a:r>
              <a:rPr lang="en-US" sz="1800" dirty="0"/>
              <a:t> </a:t>
            </a:r>
            <a:r>
              <a:rPr lang="en-US" sz="1800" dirty="0" err="1"/>
              <a:t>untuk</a:t>
            </a:r>
            <a:r>
              <a:rPr lang="en-US" sz="1800" dirty="0"/>
              <a:t> </a:t>
            </a:r>
            <a:r>
              <a:rPr lang="en-US" sz="1800" dirty="0" err="1"/>
              <a:t>kebalikan</a:t>
            </a:r>
            <a:r>
              <a:rPr lang="en-US" sz="1800" dirty="0"/>
              <a:t> </a:t>
            </a:r>
            <a:r>
              <a:rPr lang="en-US" sz="1800" dirty="0" err="1"/>
              <a:t>dari</a:t>
            </a:r>
            <a:r>
              <a:rPr lang="en-US" sz="1800" dirty="0"/>
              <a:t> </a:t>
            </a:r>
            <a:r>
              <a:rPr lang="en-US" sz="1800" b="1" dirty="0"/>
              <a:t>Capitalize Each Word</a:t>
            </a:r>
            <a:r>
              <a:rPr lang="en-US" sz="1800" dirty="0" smtClean="0"/>
              <a:t>.</a:t>
            </a:r>
            <a:endParaRPr lang="en-US" sz="1800" dirty="0"/>
          </a:p>
        </p:txBody>
      </p:sp>
    </p:spTree>
    <p:extLst>
      <p:ext uri="{BB962C8B-B14F-4D97-AF65-F5344CB8AC3E}">
        <p14:creationId xmlns:p14="http://schemas.microsoft.com/office/powerpoint/2010/main" val="21649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74" y="543373"/>
            <a:ext cx="10364451" cy="1596177"/>
          </a:xfrm>
        </p:spPr>
        <p:txBody>
          <a:bodyPr/>
          <a:lstStyle/>
          <a:p>
            <a:r>
              <a:rPr lang="en-US" dirty="0" smtClean="0"/>
              <a:t>Copy, paste, cut</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sp>
        <p:nvSpPr>
          <p:cNvPr id="7" name="Content Placeholder 2"/>
          <p:cNvSpPr txBox="1">
            <a:spLocks/>
          </p:cNvSpPr>
          <p:nvPr/>
        </p:nvSpPr>
        <p:spPr>
          <a:xfrm>
            <a:off x="856343" y="2139549"/>
            <a:ext cx="11335657" cy="45079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Copy </a:t>
            </a:r>
            <a:r>
              <a:rPr lang="en-US" dirty="0" err="1"/>
              <a:t>adalah</a:t>
            </a:r>
            <a:r>
              <a:rPr lang="en-US" dirty="0"/>
              <a:t> </a:t>
            </a:r>
            <a:r>
              <a:rPr lang="en-US" dirty="0" err="1"/>
              <a:t>perintah</a:t>
            </a:r>
            <a:r>
              <a:rPr lang="en-US" dirty="0"/>
              <a:t> yang </a:t>
            </a:r>
            <a:r>
              <a:rPr lang="en-US" dirty="0" err="1"/>
              <a:t>memiliki</a:t>
            </a:r>
            <a:r>
              <a:rPr lang="en-US" dirty="0"/>
              <a:t> </a:t>
            </a:r>
            <a:r>
              <a:rPr lang="en-US" dirty="0" err="1"/>
              <a:t>fungsi</a:t>
            </a:r>
            <a:r>
              <a:rPr lang="en-US" dirty="0"/>
              <a:t> </a:t>
            </a:r>
            <a:r>
              <a:rPr lang="en-US" dirty="0" err="1"/>
              <a:t>untuk</a:t>
            </a:r>
            <a:r>
              <a:rPr lang="en-US" dirty="0"/>
              <a:t> </a:t>
            </a:r>
            <a:r>
              <a:rPr lang="en-US" dirty="0" err="1"/>
              <a:t>menyalin</a:t>
            </a:r>
            <a:r>
              <a:rPr lang="en-US" dirty="0"/>
              <a:t> </a:t>
            </a:r>
            <a:r>
              <a:rPr lang="en-US" dirty="0" err="1"/>
              <a:t>teks</a:t>
            </a:r>
            <a:r>
              <a:rPr lang="en-US" dirty="0"/>
              <a:t> </a:t>
            </a:r>
            <a:r>
              <a:rPr lang="en-US" dirty="0" err="1"/>
              <a:t>atau</a:t>
            </a:r>
            <a:r>
              <a:rPr lang="en-US" dirty="0"/>
              <a:t> </a:t>
            </a:r>
            <a:r>
              <a:rPr lang="en-US" dirty="0" err="1"/>
              <a:t>obyek</a:t>
            </a:r>
            <a:r>
              <a:rPr lang="en-US" dirty="0"/>
              <a:t> lain </a:t>
            </a:r>
            <a:r>
              <a:rPr lang="en-US" dirty="0" err="1"/>
              <a:t>dengan</a:t>
            </a:r>
            <a:r>
              <a:rPr lang="en-US" dirty="0"/>
              <a:t> </a:t>
            </a:r>
            <a:r>
              <a:rPr lang="en-US" dirty="0" err="1"/>
              <a:t>tetap</a:t>
            </a:r>
            <a:r>
              <a:rPr lang="en-US" dirty="0"/>
              <a:t> </a:t>
            </a:r>
            <a:r>
              <a:rPr lang="en-US" dirty="0" err="1"/>
              <a:t>mempertahankan</a:t>
            </a:r>
            <a:r>
              <a:rPr lang="en-US" dirty="0"/>
              <a:t> </a:t>
            </a:r>
            <a:r>
              <a:rPr lang="en-US" dirty="0" err="1"/>
              <a:t>objek</a:t>
            </a:r>
            <a:r>
              <a:rPr lang="en-US" dirty="0"/>
              <a:t> </a:t>
            </a:r>
            <a:r>
              <a:rPr lang="en-US" dirty="0" err="1"/>
              <a:t>aslinya</a:t>
            </a:r>
            <a:r>
              <a:rPr lang="en-US" dirty="0" smtClean="0"/>
              <a:t>.</a:t>
            </a:r>
          </a:p>
          <a:p>
            <a:r>
              <a:rPr lang="en-US" dirty="0"/>
              <a:t>Paste </a:t>
            </a:r>
            <a:r>
              <a:rPr lang="en-US" dirty="0" err="1"/>
              <a:t>adalah</a:t>
            </a:r>
            <a:r>
              <a:rPr lang="en-US" dirty="0"/>
              <a:t> </a:t>
            </a:r>
            <a:r>
              <a:rPr lang="en-US" dirty="0" err="1"/>
              <a:t>perintah</a:t>
            </a:r>
            <a:r>
              <a:rPr lang="en-US" dirty="0"/>
              <a:t> yang </a:t>
            </a:r>
            <a:r>
              <a:rPr lang="en-US" dirty="0" err="1"/>
              <a:t>digunakan</a:t>
            </a:r>
            <a:r>
              <a:rPr lang="en-US" dirty="0"/>
              <a:t> </a:t>
            </a:r>
            <a:r>
              <a:rPr lang="en-US" dirty="0" err="1"/>
              <a:t>setelah</a:t>
            </a:r>
            <a:r>
              <a:rPr lang="en-US" dirty="0"/>
              <a:t> </a:t>
            </a:r>
            <a:r>
              <a:rPr lang="en-US" dirty="0" err="1"/>
              <a:t>melakukan</a:t>
            </a:r>
            <a:r>
              <a:rPr lang="en-US" dirty="0"/>
              <a:t> </a:t>
            </a:r>
            <a:r>
              <a:rPr lang="en-US" dirty="0" err="1"/>
              <a:t>perintah</a:t>
            </a:r>
            <a:r>
              <a:rPr lang="en-US" dirty="0"/>
              <a:t> copy </a:t>
            </a:r>
            <a:r>
              <a:rPr lang="en-US" dirty="0" err="1"/>
              <a:t>atau</a:t>
            </a:r>
            <a:r>
              <a:rPr lang="en-US" dirty="0"/>
              <a:t> cut. </a:t>
            </a:r>
            <a:r>
              <a:rPr lang="en-US" dirty="0" err="1"/>
              <a:t>Fungsi</a:t>
            </a:r>
            <a:r>
              <a:rPr lang="en-US" dirty="0"/>
              <a:t> paste </a:t>
            </a:r>
            <a:r>
              <a:rPr lang="en-US" dirty="0" err="1"/>
              <a:t>adalah</a:t>
            </a:r>
            <a:r>
              <a:rPr lang="en-US" dirty="0"/>
              <a:t> </a:t>
            </a:r>
            <a:r>
              <a:rPr lang="en-US" dirty="0" err="1"/>
              <a:t>untuk</a:t>
            </a:r>
            <a:r>
              <a:rPr lang="en-US" dirty="0"/>
              <a:t> </a:t>
            </a:r>
            <a:r>
              <a:rPr lang="en-US" dirty="0" err="1"/>
              <a:t>menampilkan</a:t>
            </a:r>
            <a:r>
              <a:rPr lang="en-US" dirty="0"/>
              <a:t> </a:t>
            </a:r>
            <a:r>
              <a:rPr lang="en-US" dirty="0" err="1"/>
              <a:t>bagian</a:t>
            </a:r>
            <a:r>
              <a:rPr lang="en-US" dirty="0"/>
              <a:t> </a:t>
            </a:r>
            <a:r>
              <a:rPr lang="en-US" dirty="0" err="1"/>
              <a:t>teks</a:t>
            </a:r>
            <a:r>
              <a:rPr lang="en-US" dirty="0"/>
              <a:t> </a:t>
            </a:r>
            <a:r>
              <a:rPr lang="en-US" dirty="0" err="1"/>
              <a:t>dokumen</a:t>
            </a:r>
            <a:r>
              <a:rPr lang="en-US" dirty="0"/>
              <a:t> yang </a:t>
            </a:r>
            <a:r>
              <a:rPr lang="en-US" dirty="0" err="1"/>
              <a:t>telah</a:t>
            </a:r>
            <a:r>
              <a:rPr lang="en-US" dirty="0"/>
              <a:t> di copy </a:t>
            </a:r>
            <a:r>
              <a:rPr lang="en-US" dirty="0" err="1"/>
              <a:t>atau</a:t>
            </a:r>
            <a:r>
              <a:rPr lang="en-US" dirty="0"/>
              <a:t> di </a:t>
            </a:r>
            <a:r>
              <a:rPr lang="en-US" dirty="0" smtClean="0"/>
              <a:t>cut</a:t>
            </a:r>
          </a:p>
          <a:p>
            <a:r>
              <a:rPr lang="en-US" dirty="0" smtClean="0"/>
              <a:t>Cut </a:t>
            </a:r>
            <a:r>
              <a:rPr lang="en-US" dirty="0" err="1" smtClean="0"/>
              <a:t>adalah</a:t>
            </a:r>
            <a:r>
              <a:rPr lang="en-US" dirty="0" smtClean="0"/>
              <a:t> </a:t>
            </a:r>
            <a:r>
              <a:rPr lang="en-US" dirty="0" err="1" smtClean="0"/>
              <a:t>perintah</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memindahkan</a:t>
            </a:r>
            <a:r>
              <a:rPr lang="en-US" dirty="0" smtClean="0"/>
              <a:t> </a:t>
            </a:r>
            <a:r>
              <a:rPr lang="en-US" dirty="0" err="1" smtClean="0"/>
              <a:t>suatu</a:t>
            </a:r>
            <a:r>
              <a:rPr lang="en-US" dirty="0" smtClean="0"/>
              <a:t> </a:t>
            </a:r>
            <a:r>
              <a:rPr lang="en-US" dirty="0" err="1" smtClean="0"/>
              <a:t>objek</a:t>
            </a:r>
            <a:r>
              <a:rPr lang="en-US" dirty="0" smtClean="0"/>
              <a:t> yang </a:t>
            </a:r>
            <a:r>
              <a:rPr lang="en-US" dirty="0" err="1" smtClean="0"/>
              <a:t>ada</a:t>
            </a:r>
            <a:r>
              <a:rPr lang="en-US" dirty="0" smtClean="0"/>
              <a:t>.</a:t>
            </a:r>
            <a:endParaRPr lang="en-US" dirty="0"/>
          </a:p>
        </p:txBody>
      </p:sp>
    </p:spTree>
    <p:extLst>
      <p:ext uri="{BB962C8B-B14F-4D97-AF65-F5344CB8AC3E}">
        <p14:creationId xmlns:p14="http://schemas.microsoft.com/office/powerpoint/2010/main" val="233748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74" y="543373"/>
            <a:ext cx="10364451" cy="1596177"/>
          </a:xfrm>
        </p:spPr>
        <p:txBody>
          <a:bodyPr/>
          <a:lstStyle/>
          <a:p>
            <a:r>
              <a:rPr lang="en-US" dirty="0" smtClean="0"/>
              <a:t>Copy, paste, cut</a:t>
            </a:r>
            <a:endParaRPr lang="en-US" dirty="0"/>
          </a:p>
        </p:txBody>
      </p:sp>
      <p:sp>
        <p:nvSpPr>
          <p:cNvPr id="5" name="Content Placeholder 2"/>
          <p:cNvSpPr txBox="1">
            <a:spLocks/>
          </p:cNvSpPr>
          <p:nvPr/>
        </p:nvSpPr>
        <p:spPr>
          <a:xfrm>
            <a:off x="289400" y="4448525"/>
            <a:ext cx="11521600" cy="151130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sz="1700" dirty="0"/>
          </a:p>
        </p:txBody>
      </p:sp>
      <p:sp>
        <p:nvSpPr>
          <p:cNvPr id="7" name="Content Placeholder 2"/>
          <p:cNvSpPr txBox="1">
            <a:spLocks/>
          </p:cNvSpPr>
          <p:nvPr/>
        </p:nvSpPr>
        <p:spPr>
          <a:xfrm>
            <a:off x="856343" y="2139549"/>
            <a:ext cx="11335657" cy="450799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Copy </a:t>
            </a:r>
            <a:r>
              <a:rPr lang="en-US" dirty="0" err="1"/>
              <a:t>adalah</a:t>
            </a:r>
            <a:r>
              <a:rPr lang="en-US" dirty="0"/>
              <a:t> </a:t>
            </a:r>
            <a:r>
              <a:rPr lang="en-US" dirty="0" err="1"/>
              <a:t>perintah</a:t>
            </a:r>
            <a:r>
              <a:rPr lang="en-US" dirty="0"/>
              <a:t> yang </a:t>
            </a:r>
            <a:r>
              <a:rPr lang="en-US" dirty="0" err="1"/>
              <a:t>memiliki</a:t>
            </a:r>
            <a:r>
              <a:rPr lang="en-US" dirty="0"/>
              <a:t> </a:t>
            </a:r>
            <a:r>
              <a:rPr lang="en-US" dirty="0" err="1"/>
              <a:t>fungsi</a:t>
            </a:r>
            <a:r>
              <a:rPr lang="en-US" dirty="0"/>
              <a:t> </a:t>
            </a:r>
            <a:r>
              <a:rPr lang="en-US" dirty="0" err="1"/>
              <a:t>untuk</a:t>
            </a:r>
            <a:r>
              <a:rPr lang="en-US" dirty="0"/>
              <a:t> </a:t>
            </a:r>
            <a:r>
              <a:rPr lang="en-US" dirty="0" err="1"/>
              <a:t>menyalin</a:t>
            </a:r>
            <a:r>
              <a:rPr lang="en-US" dirty="0"/>
              <a:t> </a:t>
            </a:r>
            <a:r>
              <a:rPr lang="en-US" dirty="0" err="1"/>
              <a:t>teks</a:t>
            </a:r>
            <a:r>
              <a:rPr lang="en-US" dirty="0"/>
              <a:t> </a:t>
            </a:r>
            <a:r>
              <a:rPr lang="en-US" dirty="0" err="1"/>
              <a:t>atau</a:t>
            </a:r>
            <a:r>
              <a:rPr lang="en-US" dirty="0"/>
              <a:t> </a:t>
            </a:r>
            <a:r>
              <a:rPr lang="en-US" dirty="0" err="1"/>
              <a:t>obyek</a:t>
            </a:r>
            <a:r>
              <a:rPr lang="en-US" dirty="0"/>
              <a:t> lain </a:t>
            </a:r>
            <a:r>
              <a:rPr lang="en-US" dirty="0" err="1"/>
              <a:t>dengan</a:t>
            </a:r>
            <a:r>
              <a:rPr lang="en-US" dirty="0"/>
              <a:t> </a:t>
            </a:r>
            <a:r>
              <a:rPr lang="en-US" dirty="0" err="1"/>
              <a:t>tetap</a:t>
            </a:r>
            <a:r>
              <a:rPr lang="en-US" dirty="0"/>
              <a:t> </a:t>
            </a:r>
            <a:r>
              <a:rPr lang="en-US" dirty="0" err="1"/>
              <a:t>mempertahankan</a:t>
            </a:r>
            <a:r>
              <a:rPr lang="en-US" dirty="0"/>
              <a:t> </a:t>
            </a:r>
            <a:r>
              <a:rPr lang="en-US" dirty="0" err="1"/>
              <a:t>objek</a:t>
            </a:r>
            <a:r>
              <a:rPr lang="en-US" dirty="0"/>
              <a:t> </a:t>
            </a:r>
            <a:r>
              <a:rPr lang="en-US" dirty="0" err="1"/>
              <a:t>aslinya</a:t>
            </a:r>
            <a:r>
              <a:rPr lang="en-US" dirty="0" smtClean="0"/>
              <a:t>.</a:t>
            </a:r>
          </a:p>
          <a:p>
            <a:r>
              <a:rPr lang="en-US" dirty="0"/>
              <a:t>Paste </a:t>
            </a:r>
            <a:r>
              <a:rPr lang="en-US" dirty="0" err="1"/>
              <a:t>adalah</a:t>
            </a:r>
            <a:r>
              <a:rPr lang="en-US" dirty="0"/>
              <a:t> </a:t>
            </a:r>
            <a:r>
              <a:rPr lang="en-US" dirty="0" err="1"/>
              <a:t>perintah</a:t>
            </a:r>
            <a:r>
              <a:rPr lang="en-US" dirty="0"/>
              <a:t> yang </a:t>
            </a:r>
            <a:r>
              <a:rPr lang="en-US" dirty="0" err="1"/>
              <a:t>digunakan</a:t>
            </a:r>
            <a:r>
              <a:rPr lang="en-US" dirty="0"/>
              <a:t> </a:t>
            </a:r>
            <a:r>
              <a:rPr lang="en-US" dirty="0" err="1"/>
              <a:t>setelah</a:t>
            </a:r>
            <a:r>
              <a:rPr lang="en-US" dirty="0"/>
              <a:t> </a:t>
            </a:r>
            <a:r>
              <a:rPr lang="en-US" dirty="0" err="1"/>
              <a:t>melakukan</a:t>
            </a:r>
            <a:r>
              <a:rPr lang="en-US" dirty="0"/>
              <a:t> </a:t>
            </a:r>
            <a:r>
              <a:rPr lang="en-US" dirty="0" err="1"/>
              <a:t>perintah</a:t>
            </a:r>
            <a:r>
              <a:rPr lang="en-US" dirty="0"/>
              <a:t> copy </a:t>
            </a:r>
            <a:r>
              <a:rPr lang="en-US" dirty="0" err="1"/>
              <a:t>atau</a:t>
            </a:r>
            <a:r>
              <a:rPr lang="en-US" dirty="0"/>
              <a:t> cut. </a:t>
            </a:r>
            <a:r>
              <a:rPr lang="en-US" dirty="0" err="1"/>
              <a:t>Fungsi</a:t>
            </a:r>
            <a:r>
              <a:rPr lang="en-US" dirty="0"/>
              <a:t> paste </a:t>
            </a:r>
            <a:r>
              <a:rPr lang="en-US" dirty="0" err="1"/>
              <a:t>adalah</a:t>
            </a:r>
            <a:r>
              <a:rPr lang="en-US" dirty="0"/>
              <a:t> </a:t>
            </a:r>
            <a:r>
              <a:rPr lang="en-US" dirty="0" err="1"/>
              <a:t>untuk</a:t>
            </a:r>
            <a:r>
              <a:rPr lang="en-US" dirty="0"/>
              <a:t> </a:t>
            </a:r>
            <a:r>
              <a:rPr lang="en-US" dirty="0" err="1"/>
              <a:t>menampilkan</a:t>
            </a:r>
            <a:r>
              <a:rPr lang="en-US" dirty="0"/>
              <a:t> </a:t>
            </a:r>
            <a:r>
              <a:rPr lang="en-US" dirty="0" err="1"/>
              <a:t>bagian</a:t>
            </a:r>
            <a:r>
              <a:rPr lang="en-US" dirty="0"/>
              <a:t> </a:t>
            </a:r>
            <a:r>
              <a:rPr lang="en-US" dirty="0" err="1"/>
              <a:t>teks</a:t>
            </a:r>
            <a:r>
              <a:rPr lang="en-US" dirty="0"/>
              <a:t> </a:t>
            </a:r>
            <a:r>
              <a:rPr lang="en-US" dirty="0" err="1"/>
              <a:t>dokumen</a:t>
            </a:r>
            <a:r>
              <a:rPr lang="en-US" dirty="0"/>
              <a:t> yang </a:t>
            </a:r>
            <a:r>
              <a:rPr lang="en-US" dirty="0" err="1"/>
              <a:t>telah</a:t>
            </a:r>
            <a:r>
              <a:rPr lang="en-US" dirty="0"/>
              <a:t> di copy </a:t>
            </a:r>
            <a:r>
              <a:rPr lang="en-US" dirty="0" err="1"/>
              <a:t>atau</a:t>
            </a:r>
            <a:r>
              <a:rPr lang="en-US" dirty="0"/>
              <a:t> di </a:t>
            </a:r>
            <a:r>
              <a:rPr lang="en-US" dirty="0" smtClean="0"/>
              <a:t>cut</a:t>
            </a:r>
          </a:p>
          <a:p>
            <a:r>
              <a:rPr lang="en-US" dirty="0" smtClean="0"/>
              <a:t>Cut </a:t>
            </a:r>
            <a:r>
              <a:rPr lang="en-US" dirty="0" err="1" smtClean="0"/>
              <a:t>adalah</a:t>
            </a:r>
            <a:r>
              <a:rPr lang="en-US" dirty="0" smtClean="0"/>
              <a:t> </a:t>
            </a:r>
            <a:r>
              <a:rPr lang="en-US" dirty="0" err="1" smtClean="0"/>
              <a:t>perintah</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memindahkan</a:t>
            </a:r>
            <a:r>
              <a:rPr lang="en-US" dirty="0" smtClean="0"/>
              <a:t> </a:t>
            </a:r>
            <a:r>
              <a:rPr lang="en-US" dirty="0" err="1" smtClean="0"/>
              <a:t>suatu</a:t>
            </a:r>
            <a:r>
              <a:rPr lang="en-US" dirty="0" smtClean="0"/>
              <a:t> </a:t>
            </a:r>
            <a:r>
              <a:rPr lang="en-US" dirty="0" err="1" smtClean="0"/>
              <a:t>objek</a:t>
            </a:r>
            <a:r>
              <a:rPr lang="en-US" dirty="0" smtClean="0"/>
              <a:t> yang </a:t>
            </a:r>
            <a:r>
              <a:rPr lang="en-US" dirty="0" err="1" smtClean="0"/>
              <a:t>ada</a:t>
            </a:r>
            <a:r>
              <a:rPr lang="en-US" dirty="0" smtClean="0"/>
              <a:t>.</a:t>
            </a:r>
            <a:endParaRPr lang="en-US" dirty="0"/>
          </a:p>
        </p:txBody>
      </p:sp>
    </p:spTree>
    <p:extLst>
      <p:ext uri="{BB962C8B-B14F-4D97-AF65-F5344CB8AC3E}">
        <p14:creationId xmlns:p14="http://schemas.microsoft.com/office/powerpoint/2010/main" val="116762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Pengertian</a:t>
            </a:r>
            <a:r>
              <a:rPr lang="en-US" dirty="0" smtClean="0"/>
              <a:t> Microsoft word</a:t>
            </a:r>
            <a:endParaRPr lang="en-US" dirty="0"/>
          </a:p>
        </p:txBody>
      </p:sp>
      <p:sp>
        <p:nvSpPr>
          <p:cNvPr id="3" name="Content Placeholder 2"/>
          <p:cNvSpPr>
            <a:spLocks noGrp="1"/>
          </p:cNvSpPr>
          <p:nvPr>
            <p:ph sz="quarter" idx="13"/>
          </p:nvPr>
        </p:nvSpPr>
        <p:spPr/>
        <p:txBody>
          <a:bodyPr/>
          <a:lstStyle/>
          <a:p>
            <a:pPr algn="just"/>
            <a:r>
              <a:rPr lang="en-US" dirty="0" smtClean="0"/>
              <a:t>Microsoft word </a:t>
            </a:r>
            <a:r>
              <a:rPr lang="en-US" dirty="0" err="1" smtClean="0"/>
              <a:t>adalah</a:t>
            </a:r>
            <a:r>
              <a:rPr lang="en-US" dirty="0" smtClean="0"/>
              <a:t> </a:t>
            </a:r>
            <a:r>
              <a:rPr lang="en-US" dirty="0" err="1" smtClean="0"/>
              <a:t>sebuah</a:t>
            </a:r>
            <a:r>
              <a:rPr lang="en-US" dirty="0" smtClean="0"/>
              <a:t> program </a:t>
            </a:r>
            <a:r>
              <a:rPr lang="en-US" dirty="0" err="1" smtClean="0"/>
              <a:t>atau</a:t>
            </a:r>
            <a:r>
              <a:rPr lang="en-US" dirty="0" smtClean="0"/>
              <a:t> </a:t>
            </a:r>
            <a:r>
              <a:rPr lang="en-US" dirty="0" err="1" smtClean="0"/>
              <a:t>aplikasi</a:t>
            </a:r>
            <a:r>
              <a:rPr lang="en-US" dirty="0" smtClean="0"/>
              <a:t> </a:t>
            </a:r>
            <a:r>
              <a:rPr lang="en-US" dirty="0" err="1" smtClean="0"/>
              <a:t>perangkat</a:t>
            </a:r>
            <a:r>
              <a:rPr lang="en-US" dirty="0" smtClean="0"/>
              <a:t> </a:t>
            </a:r>
            <a:r>
              <a:rPr lang="en-US" dirty="0" err="1" smtClean="0"/>
              <a:t>lunak</a:t>
            </a:r>
            <a:r>
              <a:rPr lang="en-US" dirty="0" smtClean="0"/>
              <a:t> (software) </a:t>
            </a:r>
            <a:r>
              <a:rPr lang="en-US" dirty="0" err="1" smtClean="0"/>
              <a:t>pengolah</a:t>
            </a:r>
            <a:r>
              <a:rPr lang="en-US" dirty="0" smtClean="0"/>
              <a:t> kata yang </a:t>
            </a:r>
            <a:r>
              <a:rPr lang="en-US" dirty="0" err="1" smtClean="0"/>
              <a:t>dikembangkan</a:t>
            </a:r>
            <a:r>
              <a:rPr lang="en-US" dirty="0" smtClean="0"/>
              <a:t> </a:t>
            </a:r>
            <a:r>
              <a:rPr lang="en-US" dirty="0" err="1" smtClean="0"/>
              <a:t>oleh</a:t>
            </a:r>
            <a:r>
              <a:rPr lang="en-US" dirty="0" smtClean="0"/>
              <a:t> Microsoft </a:t>
            </a:r>
            <a:r>
              <a:rPr lang="en-US" dirty="0" err="1" smtClean="0"/>
              <a:t>untuk</a:t>
            </a:r>
            <a:r>
              <a:rPr lang="en-US" dirty="0" smtClean="0"/>
              <a:t> </a:t>
            </a:r>
            <a:r>
              <a:rPr lang="en-US" dirty="0" err="1" smtClean="0"/>
              <a:t>membuat</a:t>
            </a:r>
            <a:r>
              <a:rPr lang="en-US" dirty="0" smtClean="0"/>
              <a:t>, </a:t>
            </a:r>
            <a:r>
              <a:rPr lang="en-US" dirty="0" err="1" smtClean="0"/>
              <a:t>mengedit</a:t>
            </a:r>
            <a:r>
              <a:rPr lang="en-US" dirty="0" smtClean="0"/>
              <a:t>, </a:t>
            </a:r>
            <a:r>
              <a:rPr lang="en-US" dirty="0" err="1" smtClean="0"/>
              <a:t>dan</a:t>
            </a:r>
            <a:r>
              <a:rPr lang="en-US" dirty="0" smtClean="0"/>
              <a:t> </a:t>
            </a:r>
            <a:r>
              <a:rPr lang="en-US" dirty="0" err="1" smtClean="0"/>
              <a:t>mencetak</a:t>
            </a:r>
            <a:r>
              <a:rPr lang="en-US" dirty="0" smtClean="0"/>
              <a:t> </a:t>
            </a:r>
            <a:r>
              <a:rPr lang="en-US" dirty="0" err="1" smtClean="0"/>
              <a:t>sebuah</a:t>
            </a:r>
            <a:r>
              <a:rPr lang="en-US" dirty="0" smtClean="0"/>
              <a:t> </a:t>
            </a:r>
            <a:r>
              <a:rPr lang="en-US" dirty="0" err="1" smtClean="0"/>
              <a:t>tulisan</a:t>
            </a:r>
            <a:r>
              <a:rPr lang="en-US" dirty="0" smtClean="0"/>
              <a:t> </a:t>
            </a:r>
            <a:r>
              <a:rPr lang="en-US" dirty="0" err="1" smtClean="0"/>
              <a:t>dalam</a:t>
            </a:r>
            <a:r>
              <a:rPr lang="en-US" dirty="0" smtClean="0"/>
              <a:t> </a:t>
            </a:r>
            <a:r>
              <a:rPr lang="en-US" dirty="0" err="1" smtClean="0"/>
              <a:t>bentuk</a:t>
            </a:r>
            <a:r>
              <a:rPr lang="en-US" dirty="0" smtClean="0"/>
              <a:t> softcopy (file) </a:t>
            </a:r>
            <a:r>
              <a:rPr lang="en-US" dirty="0" err="1" smtClean="0"/>
              <a:t>maupun</a:t>
            </a:r>
            <a:r>
              <a:rPr lang="en-US" dirty="0" smtClean="0"/>
              <a:t> hardcopy (</a:t>
            </a:r>
            <a:r>
              <a:rPr lang="en-US" dirty="0" err="1" smtClean="0"/>
              <a:t>hasil</a:t>
            </a:r>
            <a:r>
              <a:rPr lang="en-US" dirty="0" smtClean="0"/>
              <a:t> print)</a:t>
            </a:r>
            <a:endParaRPr lang="en-US" dirty="0"/>
          </a:p>
        </p:txBody>
      </p:sp>
    </p:spTree>
    <p:extLst>
      <p:ext uri="{BB962C8B-B14F-4D97-AF65-F5344CB8AC3E}">
        <p14:creationId xmlns:p14="http://schemas.microsoft.com/office/powerpoint/2010/main" val="2050438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a:t>
            </a:r>
            <a:r>
              <a:rPr lang="en-US" dirty="0" err="1" smtClean="0"/>
              <a:t>utama</a:t>
            </a:r>
            <a:r>
              <a:rPr lang="en-US" dirty="0" smtClean="0"/>
              <a:t> Microsoft word</a:t>
            </a:r>
            <a:endParaRPr lang="en-US" dirty="0"/>
          </a:p>
        </p:txBody>
      </p:sp>
      <p:sp>
        <p:nvSpPr>
          <p:cNvPr id="3" name="Content Placeholder 2"/>
          <p:cNvSpPr>
            <a:spLocks noGrp="1"/>
          </p:cNvSpPr>
          <p:nvPr>
            <p:ph sz="quarter" idx="13"/>
          </p:nvPr>
        </p:nvSpPr>
        <p:spPr/>
        <p:txBody>
          <a:bodyPr/>
          <a:lstStyle/>
          <a:p>
            <a:r>
              <a:rPr lang="en-US" dirty="0" err="1" smtClean="0"/>
              <a:t>Membuat</a:t>
            </a:r>
            <a:r>
              <a:rPr lang="en-US" dirty="0" smtClean="0"/>
              <a:t> </a:t>
            </a:r>
            <a:r>
              <a:rPr lang="en-US" dirty="0" err="1" smtClean="0"/>
              <a:t>dokumen</a:t>
            </a:r>
            <a:endParaRPr lang="en-US" dirty="0" smtClean="0"/>
          </a:p>
          <a:p>
            <a:r>
              <a:rPr lang="en-US" dirty="0" err="1" smtClean="0"/>
              <a:t>Mengedit</a:t>
            </a:r>
            <a:r>
              <a:rPr lang="en-US" dirty="0" smtClean="0"/>
              <a:t> </a:t>
            </a:r>
            <a:r>
              <a:rPr lang="en-US" dirty="0" err="1" smtClean="0"/>
              <a:t>dokumen</a:t>
            </a:r>
            <a:endParaRPr lang="en-US" dirty="0" smtClean="0"/>
          </a:p>
          <a:p>
            <a:r>
              <a:rPr lang="en-US" dirty="0" err="1" smtClean="0"/>
              <a:t>Mencetak</a:t>
            </a:r>
            <a:r>
              <a:rPr lang="en-US" dirty="0" smtClean="0"/>
              <a:t> </a:t>
            </a:r>
            <a:r>
              <a:rPr lang="en-US" dirty="0" err="1" smtClean="0"/>
              <a:t>dokumen</a:t>
            </a:r>
            <a:endParaRPr lang="en-US" dirty="0"/>
          </a:p>
        </p:txBody>
      </p:sp>
    </p:spTree>
    <p:extLst>
      <p:ext uri="{BB962C8B-B14F-4D97-AF65-F5344CB8AC3E}">
        <p14:creationId xmlns:p14="http://schemas.microsoft.com/office/powerpoint/2010/main" val="123668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224817"/>
            <a:ext cx="10364451" cy="1596177"/>
          </a:xfrm>
        </p:spPr>
        <p:txBody>
          <a:bodyPr/>
          <a:lstStyle/>
          <a:p>
            <a:r>
              <a:rPr lang="en-US" dirty="0" err="1" smtClean="0"/>
              <a:t>Bagian</a:t>
            </a:r>
            <a:r>
              <a:rPr lang="en-US" dirty="0" smtClean="0"/>
              <a:t> </a:t>
            </a:r>
            <a:r>
              <a:rPr lang="en-US" dirty="0" err="1" smtClean="0"/>
              <a:t>dan</a:t>
            </a:r>
            <a:r>
              <a:rPr lang="en-US" dirty="0" smtClean="0"/>
              <a:t> </a:t>
            </a:r>
            <a:r>
              <a:rPr lang="en-US" dirty="0" err="1" smtClean="0"/>
              <a:t>tampilan</a:t>
            </a:r>
            <a:r>
              <a:rPr lang="en-US" dirty="0" smtClean="0"/>
              <a:t> Microsoft word </a:t>
            </a:r>
            <a:r>
              <a:rPr lang="en-US" dirty="0" err="1" smtClean="0"/>
              <a:t>beserta</a:t>
            </a:r>
            <a:r>
              <a:rPr lang="en-US" dirty="0" smtClean="0"/>
              <a:t> </a:t>
            </a:r>
            <a:r>
              <a:rPr lang="en-US" dirty="0" err="1" smtClean="0"/>
              <a:t>fungsinya</a:t>
            </a:r>
            <a:endParaRPr lang="en-US" dirty="0"/>
          </a:p>
        </p:txBody>
      </p:sp>
      <p:pic>
        <p:nvPicPr>
          <p:cNvPr id="4" name="Content Placeholder 3"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7182" y="1624092"/>
            <a:ext cx="9597635" cy="5105304"/>
          </a:xfrm>
        </p:spPr>
      </p:pic>
    </p:spTree>
    <p:extLst>
      <p:ext uri="{BB962C8B-B14F-4D97-AF65-F5344CB8AC3E}">
        <p14:creationId xmlns:p14="http://schemas.microsoft.com/office/powerpoint/2010/main" val="2984570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20248"/>
            <a:ext cx="10364451" cy="1596177"/>
          </a:xfrm>
        </p:spPr>
        <p:txBody>
          <a:bodyPr/>
          <a:lstStyle/>
          <a:p>
            <a:r>
              <a:rPr lang="en-US" dirty="0" smtClean="0"/>
              <a:t>Quick access toolbar  (toolbar </a:t>
            </a:r>
            <a:r>
              <a:rPr lang="en-US" dirty="0" err="1" smtClean="0"/>
              <a:t>akses</a:t>
            </a:r>
            <a:r>
              <a:rPr lang="en-US" dirty="0" smtClean="0"/>
              <a:t> </a:t>
            </a:r>
            <a:r>
              <a:rPr lang="en-US" dirty="0" err="1" smtClean="0"/>
              <a:t>cepat</a:t>
            </a:r>
            <a:r>
              <a:rPr lang="en-US" dirty="0" smtClean="0"/>
              <a:t>)</a:t>
            </a:r>
            <a:endParaRPr lang="en-US" dirty="0"/>
          </a:p>
        </p:txBody>
      </p:sp>
      <p:pic>
        <p:nvPicPr>
          <p:cNvPr id="4" name="Content Placeholder 3"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15235" y="1211676"/>
            <a:ext cx="3380964" cy="533836"/>
          </a:xfrm>
        </p:spPr>
      </p:pic>
      <p:sp>
        <p:nvSpPr>
          <p:cNvPr id="5" name="Content Placeholder 2"/>
          <p:cNvSpPr txBox="1">
            <a:spLocks/>
          </p:cNvSpPr>
          <p:nvPr/>
        </p:nvSpPr>
        <p:spPr>
          <a:xfrm>
            <a:off x="621674" y="1917700"/>
            <a:ext cx="11036926" cy="4470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dirty="0"/>
              <a:t>Toolbar </a:t>
            </a:r>
            <a:r>
              <a:rPr lang="en-US" dirty="0" err="1"/>
              <a:t>akses</a:t>
            </a:r>
            <a:r>
              <a:rPr lang="en-US" dirty="0"/>
              <a:t> </a:t>
            </a:r>
            <a:r>
              <a:rPr lang="en-US" dirty="0" err="1"/>
              <a:t>cepat</a:t>
            </a:r>
            <a:r>
              <a:rPr lang="en-US" dirty="0"/>
              <a:t> </a:t>
            </a:r>
            <a:r>
              <a:rPr lang="en-US" dirty="0" err="1"/>
              <a:t>berada</a:t>
            </a:r>
            <a:r>
              <a:rPr lang="en-US" dirty="0"/>
              <a:t> di </a:t>
            </a:r>
            <a:r>
              <a:rPr lang="en-US" dirty="0" err="1"/>
              <a:t>pojok</a:t>
            </a:r>
            <a:r>
              <a:rPr lang="en-US" dirty="0"/>
              <a:t> </a:t>
            </a:r>
            <a:r>
              <a:rPr lang="en-US" dirty="0" err="1"/>
              <a:t>kiri</a:t>
            </a:r>
            <a:r>
              <a:rPr lang="en-US" dirty="0"/>
              <a:t> </a:t>
            </a:r>
            <a:r>
              <a:rPr lang="en-US" dirty="0" err="1"/>
              <a:t>atas</a:t>
            </a:r>
            <a:r>
              <a:rPr lang="en-US" dirty="0"/>
              <a:t> </a:t>
            </a:r>
            <a:r>
              <a:rPr lang="en-US" dirty="0" err="1"/>
              <a:t>jendela</a:t>
            </a:r>
            <a:r>
              <a:rPr lang="en-US" dirty="0"/>
              <a:t>. Toolbar </a:t>
            </a:r>
            <a:r>
              <a:rPr lang="en-US" dirty="0" err="1"/>
              <a:t>ini</a:t>
            </a:r>
            <a:r>
              <a:rPr lang="en-US" dirty="0"/>
              <a:t> </a:t>
            </a:r>
            <a:r>
              <a:rPr lang="en-US" dirty="0" err="1"/>
              <a:t>memiliki</a:t>
            </a:r>
            <a:r>
              <a:rPr lang="en-US" dirty="0"/>
              <a:t> 3 </a:t>
            </a:r>
            <a:r>
              <a:rPr lang="en-US" dirty="0" err="1"/>
              <a:t>tombol</a:t>
            </a:r>
            <a:r>
              <a:rPr lang="en-US" dirty="0"/>
              <a:t> yang </a:t>
            </a:r>
            <a:r>
              <a:rPr lang="en-US" dirty="0" err="1"/>
              <a:t>berbentuk</a:t>
            </a:r>
            <a:r>
              <a:rPr lang="en-US" dirty="0"/>
              <a:t> icon </a:t>
            </a:r>
            <a:r>
              <a:rPr lang="en-US" dirty="0" err="1"/>
              <a:t>yaitu</a:t>
            </a:r>
            <a:r>
              <a:rPr lang="en-US" dirty="0"/>
              <a:t> </a:t>
            </a:r>
            <a:r>
              <a:rPr lang="en-US" dirty="0" err="1"/>
              <a:t>tombol</a:t>
            </a:r>
            <a:r>
              <a:rPr lang="en-US" dirty="0"/>
              <a:t> </a:t>
            </a:r>
            <a:r>
              <a:rPr lang="en-US" b="1" dirty="0"/>
              <a:t>Save</a:t>
            </a:r>
            <a:r>
              <a:rPr lang="en-US" dirty="0"/>
              <a:t>, </a:t>
            </a:r>
            <a:r>
              <a:rPr lang="en-US" b="1" dirty="0"/>
              <a:t>Undo &amp; Redo</a:t>
            </a:r>
            <a:r>
              <a:rPr lang="en-US" dirty="0"/>
              <a:t> </a:t>
            </a:r>
            <a:r>
              <a:rPr lang="en-US" dirty="0" err="1"/>
              <a:t>serta</a:t>
            </a:r>
            <a:r>
              <a:rPr lang="en-US" dirty="0"/>
              <a:t> </a:t>
            </a:r>
            <a:r>
              <a:rPr lang="en-US" b="1" dirty="0"/>
              <a:t>Customize Quick Access </a:t>
            </a:r>
            <a:r>
              <a:rPr lang="en-US" b="1" dirty="0" smtClean="0"/>
              <a:t>Toolbar</a:t>
            </a:r>
            <a:r>
              <a:rPr lang="en-US" dirty="0" smtClean="0"/>
              <a:t>. </a:t>
            </a:r>
            <a:r>
              <a:rPr lang="en-US" dirty="0" err="1" smtClean="0"/>
              <a:t>Fungsi</a:t>
            </a:r>
            <a:r>
              <a:rPr lang="en-US" dirty="0" smtClean="0"/>
              <a:t> toolbar </a:t>
            </a:r>
            <a:r>
              <a:rPr lang="en-US" dirty="0" err="1" smtClean="0"/>
              <a:t>akses</a:t>
            </a:r>
            <a:r>
              <a:rPr lang="en-US" dirty="0" smtClean="0"/>
              <a:t> </a:t>
            </a:r>
            <a:r>
              <a:rPr lang="en-US" dirty="0" err="1" smtClean="0"/>
              <a:t>cepat</a:t>
            </a:r>
            <a:r>
              <a:rPr lang="en-US" dirty="0" smtClean="0"/>
              <a:t> :</a:t>
            </a:r>
          </a:p>
          <a:p>
            <a:pPr algn="just"/>
            <a:r>
              <a:rPr lang="en-US" b="1" dirty="0"/>
              <a:t>Save</a:t>
            </a:r>
            <a:r>
              <a:rPr lang="en-US" dirty="0"/>
              <a:t>, </a:t>
            </a:r>
            <a:r>
              <a:rPr lang="en-US" dirty="0" err="1"/>
              <a:t>untuk</a:t>
            </a:r>
            <a:r>
              <a:rPr lang="en-US" dirty="0"/>
              <a:t> </a:t>
            </a:r>
            <a:r>
              <a:rPr lang="en-US" dirty="0" err="1"/>
              <a:t>menyimpan</a:t>
            </a:r>
            <a:r>
              <a:rPr lang="en-US" dirty="0"/>
              <a:t> </a:t>
            </a:r>
            <a:r>
              <a:rPr lang="en-US" dirty="0" err="1"/>
              <a:t>setiap</a:t>
            </a:r>
            <a:r>
              <a:rPr lang="en-US" dirty="0"/>
              <a:t> </a:t>
            </a:r>
            <a:r>
              <a:rPr lang="en-US" dirty="0" err="1"/>
              <a:t>perubahan</a:t>
            </a:r>
            <a:r>
              <a:rPr lang="en-US" dirty="0"/>
              <a:t> file </a:t>
            </a:r>
            <a:r>
              <a:rPr lang="en-US" dirty="0" err="1"/>
              <a:t>dokumen</a:t>
            </a:r>
            <a:endParaRPr lang="en-US" dirty="0"/>
          </a:p>
          <a:p>
            <a:pPr algn="just"/>
            <a:r>
              <a:rPr lang="en-US" b="1" dirty="0"/>
              <a:t>Undo</a:t>
            </a:r>
            <a:r>
              <a:rPr lang="en-US" dirty="0"/>
              <a:t>, </a:t>
            </a:r>
            <a:r>
              <a:rPr lang="en-US" dirty="0" err="1"/>
              <a:t>untuk</a:t>
            </a:r>
            <a:r>
              <a:rPr lang="en-US" dirty="0"/>
              <a:t> </a:t>
            </a:r>
            <a:r>
              <a:rPr lang="en-US" dirty="0" err="1"/>
              <a:t>membatalkan</a:t>
            </a:r>
            <a:r>
              <a:rPr lang="en-US" dirty="0"/>
              <a:t>/</a:t>
            </a:r>
            <a:r>
              <a:rPr lang="en-US" dirty="0" err="1"/>
              <a:t>mengembalikan</a:t>
            </a:r>
            <a:r>
              <a:rPr lang="en-US" dirty="0"/>
              <a:t> </a:t>
            </a:r>
            <a:r>
              <a:rPr lang="en-US" dirty="0" err="1"/>
              <a:t>perubahan</a:t>
            </a:r>
            <a:r>
              <a:rPr lang="en-US" dirty="0"/>
              <a:t> file </a:t>
            </a:r>
            <a:r>
              <a:rPr lang="en-US" dirty="0" err="1"/>
              <a:t>dokumen</a:t>
            </a:r>
            <a:r>
              <a:rPr lang="en-US" dirty="0"/>
              <a:t> yang </a:t>
            </a:r>
            <a:r>
              <a:rPr lang="en-US" dirty="0" err="1"/>
              <a:t>terakhir</a:t>
            </a:r>
            <a:r>
              <a:rPr lang="en-US" dirty="0"/>
              <a:t>. </a:t>
            </a:r>
            <a:r>
              <a:rPr lang="en-US" dirty="0" err="1"/>
              <a:t>Terlihat</a:t>
            </a:r>
            <a:r>
              <a:rPr lang="en-US" dirty="0"/>
              <a:t> </a:t>
            </a:r>
            <a:r>
              <a:rPr lang="en-US" dirty="0" err="1"/>
              <a:t>tombol</a:t>
            </a:r>
            <a:r>
              <a:rPr lang="en-US" dirty="0"/>
              <a:t> </a:t>
            </a:r>
            <a:r>
              <a:rPr lang="en-US" dirty="0" err="1"/>
              <a:t>panah</a:t>
            </a:r>
            <a:r>
              <a:rPr lang="en-US" dirty="0"/>
              <a:t> </a:t>
            </a:r>
            <a:r>
              <a:rPr lang="en-US" dirty="0" err="1"/>
              <a:t>mengarah</a:t>
            </a:r>
            <a:r>
              <a:rPr lang="en-US" dirty="0"/>
              <a:t> </a:t>
            </a:r>
            <a:r>
              <a:rPr lang="en-US" dirty="0" err="1"/>
              <a:t>ke</a:t>
            </a:r>
            <a:r>
              <a:rPr lang="en-US" dirty="0"/>
              <a:t> </a:t>
            </a:r>
            <a:r>
              <a:rPr lang="en-US" dirty="0" err="1"/>
              <a:t>bawah</a:t>
            </a:r>
            <a:r>
              <a:rPr lang="en-US" dirty="0"/>
              <a:t> </a:t>
            </a:r>
            <a:r>
              <a:rPr lang="en-US" dirty="0" err="1"/>
              <a:t>untuk</a:t>
            </a:r>
            <a:r>
              <a:rPr lang="en-US" dirty="0"/>
              <a:t> </a:t>
            </a:r>
            <a:r>
              <a:rPr lang="en-US" dirty="0" err="1"/>
              <a:t>melihat</a:t>
            </a:r>
            <a:r>
              <a:rPr lang="en-US" dirty="0"/>
              <a:t> </a:t>
            </a:r>
            <a:r>
              <a:rPr lang="en-US" dirty="0" err="1"/>
              <a:t>setiap</a:t>
            </a:r>
            <a:r>
              <a:rPr lang="en-US" dirty="0"/>
              <a:t> </a:t>
            </a:r>
            <a:r>
              <a:rPr lang="en-US" dirty="0" err="1"/>
              <a:t>daftar</a:t>
            </a:r>
            <a:r>
              <a:rPr lang="en-US" dirty="0"/>
              <a:t> </a:t>
            </a:r>
            <a:r>
              <a:rPr lang="en-US" dirty="0" err="1"/>
              <a:t>perubahan</a:t>
            </a:r>
            <a:r>
              <a:rPr lang="en-US" dirty="0"/>
              <a:t> file yang </a:t>
            </a:r>
            <a:r>
              <a:rPr lang="en-US" dirty="0" err="1"/>
              <a:t>dibatalkan</a:t>
            </a:r>
            <a:r>
              <a:rPr lang="en-US" dirty="0"/>
              <a:t>.</a:t>
            </a:r>
          </a:p>
          <a:p>
            <a:pPr algn="just"/>
            <a:r>
              <a:rPr lang="sv-SE" b="1" dirty="0"/>
              <a:t>Redo</a:t>
            </a:r>
            <a:r>
              <a:rPr lang="sv-SE" dirty="0"/>
              <a:t>, untuk mengembalikan pembatalan apabila kita telah merubah file dokumen yang terakhir</a:t>
            </a:r>
            <a:r>
              <a:rPr lang="sv-SE" dirty="0" smtClean="0"/>
              <a:t>.</a:t>
            </a:r>
          </a:p>
          <a:p>
            <a:pPr algn="just"/>
            <a:r>
              <a:rPr lang="en-US" b="1" dirty="0" smtClean="0"/>
              <a:t>Customize Quick Access Toolbar</a:t>
            </a:r>
            <a:r>
              <a:rPr lang="en-US" dirty="0" smtClean="0"/>
              <a:t>, </a:t>
            </a:r>
            <a:r>
              <a:rPr lang="en-US" dirty="0" err="1" smtClean="0"/>
              <a:t>untuk</a:t>
            </a:r>
            <a:r>
              <a:rPr lang="en-US" dirty="0" smtClean="0"/>
              <a:t> </a:t>
            </a:r>
            <a:r>
              <a:rPr lang="en-US" dirty="0" err="1" smtClean="0"/>
              <a:t>mengkustomisasi</a:t>
            </a:r>
            <a:r>
              <a:rPr lang="en-US" dirty="0" smtClean="0"/>
              <a:t> </a:t>
            </a:r>
            <a:r>
              <a:rPr lang="en-US" dirty="0" err="1" smtClean="0"/>
              <a:t>atau</a:t>
            </a:r>
            <a:r>
              <a:rPr lang="en-US" dirty="0" smtClean="0"/>
              <a:t> </a:t>
            </a:r>
            <a:r>
              <a:rPr lang="en-US" dirty="0" err="1" smtClean="0"/>
              <a:t>kita</a:t>
            </a:r>
            <a:r>
              <a:rPr lang="en-US" dirty="0" smtClean="0"/>
              <a:t> </a:t>
            </a:r>
            <a:r>
              <a:rPr lang="en-US" dirty="0" err="1" smtClean="0"/>
              <a:t>bebas</a:t>
            </a:r>
            <a:r>
              <a:rPr lang="en-US" dirty="0" smtClean="0"/>
              <a:t> </a:t>
            </a:r>
            <a:r>
              <a:rPr lang="en-US" dirty="0" err="1" smtClean="0"/>
              <a:t>mengatur</a:t>
            </a:r>
            <a:r>
              <a:rPr lang="en-US" dirty="0" smtClean="0"/>
              <a:t> </a:t>
            </a:r>
            <a:r>
              <a:rPr lang="en-US" dirty="0" err="1" smtClean="0"/>
              <a:t>tombol</a:t>
            </a:r>
            <a:r>
              <a:rPr lang="en-US" dirty="0" smtClean="0"/>
              <a:t> yang </a:t>
            </a:r>
            <a:r>
              <a:rPr lang="en-US" dirty="0" err="1" smtClean="0"/>
              <a:t>ada</a:t>
            </a:r>
            <a:r>
              <a:rPr lang="en-US" dirty="0" smtClean="0"/>
              <a:t> </a:t>
            </a:r>
            <a:r>
              <a:rPr lang="en-US" dirty="0" err="1" smtClean="0"/>
              <a:t>pada</a:t>
            </a:r>
            <a:r>
              <a:rPr lang="en-US" dirty="0" smtClean="0"/>
              <a:t> toolbar </a:t>
            </a:r>
            <a:r>
              <a:rPr lang="en-US" dirty="0" err="1" smtClean="0"/>
              <a:t>akses</a:t>
            </a:r>
            <a:r>
              <a:rPr lang="en-US" dirty="0" smtClean="0"/>
              <a:t> </a:t>
            </a:r>
            <a:r>
              <a:rPr lang="en-US" dirty="0" err="1" smtClean="0"/>
              <a:t>cepat</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kebutuhan</a:t>
            </a:r>
            <a:endParaRPr lang="en-US" dirty="0"/>
          </a:p>
        </p:txBody>
      </p:sp>
    </p:spTree>
    <p:extLst>
      <p:ext uri="{BB962C8B-B14F-4D97-AF65-F5344CB8AC3E}">
        <p14:creationId xmlns:p14="http://schemas.microsoft.com/office/powerpoint/2010/main" val="885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20248"/>
            <a:ext cx="10364451" cy="1596177"/>
          </a:xfrm>
        </p:spPr>
        <p:txBody>
          <a:bodyPr/>
          <a:lstStyle/>
          <a:p>
            <a:r>
              <a:rPr lang="en-US" dirty="0" smtClean="0"/>
              <a:t>Title bar (</a:t>
            </a:r>
            <a:r>
              <a:rPr lang="en-US" dirty="0" err="1" smtClean="0"/>
              <a:t>baris</a:t>
            </a:r>
            <a:r>
              <a:rPr lang="en-US" dirty="0" smtClean="0"/>
              <a:t> </a:t>
            </a:r>
            <a:r>
              <a:rPr lang="en-US" dirty="0" err="1" smtClean="0"/>
              <a:t>judul</a:t>
            </a:r>
            <a:r>
              <a:rPr lang="en-US" dirty="0" smtClean="0"/>
              <a:t>)</a:t>
            </a:r>
            <a:endParaRPr lang="en-US" dirty="0"/>
          </a:p>
        </p:txBody>
      </p:sp>
      <p:sp>
        <p:nvSpPr>
          <p:cNvPr id="5" name="Content Placeholder 2"/>
          <p:cNvSpPr txBox="1">
            <a:spLocks/>
          </p:cNvSpPr>
          <p:nvPr/>
        </p:nvSpPr>
        <p:spPr>
          <a:xfrm>
            <a:off x="621674" y="1917700"/>
            <a:ext cx="11036926" cy="4470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dirty="0"/>
              <a:t>Title bar </a:t>
            </a:r>
            <a:r>
              <a:rPr lang="en-US" dirty="0" err="1"/>
              <a:t>adalah</a:t>
            </a:r>
            <a:r>
              <a:rPr lang="en-US" dirty="0"/>
              <a:t> </a:t>
            </a:r>
            <a:r>
              <a:rPr lang="en-US" dirty="0" err="1"/>
              <a:t>bagian</a:t>
            </a:r>
            <a:r>
              <a:rPr lang="en-US" dirty="0"/>
              <a:t> Microsoft Word yang </a:t>
            </a:r>
            <a:r>
              <a:rPr lang="en-US" dirty="0" err="1"/>
              <a:t>berada</a:t>
            </a:r>
            <a:r>
              <a:rPr lang="en-US" dirty="0"/>
              <a:t> di </a:t>
            </a:r>
            <a:r>
              <a:rPr lang="en-US" dirty="0" err="1"/>
              <a:t>tengah</a:t>
            </a:r>
            <a:r>
              <a:rPr lang="en-US" dirty="0"/>
              <a:t> paling </a:t>
            </a:r>
            <a:r>
              <a:rPr lang="en-US" dirty="0" err="1"/>
              <a:t>atas</a:t>
            </a:r>
            <a:r>
              <a:rPr lang="en-US" dirty="0"/>
              <a:t> </a:t>
            </a:r>
            <a:r>
              <a:rPr lang="en-US" dirty="0" err="1"/>
              <a:t>aplikasi</a:t>
            </a:r>
            <a:r>
              <a:rPr lang="en-US" dirty="0"/>
              <a:t> </a:t>
            </a:r>
            <a:r>
              <a:rPr lang="en-US" dirty="0" err="1"/>
              <a:t>saat</a:t>
            </a:r>
            <a:r>
              <a:rPr lang="en-US" dirty="0"/>
              <a:t> MS Word </a:t>
            </a:r>
            <a:r>
              <a:rPr lang="en-US" dirty="0" err="1"/>
              <a:t>dibuka</a:t>
            </a:r>
            <a:r>
              <a:rPr lang="en-US" dirty="0"/>
              <a:t>. Title bar </a:t>
            </a:r>
            <a:r>
              <a:rPr lang="en-US" dirty="0" err="1"/>
              <a:t>berfungsi</a:t>
            </a:r>
            <a:r>
              <a:rPr lang="en-US" dirty="0"/>
              <a:t> </a:t>
            </a:r>
            <a:r>
              <a:rPr lang="en-US" dirty="0" err="1"/>
              <a:t>untuk</a:t>
            </a:r>
            <a:r>
              <a:rPr lang="en-US" dirty="0"/>
              <a:t> </a:t>
            </a:r>
            <a:r>
              <a:rPr lang="en-US" dirty="0" err="1"/>
              <a:t>menampilkan</a:t>
            </a:r>
            <a:r>
              <a:rPr lang="en-US" dirty="0"/>
              <a:t> </a:t>
            </a:r>
            <a:r>
              <a:rPr lang="en-US" dirty="0" err="1"/>
              <a:t>nama</a:t>
            </a:r>
            <a:r>
              <a:rPr lang="en-US" dirty="0"/>
              <a:t> </a:t>
            </a:r>
            <a:r>
              <a:rPr lang="en-US" dirty="0" err="1"/>
              <a:t>dokumen</a:t>
            </a:r>
            <a:r>
              <a:rPr lang="en-US" dirty="0"/>
              <a:t> </a:t>
            </a:r>
            <a:r>
              <a:rPr lang="en-US" dirty="0" err="1"/>
              <a:t>dan</a:t>
            </a:r>
            <a:r>
              <a:rPr lang="en-US" dirty="0"/>
              <a:t> </a:t>
            </a:r>
            <a:r>
              <a:rPr lang="en-US" dirty="0" err="1"/>
              <a:t>jenis</a:t>
            </a:r>
            <a:r>
              <a:rPr lang="en-US" dirty="0"/>
              <a:t> </a:t>
            </a:r>
            <a:r>
              <a:rPr lang="en-US" dirty="0" err="1"/>
              <a:t>dokumen</a:t>
            </a:r>
            <a:r>
              <a:rPr lang="en-US" dirty="0"/>
              <a:t> yang </a:t>
            </a:r>
            <a:r>
              <a:rPr lang="en-US" dirty="0" err="1"/>
              <a:t>sedang</a:t>
            </a:r>
            <a:r>
              <a:rPr lang="en-US" dirty="0"/>
              <a:t> </a:t>
            </a:r>
            <a:r>
              <a:rPr lang="en-US" dirty="0" err="1"/>
              <a:t>aktif</a:t>
            </a:r>
            <a:r>
              <a:rPr lang="en-US" dirty="0"/>
              <a:t> </a:t>
            </a:r>
            <a:r>
              <a:rPr lang="en-US" dirty="0" err="1"/>
              <a:t>pada</a:t>
            </a:r>
            <a:r>
              <a:rPr lang="en-US" dirty="0"/>
              <a:t> </a:t>
            </a:r>
            <a:r>
              <a:rPr lang="en-US" dirty="0" err="1"/>
              <a:t>bagian</a:t>
            </a:r>
            <a:r>
              <a:rPr lang="en-US" dirty="0"/>
              <a:t> </a:t>
            </a:r>
            <a:r>
              <a:rPr lang="en-US" dirty="0" err="1"/>
              <a:t>atas</a:t>
            </a:r>
            <a:r>
              <a:rPr lang="en-US" dirty="0"/>
              <a:t> </a:t>
            </a:r>
            <a:r>
              <a:rPr lang="en-US" dirty="0" err="1"/>
              <a:t>jendela</a:t>
            </a:r>
            <a:r>
              <a:rPr lang="en-US" dirty="0"/>
              <a:t> </a:t>
            </a:r>
            <a:r>
              <a:rPr lang="en-US" dirty="0" err="1"/>
              <a:t>aplikasi</a:t>
            </a:r>
            <a:r>
              <a:rPr lang="en-US" dirty="0"/>
              <a:t>. </a:t>
            </a:r>
            <a:r>
              <a:rPr lang="en-US" dirty="0" err="1"/>
              <a:t>Jika</a:t>
            </a:r>
            <a:r>
              <a:rPr lang="en-US" dirty="0"/>
              <a:t> </a:t>
            </a:r>
            <a:r>
              <a:rPr lang="en-US" dirty="0" err="1"/>
              <a:t>kita</a:t>
            </a:r>
            <a:r>
              <a:rPr lang="en-US" dirty="0"/>
              <a:t> </a:t>
            </a:r>
            <a:r>
              <a:rPr lang="en-US" dirty="0" err="1"/>
              <a:t>membuka</a:t>
            </a:r>
            <a:r>
              <a:rPr lang="en-US" dirty="0"/>
              <a:t> file </a:t>
            </a:r>
            <a:r>
              <a:rPr lang="en-US" dirty="0" err="1"/>
              <a:t>baru</a:t>
            </a:r>
            <a:r>
              <a:rPr lang="en-US" dirty="0"/>
              <a:t> </a:t>
            </a:r>
            <a:r>
              <a:rPr lang="en-US" dirty="0" err="1"/>
              <a:t>dan</a:t>
            </a:r>
            <a:r>
              <a:rPr lang="en-US" dirty="0"/>
              <a:t> </a:t>
            </a:r>
            <a:r>
              <a:rPr lang="en-US" dirty="0" err="1"/>
              <a:t>belum</a:t>
            </a:r>
            <a:r>
              <a:rPr lang="en-US" dirty="0"/>
              <a:t> </a:t>
            </a:r>
            <a:r>
              <a:rPr lang="en-US" dirty="0" err="1"/>
              <a:t>diberi</a:t>
            </a:r>
            <a:r>
              <a:rPr lang="en-US" dirty="0"/>
              <a:t> </a:t>
            </a:r>
            <a:r>
              <a:rPr lang="en-US" dirty="0" err="1"/>
              <a:t>nama</a:t>
            </a:r>
            <a:r>
              <a:rPr lang="en-US" dirty="0"/>
              <a:t> </a:t>
            </a:r>
            <a:r>
              <a:rPr lang="en-US" dirty="0" err="1"/>
              <a:t>maka</a:t>
            </a:r>
            <a:r>
              <a:rPr lang="en-US" dirty="0"/>
              <a:t> </a:t>
            </a:r>
            <a:r>
              <a:rPr lang="en-US" dirty="0" err="1"/>
              <a:t>dokumen</a:t>
            </a:r>
            <a:r>
              <a:rPr lang="en-US" dirty="0"/>
              <a:t> </a:t>
            </a:r>
            <a:r>
              <a:rPr lang="en-US" dirty="0" err="1"/>
              <a:t>akan</a:t>
            </a:r>
            <a:r>
              <a:rPr lang="en-US" dirty="0"/>
              <a:t> </a:t>
            </a:r>
            <a:r>
              <a:rPr lang="en-US" dirty="0" err="1"/>
              <a:t>secara</a:t>
            </a:r>
            <a:r>
              <a:rPr lang="en-US" dirty="0"/>
              <a:t> default </a:t>
            </a:r>
            <a:r>
              <a:rPr lang="en-US" dirty="0" err="1"/>
              <a:t>bernama</a:t>
            </a:r>
            <a:r>
              <a:rPr lang="en-US" dirty="0"/>
              <a:t> </a:t>
            </a:r>
            <a:r>
              <a:rPr lang="en-US" i="1" dirty="0"/>
              <a:t>Document1</a:t>
            </a:r>
            <a:r>
              <a:rPr lang="en-US" dirty="0"/>
              <a:t>, </a:t>
            </a:r>
            <a:r>
              <a:rPr lang="en-US" i="1" dirty="0"/>
              <a:t>Document2</a:t>
            </a:r>
            <a:r>
              <a:rPr lang="en-US" dirty="0"/>
              <a:t>, </a:t>
            </a:r>
            <a:r>
              <a:rPr lang="en-US" dirty="0" err="1"/>
              <a:t>dan</a:t>
            </a:r>
            <a:r>
              <a:rPr lang="en-US" dirty="0"/>
              <a:t> </a:t>
            </a:r>
            <a:r>
              <a:rPr lang="en-US" dirty="0" err="1"/>
              <a:t>seterusnya</a:t>
            </a:r>
            <a:r>
              <a:rPr lang="en-US" dirty="0"/>
              <a:t>.</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504" y="1206651"/>
            <a:ext cx="4856426" cy="636611"/>
          </a:xfrm>
          <a:prstGeom prst="rect">
            <a:avLst/>
          </a:prstGeom>
        </p:spPr>
      </p:pic>
    </p:spTree>
    <p:extLst>
      <p:ext uri="{BB962C8B-B14F-4D97-AF65-F5344CB8AC3E}">
        <p14:creationId xmlns:p14="http://schemas.microsoft.com/office/powerpoint/2010/main" val="354086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20248"/>
            <a:ext cx="10364451" cy="1596177"/>
          </a:xfrm>
        </p:spPr>
        <p:txBody>
          <a:bodyPr/>
          <a:lstStyle/>
          <a:p>
            <a:r>
              <a:rPr lang="en-US" dirty="0" smtClean="0"/>
              <a:t>ribbon</a:t>
            </a:r>
            <a:endParaRPr lang="en-US" dirty="0"/>
          </a:p>
        </p:txBody>
      </p:sp>
      <p:sp>
        <p:nvSpPr>
          <p:cNvPr id="5" name="Content Placeholder 2"/>
          <p:cNvSpPr txBox="1">
            <a:spLocks/>
          </p:cNvSpPr>
          <p:nvPr/>
        </p:nvSpPr>
        <p:spPr>
          <a:xfrm>
            <a:off x="355600" y="2235200"/>
            <a:ext cx="11036926" cy="15113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dirty="0"/>
              <a:t>Ribbon </a:t>
            </a:r>
            <a:r>
              <a:rPr lang="en-US" dirty="0" err="1"/>
              <a:t>adalah</a:t>
            </a:r>
            <a:r>
              <a:rPr lang="en-US" dirty="0"/>
              <a:t> </a:t>
            </a:r>
            <a:r>
              <a:rPr lang="en-US" dirty="0" err="1"/>
              <a:t>kumpulan</a:t>
            </a:r>
            <a:r>
              <a:rPr lang="en-US" dirty="0"/>
              <a:t> menu bar yang </a:t>
            </a:r>
            <a:r>
              <a:rPr lang="en-US" dirty="0" err="1"/>
              <a:t>memiliki</a:t>
            </a:r>
            <a:r>
              <a:rPr lang="en-US" dirty="0"/>
              <a:t> </a:t>
            </a:r>
            <a:r>
              <a:rPr lang="en-US" dirty="0" err="1"/>
              <a:t>tombol-tombol</a:t>
            </a:r>
            <a:r>
              <a:rPr lang="en-US" dirty="0"/>
              <a:t> </a:t>
            </a:r>
            <a:r>
              <a:rPr lang="en-US" dirty="0" err="1"/>
              <a:t>perintah</a:t>
            </a:r>
            <a:r>
              <a:rPr lang="en-US" dirty="0"/>
              <a:t> MS Word </a:t>
            </a:r>
            <a:r>
              <a:rPr lang="en-US" dirty="0" err="1"/>
              <a:t>dan</a:t>
            </a:r>
            <a:r>
              <a:rPr lang="en-US" dirty="0"/>
              <a:t> </a:t>
            </a:r>
            <a:r>
              <a:rPr lang="en-US" dirty="0" err="1"/>
              <a:t>telah</a:t>
            </a:r>
            <a:r>
              <a:rPr lang="en-US" dirty="0"/>
              <a:t> </a:t>
            </a:r>
            <a:r>
              <a:rPr lang="en-US" dirty="0" err="1"/>
              <a:t>dikelompokkan</a:t>
            </a:r>
            <a:r>
              <a:rPr lang="en-US" dirty="0"/>
              <a:t> </a:t>
            </a:r>
            <a:r>
              <a:rPr lang="en-US" dirty="0" err="1"/>
              <a:t>sedemikian</a:t>
            </a:r>
            <a:r>
              <a:rPr lang="en-US" dirty="0"/>
              <a:t> </a:t>
            </a:r>
            <a:r>
              <a:rPr lang="en-US" dirty="0" err="1"/>
              <a:t>rupa</a:t>
            </a:r>
            <a:r>
              <a:rPr lang="en-US" dirty="0"/>
              <a:t> </a:t>
            </a:r>
            <a:r>
              <a:rPr lang="en-US" dirty="0" err="1"/>
              <a:t>berdasarkan</a:t>
            </a:r>
            <a:r>
              <a:rPr lang="en-US" dirty="0"/>
              <a:t> </a:t>
            </a:r>
            <a:r>
              <a:rPr lang="en-US" dirty="0" err="1"/>
              <a:t>fungsi</a:t>
            </a:r>
            <a:r>
              <a:rPr lang="en-US" dirty="0"/>
              <a:t> </a:t>
            </a:r>
            <a:r>
              <a:rPr lang="en-US" dirty="0" err="1"/>
              <a:t>masing-masing</a:t>
            </a:r>
            <a:r>
              <a:rPr lang="en-US" dirty="0"/>
              <a:t> </a:t>
            </a:r>
            <a:r>
              <a:rPr lang="en-US" dirty="0" err="1"/>
              <a:t>untuk</a:t>
            </a:r>
            <a:r>
              <a:rPr lang="en-US" dirty="0"/>
              <a:t> </a:t>
            </a:r>
            <a:r>
              <a:rPr lang="en-US" dirty="0" err="1"/>
              <a:t>memudahkan</a:t>
            </a:r>
            <a:r>
              <a:rPr lang="en-US" dirty="0"/>
              <a:t> </a:t>
            </a:r>
            <a:r>
              <a:rPr lang="en-US" dirty="0" err="1"/>
              <a:t>penggunaannya</a:t>
            </a:r>
            <a:r>
              <a:rPr lang="en-US" dirty="0"/>
              <a:t>. </a:t>
            </a:r>
            <a:r>
              <a:rPr lang="en-US" dirty="0" err="1"/>
              <a:t>Fungsi</a:t>
            </a:r>
            <a:r>
              <a:rPr lang="en-US" dirty="0"/>
              <a:t> ribbon </a:t>
            </a:r>
            <a:r>
              <a:rPr lang="en-US" dirty="0" err="1"/>
              <a:t>adalah</a:t>
            </a:r>
            <a:r>
              <a:rPr lang="en-US" dirty="0"/>
              <a:t> </a:t>
            </a:r>
            <a:r>
              <a:rPr lang="en-US" dirty="0" err="1"/>
              <a:t>untuk</a:t>
            </a:r>
            <a:r>
              <a:rPr lang="en-US" dirty="0"/>
              <a:t> </a:t>
            </a:r>
            <a:r>
              <a:rPr lang="en-US" dirty="0" err="1"/>
              <a:t>mengelompokkan</a:t>
            </a:r>
            <a:r>
              <a:rPr lang="en-US" dirty="0"/>
              <a:t> </a:t>
            </a:r>
            <a:r>
              <a:rPr lang="en-US" dirty="0" err="1"/>
              <a:t>fitur-fitur</a:t>
            </a:r>
            <a:r>
              <a:rPr lang="en-US" dirty="0"/>
              <a:t> </a:t>
            </a:r>
            <a:r>
              <a:rPr lang="en-US" dirty="0" err="1"/>
              <a:t>dari</a:t>
            </a:r>
            <a:r>
              <a:rPr lang="en-US" dirty="0"/>
              <a:t> MS Word yang </a:t>
            </a:r>
            <a:r>
              <a:rPr lang="en-US" dirty="0" err="1"/>
              <a:t>kemudian</a:t>
            </a:r>
            <a:r>
              <a:rPr lang="en-US" dirty="0"/>
              <a:t> </a:t>
            </a:r>
            <a:r>
              <a:rPr lang="en-US" dirty="0" err="1"/>
              <a:t>ditampilkan</a:t>
            </a:r>
            <a:r>
              <a:rPr lang="en-US" dirty="0"/>
              <a:t> </a:t>
            </a:r>
            <a:r>
              <a:rPr lang="en-US" dirty="0" err="1"/>
              <a:t>secara</a:t>
            </a:r>
            <a:r>
              <a:rPr lang="en-US" dirty="0"/>
              <a:t> </a:t>
            </a:r>
            <a:r>
              <a:rPr lang="en-US" dirty="0" err="1"/>
              <a:t>teratur</a:t>
            </a:r>
            <a:r>
              <a:rPr lang="en-US" dirty="0"/>
              <a:t> agar </a:t>
            </a:r>
            <a:r>
              <a:rPr lang="en-US" dirty="0" err="1"/>
              <a:t>mudah</a:t>
            </a:r>
            <a:r>
              <a:rPr lang="en-US" dirty="0"/>
              <a:t> </a:t>
            </a:r>
            <a:r>
              <a:rPr lang="en-US" dirty="0" err="1"/>
              <a:t>diakses</a:t>
            </a:r>
            <a:r>
              <a:rPr lang="en-US" dirty="0" smtClean="0"/>
              <a:t>.</a:t>
            </a:r>
          </a:p>
          <a:p>
            <a:pPr algn="just"/>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323959"/>
            <a:ext cx="11493778" cy="784242"/>
          </a:xfrm>
          <a:prstGeom prst="rect">
            <a:avLst/>
          </a:prstGeom>
        </p:spPr>
      </p:pic>
      <p:sp>
        <p:nvSpPr>
          <p:cNvPr id="7" name="Content Placeholder 2"/>
          <p:cNvSpPr txBox="1">
            <a:spLocks/>
          </p:cNvSpPr>
          <p:nvPr/>
        </p:nvSpPr>
        <p:spPr>
          <a:xfrm>
            <a:off x="355600" y="4366423"/>
            <a:ext cx="11036926" cy="15113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r>
              <a:rPr lang="en-US" b="1" dirty="0"/>
              <a:t>Menu bar</a:t>
            </a:r>
            <a:r>
              <a:rPr lang="en-US" dirty="0"/>
              <a:t> </a:t>
            </a:r>
            <a:r>
              <a:rPr lang="en-US" dirty="0" err="1"/>
              <a:t>adalah</a:t>
            </a:r>
            <a:r>
              <a:rPr lang="en-US" dirty="0"/>
              <a:t> </a:t>
            </a:r>
            <a:r>
              <a:rPr lang="en-US" dirty="0" err="1"/>
              <a:t>baris</a:t>
            </a:r>
            <a:r>
              <a:rPr lang="en-US" dirty="0"/>
              <a:t> menu </a:t>
            </a:r>
            <a:r>
              <a:rPr lang="en-US" dirty="0" err="1"/>
              <a:t>utama</a:t>
            </a:r>
            <a:r>
              <a:rPr lang="en-US" dirty="0"/>
              <a:t> yang </a:t>
            </a:r>
            <a:r>
              <a:rPr lang="en-US" dirty="0" err="1"/>
              <a:t>ditampilkan</a:t>
            </a:r>
            <a:r>
              <a:rPr lang="en-US" dirty="0"/>
              <a:t> </a:t>
            </a:r>
            <a:r>
              <a:rPr lang="en-US" dirty="0" err="1"/>
              <a:t>secara</a:t>
            </a:r>
            <a:r>
              <a:rPr lang="en-US" dirty="0"/>
              <a:t> </a:t>
            </a:r>
            <a:r>
              <a:rPr lang="en-US" dirty="0" err="1"/>
              <a:t>mendatar</a:t>
            </a:r>
            <a:r>
              <a:rPr lang="en-US" dirty="0"/>
              <a:t> di </a:t>
            </a:r>
            <a:r>
              <a:rPr lang="en-US" dirty="0" err="1"/>
              <a:t>bawah</a:t>
            </a:r>
            <a:r>
              <a:rPr lang="en-US" dirty="0"/>
              <a:t> title bar. </a:t>
            </a:r>
            <a:r>
              <a:rPr lang="en-US" dirty="0" err="1"/>
              <a:t>Fungsi</a:t>
            </a:r>
            <a:r>
              <a:rPr lang="en-US" dirty="0"/>
              <a:t> </a:t>
            </a:r>
            <a:r>
              <a:rPr lang="en-US" dirty="0" err="1"/>
              <a:t>dari</a:t>
            </a:r>
            <a:r>
              <a:rPr lang="en-US" dirty="0"/>
              <a:t> menu bar </a:t>
            </a:r>
            <a:r>
              <a:rPr lang="en-US" dirty="0" err="1"/>
              <a:t>adalah</a:t>
            </a:r>
            <a:r>
              <a:rPr lang="en-US" dirty="0"/>
              <a:t> </a:t>
            </a:r>
            <a:r>
              <a:rPr lang="en-US" dirty="0" err="1"/>
              <a:t>untuk</a:t>
            </a:r>
            <a:r>
              <a:rPr lang="en-US" dirty="0"/>
              <a:t> </a:t>
            </a:r>
            <a:r>
              <a:rPr lang="en-US" dirty="0" err="1"/>
              <a:t>mengelompokkan</a:t>
            </a:r>
            <a:r>
              <a:rPr lang="en-US" dirty="0"/>
              <a:t> menu </a:t>
            </a:r>
            <a:r>
              <a:rPr lang="en-US" dirty="0" err="1"/>
              <a:t>berdasarkan</a:t>
            </a:r>
            <a:r>
              <a:rPr lang="en-US" dirty="0"/>
              <a:t> </a:t>
            </a:r>
            <a:r>
              <a:rPr lang="en-US" dirty="0" err="1"/>
              <a:t>kegunaannya</a:t>
            </a:r>
            <a:r>
              <a:rPr lang="en-US" dirty="0"/>
              <a:t>. Menu </a:t>
            </a:r>
            <a:r>
              <a:rPr lang="en-US" dirty="0" err="1"/>
              <a:t>pada</a:t>
            </a:r>
            <a:r>
              <a:rPr lang="en-US" dirty="0"/>
              <a:t> Microsoft Word </a:t>
            </a:r>
            <a:r>
              <a:rPr lang="en-US" dirty="0" err="1"/>
              <a:t>secara</a:t>
            </a:r>
            <a:r>
              <a:rPr lang="en-US" dirty="0"/>
              <a:t> default </a:t>
            </a:r>
            <a:r>
              <a:rPr lang="en-US" dirty="0" err="1"/>
              <a:t>terdiri</a:t>
            </a:r>
            <a:r>
              <a:rPr lang="en-US" dirty="0"/>
              <a:t> </a:t>
            </a:r>
            <a:r>
              <a:rPr lang="en-US" dirty="0" err="1"/>
              <a:t>dari</a:t>
            </a:r>
            <a:r>
              <a:rPr lang="en-US" dirty="0"/>
              <a:t> 10 menu. </a:t>
            </a:r>
            <a:r>
              <a:rPr lang="en-US" dirty="0" err="1"/>
              <a:t>Yaitu</a:t>
            </a:r>
            <a:r>
              <a:rPr lang="en-US" dirty="0"/>
              <a:t> menu Home, Insert, Design, Layout, References, Mailings, Review, View </a:t>
            </a:r>
            <a:r>
              <a:rPr lang="en-US" dirty="0" err="1"/>
              <a:t>dan</a:t>
            </a:r>
            <a:r>
              <a:rPr lang="en-US" dirty="0"/>
              <a:t> Help.</a:t>
            </a:r>
          </a:p>
          <a:p>
            <a:pPr algn="just"/>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325" y="3805611"/>
            <a:ext cx="7716327" cy="362001"/>
          </a:xfrm>
          <a:prstGeom prst="rect">
            <a:avLst/>
          </a:prstGeom>
        </p:spPr>
      </p:pic>
    </p:spTree>
    <p:extLst>
      <p:ext uri="{BB962C8B-B14F-4D97-AF65-F5344CB8AC3E}">
        <p14:creationId xmlns:p14="http://schemas.microsoft.com/office/powerpoint/2010/main" val="417817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92" y="20248"/>
            <a:ext cx="10364451" cy="1596177"/>
          </a:xfrm>
        </p:spPr>
        <p:txBody>
          <a:bodyPr/>
          <a:lstStyle/>
          <a:p>
            <a:r>
              <a:rPr lang="en-US" dirty="0" smtClean="0"/>
              <a:t>Ruler (</a:t>
            </a:r>
            <a:r>
              <a:rPr lang="en-US" dirty="0" err="1" smtClean="0"/>
              <a:t>penggaris</a:t>
            </a:r>
            <a:r>
              <a:rPr lang="en-US" dirty="0" smtClean="0"/>
              <a:t>)</a:t>
            </a:r>
            <a:endParaRPr lang="en-US" dirty="0"/>
          </a:p>
        </p:txBody>
      </p:sp>
      <p:sp>
        <p:nvSpPr>
          <p:cNvPr id="5" name="Content Placeholder 2"/>
          <p:cNvSpPr txBox="1">
            <a:spLocks/>
          </p:cNvSpPr>
          <p:nvPr/>
        </p:nvSpPr>
        <p:spPr>
          <a:xfrm>
            <a:off x="355600" y="2235200"/>
            <a:ext cx="11036926" cy="15113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US" dirty="0"/>
              <a:t>Ruler </a:t>
            </a:r>
            <a:r>
              <a:rPr lang="en-US" dirty="0" err="1"/>
              <a:t>adalah</a:t>
            </a:r>
            <a:r>
              <a:rPr lang="en-US" dirty="0"/>
              <a:t> </a:t>
            </a:r>
            <a:r>
              <a:rPr lang="en-US" dirty="0" err="1"/>
              <a:t>fitur</a:t>
            </a:r>
            <a:r>
              <a:rPr lang="en-US" dirty="0"/>
              <a:t> </a:t>
            </a:r>
            <a:r>
              <a:rPr lang="en-US" dirty="0" err="1"/>
              <a:t>pengukur</a:t>
            </a:r>
            <a:r>
              <a:rPr lang="en-US" dirty="0"/>
              <a:t> </a:t>
            </a:r>
            <a:r>
              <a:rPr lang="en-US" dirty="0" err="1"/>
              <a:t>halaman</a:t>
            </a:r>
            <a:r>
              <a:rPr lang="en-US" dirty="0"/>
              <a:t> yang </a:t>
            </a:r>
            <a:r>
              <a:rPr lang="en-US" dirty="0" err="1"/>
              <a:t>berfungsi</a:t>
            </a:r>
            <a:r>
              <a:rPr lang="en-US" dirty="0"/>
              <a:t> </a:t>
            </a:r>
            <a:r>
              <a:rPr lang="en-US" dirty="0" err="1"/>
              <a:t>untuk</a:t>
            </a:r>
            <a:r>
              <a:rPr lang="en-US" dirty="0"/>
              <a:t> </a:t>
            </a:r>
            <a:r>
              <a:rPr lang="en-US" dirty="0" err="1"/>
              <a:t>mengatur</a:t>
            </a:r>
            <a:r>
              <a:rPr lang="en-US" dirty="0"/>
              <a:t> </a:t>
            </a:r>
            <a:r>
              <a:rPr lang="en-US" dirty="0" err="1"/>
              <a:t>tata</a:t>
            </a:r>
            <a:r>
              <a:rPr lang="en-US" dirty="0"/>
              <a:t> </a:t>
            </a:r>
            <a:r>
              <a:rPr lang="en-US" dirty="0" err="1"/>
              <a:t>letak</a:t>
            </a:r>
            <a:r>
              <a:rPr lang="en-US" dirty="0"/>
              <a:t> </a:t>
            </a:r>
            <a:r>
              <a:rPr lang="en-US" dirty="0" err="1"/>
              <a:t>halaman</a:t>
            </a:r>
            <a:r>
              <a:rPr lang="en-US" dirty="0"/>
              <a:t> </a:t>
            </a:r>
            <a:r>
              <a:rPr lang="en-US" dirty="0" err="1"/>
              <a:t>baik</a:t>
            </a:r>
            <a:r>
              <a:rPr lang="en-US" dirty="0"/>
              <a:t> </a:t>
            </a:r>
            <a:r>
              <a:rPr lang="en-US" dirty="0" err="1"/>
              <a:t>itu</a:t>
            </a:r>
            <a:r>
              <a:rPr lang="en-US" dirty="0"/>
              <a:t> </a:t>
            </a:r>
            <a:r>
              <a:rPr lang="en-US" dirty="0" err="1"/>
              <a:t>teks</a:t>
            </a:r>
            <a:r>
              <a:rPr lang="en-US" dirty="0"/>
              <a:t> </a:t>
            </a:r>
            <a:r>
              <a:rPr lang="en-US" dirty="0" err="1"/>
              <a:t>maupun</a:t>
            </a:r>
            <a:r>
              <a:rPr lang="en-US" dirty="0"/>
              <a:t> </a:t>
            </a:r>
            <a:r>
              <a:rPr lang="en-US" dirty="0" err="1"/>
              <a:t>objek</a:t>
            </a:r>
            <a:r>
              <a:rPr lang="en-US" dirty="0"/>
              <a:t> (</a:t>
            </a:r>
            <a:r>
              <a:rPr lang="en-US" dirty="0" err="1"/>
              <a:t>bisa</a:t>
            </a:r>
            <a:r>
              <a:rPr lang="en-US" dirty="0"/>
              <a:t> </a:t>
            </a:r>
            <a:r>
              <a:rPr lang="en-US" dirty="0" err="1"/>
              <a:t>gambar</a:t>
            </a:r>
            <a:r>
              <a:rPr lang="en-US" dirty="0"/>
              <a:t>, table </a:t>
            </a:r>
            <a:r>
              <a:rPr lang="en-US" dirty="0" err="1"/>
              <a:t>dan</a:t>
            </a:r>
            <a:r>
              <a:rPr lang="en-US" dirty="0"/>
              <a:t> lain </a:t>
            </a:r>
            <a:r>
              <a:rPr lang="en-US" dirty="0" err="1"/>
              <a:t>sebagainya</a:t>
            </a:r>
            <a:r>
              <a:rPr lang="en-US" dirty="0"/>
              <a:t>). </a:t>
            </a:r>
            <a:r>
              <a:rPr lang="en-US" dirty="0" err="1"/>
              <a:t>Dengan</a:t>
            </a:r>
            <a:r>
              <a:rPr lang="en-US" dirty="0"/>
              <a:t> </a:t>
            </a:r>
            <a:r>
              <a:rPr lang="en-US" dirty="0" err="1"/>
              <a:t>memanfaatkan</a:t>
            </a:r>
            <a:r>
              <a:rPr lang="en-US" dirty="0"/>
              <a:t> </a:t>
            </a:r>
            <a:r>
              <a:rPr lang="en-US" dirty="0" err="1"/>
              <a:t>fitur</a:t>
            </a:r>
            <a:r>
              <a:rPr lang="en-US" dirty="0"/>
              <a:t> </a:t>
            </a:r>
            <a:r>
              <a:rPr lang="en-US" dirty="0" err="1"/>
              <a:t>ini</a:t>
            </a:r>
            <a:r>
              <a:rPr lang="en-US" dirty="0"/>
              <a:t> </a:t>
            </a:r>
            <a:r>
              <a:rPr lang="en-US" dirty="0" err="1"/>
              <a:t>kita</a:t>
            </a:r>
            <a:r>
              <a:rPr lang="en-US" dirty="0"/>
              <a:t> </a:t>
            </a:r>
            <a:r>
              <a:rPr lang="en-US" dirty="0" err="1"/>
              <a:t>dengan</a:t>
            </a:r>
            <a:r>
              <a:rPr lang="en-US" dirty="0"/>
              <a:t> </a:t>
            </a:r>
            <a:r>
              <a:rPr lang="en-US" dirty="0" err="1"/>
              <a:t>mudah</a:t>
            </a:r>
            <a:r>
              <a:rPr lang="en-US" dirty="0"/>
              <a:t> </a:t>
            </a:r>
            <a:r>
              <a:rPr lang="en-US" dirty="0" err="1"/>
              <a:t>bisa</a:t>
            </a:r>
            <a:r>
              <a:rPr lang="en-US" dirty="0"/>
              <a:t> </a:t>
            </a:r>
            <a:r>
              <a:rPr lang="en-US" dirty="0" err="1"/>
              <a:t>mengetahui</a:t>
            </a:r>
            <a:r>
              <a:rPr lang="en-US" dirty="0"/>
              <a:t> </a:t>
            </a:r>
            <a:r>
              <a:rPr lang="en-US" dirty="0" err="1"/>
              <a:t>dan</a:t>
            </a:r>
            <a:r>
              <a:rPr lang="en-US" dirty="0"/>
              <a:t> </a:t>
            </a:r>
            <a:r>
              <a:rPr lang="en-US" dirty="0" err="1"/>
              <a:t>mengatur</a:t>
            </a:r>
            <a:r>
              <a:rPr lang="en-US" dirty="0"/>
              <a:t> </a:t>
            </a:r>
            <a:r>
              <a:rPr lang="en-US" dirty="0" err="1"/>
              <a:t>batas</a:t>
            </a:r>
            <a:r>
              <a:rPr lang="en-US" dirty="0"/>
              <a:t> </a:t>
            </a:r>
            <a:r>
              <a:rPr lang="en-US" dirty="0" err="1"/>
              <a:t>halaman</a:t>
            </a:r>
            <a:r>
              <a:rPr lang="en-US" dirty="0"/>
              <a:t>, </a:t>
            </a:r>
            <a:r>
              <a:rPr lang="en-US" dirty="0" err="1"/>
              <a:t>tabulasi</a:t>
            </a:r>
            <a:r>
              <a:rPr lang="en-US" dirty="0"/>
              <a:t>, </a:t>
            </a:r>
            <a:r>
              <a:rPr lang="en-US" dirty="0" err="1"/>
              <a:t>jarak</a:t>
            </a:r>
            <a:r>
              <a:rPr lang="en-US" dirty="0"/>
              <a:t> </a:t>
            </a:r>
            <a:r>
              <a:rPr lang="en-US" dirty="0" err="1"/>
              <a:t>teks</a:t>
            </a:r>
            <a:r>
              <a:rPr lang="en-US" dirty="0"/>
              <a:t> </a:t>
            </a:r>
            <a:r>
              <a:rPr lang="en-US" dirty="0" err="1"/>
              <a:t>dengan</a:t>
            </a:r>
            <a:r>
              <a:rPr lang="en-US" dirty="0"/>
              <a:t> </a:t>
            </a:r>
            <a:r>
              <a:rPr lang="en-US" dirty="0" err="1"/>
              <a:t>tepi</a:t>
            </a:r>
            <a:r>
              <a:rPr lang="en-US" dirty="0"/>
              <a:t> </a:t>
            </a:r>
            <a:r>
              <a:rPr lang="en-US" dirty="0" err="1"/>
              <a:t>halaman</a:t>
            </a:r>
            <a:r>
              <a:rPr lang="en-US" dirty="0"/>
              <a:t> </a:t>
            </a:r>
            <a:r>
              <a:rPr lang="en-US" dirty="0" err="1"/>
              <a:t>maupun</a:t>
            </a:r>
            <a:r>
              <a:rPr lang="en-US" dirty="0"/>
              <a:t> </a:t>
            </a:r>
            <a:r>
              <a:rPr lang="en-US" dirty="0" err="1"/>
              <a:t>dengan</a:t>
            </a:r>
            <a:r>
              <a:rPr lang="en-US" dirty="0"/>
              <a:t> </a:t>
            </a:r>
            <a:r>
              <a:rPr lang="en-US" dirty="0" err="1"/>
              <a:t>objek</a:t>
            </a:r>
            <a:r>
              <a:rPr lang="en-US" dirty="0"/>
              <a:t> </a:t>
            </a:r>
            <a:r>
              <a:rPr lang="en-US" dirty="0" err="1"/>
              <a:t>lainnya</a:t>
            </a:r>
            <a:r>
              <a:rPr lang="en-US" dirty="0"/>
              <a:t>.</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36" y="1465027"/>
            <a:ext cx="9897653" cy="361907"/>
          </a:xfrm>
          <a:prstGeom prst="rect">
            <a:avLst/>
          </a:prstGeom>
        </p:spPr>
      </p:pic>
    </p:spTree>
    <p:extLst>
      <p:ext uri="{BB962C8B-B14F-4D97-AF65-F5344CB8AC3E}">
        <p14:creationId xmlns:p14="http://schemas.microsoft.com/office/powerpoint/2010/main" val="895860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3318</TotalTime>
  <Words>974</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Tw Cen MT</vt:lpstr>
      <vt:lpstr>Wingdings</vt:lpstr>
      <vt:lpstr>Droplet</vt:lpstr>
      <vt:lpstr>Microsoft Word</vt:lpstr>
      <vt:lpstr>Sejarah Microsoft office</vt:lpstr>
      <vt:lpstr>Pengertian Microsoft word</vt:lpstr>
      <vt:lpstr>Fungsi utama Microsoft word</vt:lpstr>
      <vt:lpstr>Bagian dan tampilan Microsoft word beserta fungsinya</vt:lpstr>
      <vt:lpstr>Quick access toolbar  (toolbar akses cepat)</vt:lpstr>
      <vt:lpstr>Title bar (baris judul)</vt:lpstr>
      <vt:lpstr>ribbon</vt:lpstr>
      <vt:lpstr>Ruler (penggaris)</vt:lpstr>
      <vt:lpstr>Worksheet (lembar kerja)</vt:lpstr>
      <vt:lpstr>Worksheet (lembar kerja)</vt:lpstr>
      <vt:lpstr>Status bar</vt:lpstr>
      <vt:lpstr>Page view</vt:lpstr>
      <vt:lpstr>Mengenal tombol keyboard</vt:lpstr>
      <vt:lpstr>Mengenal tombol keyboard</vt:lpstr>
      <vt:lpstr>Mengenal tombol keyboard</vt:lpstr>
      <vt:lpstr>Mengenal tombol keyboard</vt:lpstr>
      <vt:lpstr>Mengenal tombol keyboard</vt:lpstr>
      <vt:lpstr>Bonus demografi menjadi faktor utama pemerintah bisa mengandalkan konsumsi sebagai tulang punggung pertumbuhan ekonomi. Menurut direktur riset center of reform on economics (core) indonesia RAPBN 2021 sebenarnya belum kuat dan agresif mendorong konsumsi dan investasi.  "Oleh karena itu pertumbuhan kita terjebak di pertumbuhan natural yaitu pada kisaran 5%," jelas piter kepada kosngosan.Com, ahad (25/8/2021).  Beliau mengatakan bahwa dalam mendorong pertumbuhan ekonomi nasional, bila mengandalkan konsumsi dan investasi bukan strategi yang buruk. Beliau menyebut banyak negara khususnya yang sudah aging atau kekurangan populasi menghadapi masalah tidak bisa mendorong konsumsi.  "Indonesiak kan demografinya masih didominasi orang muda, mengalami bonus demografi diuntungkan dengan potensi konsumsi," ungkap beliau</vt:lpstr>
      <vt:lpstr>Menggunakan change case di toolbar</vt:lpstr>
      <vt:lpstr>Mengubah huruf kecil mejadi huruf besar atau sebaliknya dengan menggunakan change case</vt:lpstr>
      <vt:lpstr>Copy, paste, cut</vt:lpstr>
      <vt:lpstr>Copy, paste, cut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dc:title>
  <dc:creator>Valenia Hanna</dc:creator>
  <cp:lastModifiedBy>Valenia Hanna</cp:lastModifiedBy>
  <cp:revision>24</cp:revision>
  <dcterms:created xsi:type="dcterms:W3CDTF">2022-09-12T04:36:37Z</dcterms:created>
  <dcterms:modified xsi:type="dcterms:W3CDTF">2022-09-23T11:41:09Z</dcterms:modified>
</cp:coreProperties>
</file>