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>
        <p:scale>
          <a:sx n="50" d="100"/>
          <a:sy n="50" d="100"/>
        </p:scale>
        <p:origin x="149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EXCEL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pengolah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743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SIMBOL-SIMBOL DALAM EXCEL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209429"/>
            <a:ext cx="7200900" cy="53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248" y="2065515"/>
            <a:ext cx="3719052" cy="263736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TUGAS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75760"/>
              </p:ext>
            </p:extLst>
          </p:nvPr>
        </p:nvGraphicFramePr>
        <p:xfrm>
          <a:off x="4156052" y="253301"/>
          <a:ext cx="7235849" cy="6261796"/>
        </p:xfrm>
        <a:graphic>
          <a:graphicData uri="http://schemas.openxmlformats.org/drawingml/2006/table">
            <a:tbl>
              <a:tblPr/>
              <a:tblGrid>
                <a:gridCol w="93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2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AxB-C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3A-3C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5C-(A:B)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6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A² x B²)-3C</a:t>
                      </a:r>
                      <a:endParaRPr lang="en-US" sz="16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1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8" marR="8778" marT="87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3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18" y="171450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Microsoft </a:t>
            </a:r>
            <a:r>
              <a:rPr lang="en-US" dirty="0" smtClean="0">
                <a:latin typeface="Arial Black" panose="020B0A04020102020204" pitchFamily="34" charset="0"/>
              </a:rPr>
              <a:t>excel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2000" y="2552700"/>
            <a:ext cx="10431463" cy="377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Microsoft Excel </a:t>
            </a:r>
            <a:r>
              <a:rPr lang="en-US" sz="2800" dirty="0" err="1"/>
              <a:t>adalah</a:t>
            </a:r>
            <a:r>
              <a:rPr lang="en-US" sz="2800" dirty="0"/>
              <a:t> program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mengolah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data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numerik</a:t>
            </a:r>
            <a:r>
              <a:rPr lang="en-US" sz="2800" dirty="0"/>
              <a:t> (</a:t>
            </a:r>
            <a:r>
              <a:rPr lang="en-US" sz="2800" dirty="0" err="1"/>
              <a:t>angka</a:t>
            </a:r>
            <a:r>
              <a:rPr lang="en-US" sz="2800" dirty="0" smtClean="0"/>
              <a:t>).</a:t>
            </a:r>
          </a:p>
          <a:p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/>
              <a:t>lembar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di Microsoft Excel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di Microsoft Word. </a:t>
            </a:r>
            <a:r>
              <a:rPr lang="en-US" sz="2800" dirty="0" err="1"/>
              <a:t>Lembar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di Microsoft </a:t>
            </a:r>
            <a:r>
              <a:rPr lang="en-US" sz="2800" dirty="0" err="1"/>
              <a:t>berbentuk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sel</a:t>
            </a:r>
            <a:r>
              <a:rPr lang="en-US" sz="2800" dirty="0"/>
              <a:t> yang </a:t>
            </a:r>
            <a:r>
              <a:rPr lang="en-US" sz="2800" dirty="0" err="1"/>
              <a:t>disusun</a:t>
            </a:r>
            <a:r>
              <a:rPr lang="en-US" sz="2800" dirty="0"/>
              <a:t>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biasa</a:t>
            </a:r>
            <a:r>
              <a:rPr lang="en-US" sz="2800" dirty="0"/>
              <a:t>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spreadsheet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Data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lembar</a:t>
            </a:r>
            <a:r>
              <a:rPr lang="en-US" sz="2800" dirty="0"/>
              <a:t> spreadsheet Microsoft Excel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dihitung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diolah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akurat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rumus-rumus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yang </a:t>
            </a:r>
            <a:r>
              <a:rPr lang="en-US" sz="2800" dirty="0" err="1"/>
              <a:t>tersedia</a:t>
            </a:r>
            <a:r>
              <a:rPr lang="en-US" sz="2800" dirty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18" y="171450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Microsoft </a:t>
            </a:r>
            <a:r>
              <a:rPr lang="en-US" dirty="0" smtClean="0">
                <a:latin typeface="Arial Black" panose="020B0A04020102020204" pitchFamily="34" charset="0"/>
              </a:rPr>
              <a:t>excel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1998" y="1371600"/>
            <a:ext cx="10431463" cy="4895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perkalian</a:t>
            </a:r>
            <a:r>
              <a:rPr lang="en-US" sz="2400" dirty="0"/>
              <a:t>, </a:t>
            </a:r>
            <a:r>
              <a:rPr lang="en-US" sz="2400" dirty="0" err="1"/>
              <a:t>pembagian</a:t>
            </a:r>
            <a:r>
              <a:rPr lang="en-US" sz="2400" dirty="0"/>
              <a:t>, </a:t>
            </a:r>
            <a:r>
              <a:rPr lang="en-US" sz="2400" dirty="0" err="1"/>
              <a:t>pengurangan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penjumlahan</a:t>
            </a:r>
            <a:endParaRPr lang="en-US" sz="3600" dirty="0" smtClean="0"/>
          </a:p>
          <a:p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 smtClean="0"/>
              <a:t>keuangan</a:t>
            </a:r>
            <a:endParaRPr lang="en-US" sz="3600" dirty="0" smtClean="0"/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data,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terendah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terkecil</a:t>
            </a:r>
            <a:r>
              <a:rPr lang="en-US" sz="2400" dirty="0"/>
              <a:t>, </a:t>
            </a:r>
            <a:r>
              <a:rPr lang="en-US" sz="2400" dirty="0" err="1"/>
              <a:t>tertinggi</a:t>
            </a:r>
            <a:r>
              <a:rPr lang="en-US" sz="2400" dirty="0"/>
              <a:t>, </a:t>
            </a:r>
            <a:r>
              <a:rPr lang="en-US" sz="2400" dirty="0" err="1"/>
              <a:t>tengah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rata-rata</a:t>
            </a:r>
            <a:endParaRPr lang="en-US" sz="3600" dirty="0" smtClean="0"/>
          </a:p>
          <a:p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 smtClean="0"/>
              <a:t>nilai</a:t>
            </a:r>
            <a:endParaRPr lang="en-US" sz="3600" dirty="0" smtClean="0"/>
          </a:p>
          <a:p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</a:t>
            </a:r>
            <a:r>
              <a:rPr lang="en-US" sz="2400" dirty="0" err="1"/>
              <a:t>kehadiran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presensi</a:t>
            </a:r>
            <a:endParaRPr lang="en-US" sz="2400" dirty="0" smtClean="0"/>
          </a:p>
          <a:p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kurs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 smtClean="0"/>
              <a:t>uang</a:t>
            </a:r>
            <a:endParaRPr lang="en-US" sz="3600" dirty="0" smtClean="0"/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, </a:t>
            </a:r>
            <a:r>
              <a:rPr lang="en-US" sz="2400" dirty="0" err="1"/>
              <a:t>grafik</a:t>
            </a:r>
            <a:r>
              <a:rPr lang="en-US" sz="2400" dirty="0"/>
              <a:t>, diagram </a:t>
            </a:r>
            <a:r>
              <a:rPr lang="en-US" sz="2400" dirty="0" err="1"/>
              <a:t>batang</a:t>
            </a:r>
            <a:r>
              <a:rPr lang="en-US" sz="2400" dirty="0"/>
              <a:t>, diagram </a:t>
            </a:r>
            <a:r>
              <a:rPr lang="en-US" sz="2400" dirty="0" err="1"/>
              <a:t>garis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60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38" y="-190500"/>
            <a:ext cx="10131425" cy="1456267"/>
          </a:xfrm>
        </p:spPr>
        <p:txBody>
          <a:bodyPr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Tampilan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pada</a:t>
            </a:r>
            <a:r>
              <a:rPr lang="en-US" dirty="0" smtClean="0">
                <a:latin typeface="Arial Black" panose="020B0A04020102020204" pitchFamily="34" charset="0"/>
              </a:rPr>
              <a:t> Microsoft excel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20192"/>
            <a:ext cx="10883900" cy="55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38" y="-190500"/>
            <a:ext cx="10131425" cy="1456267"/>
          </a:xfrm>
        </p:spPr>
        <p:txBody>
          <a:bodyPr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ketik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63" y="1168160"/>
            <a:ext cx="8487173" cy="51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38" y="3683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Pengunaan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fungsi</a:t>
            </a:r>
            <a:r>
              <a:rPr lang="en-US" dirty="0" smtClean="0">
                <a:latin typeface="Arial Black" panose="020B0A04020102020204" pitchFamily="34" charset="0"/>
              </a:rPr>
              <a:t> sum, average, short, max, min </a:t>
            </a:r>
            <a:r>
              <a:rPr lang="en-US" dirty="0" err="1" smtClean="0">
                <a:latin typeface="Arial Black" panose="020B0A04020102020204" pitchFamily="34" charset="0"/>
              </a:rPr>
              <a:t>dan</a:t>
            </a:r>
            <a:r>
              <a:rPr lang="en-US" dirty="0" smtClean="0">
                <a:latin typeface="Arial Black" panose="020B0A04020102020204" pitchFamily="34" charset="0"/>
              </a:rPr>
              <a:t> count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7662" y="508000"/>
            <a:ext cx="10871201" cy="5194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Fungsi</a:t>
            </a:r>
            <a:r>
              <a:rPr lang="en-US" sz="2800" dirty="0"/>
              <a:t> Sum, Average, Max, Min </a:t>
            </a:r>
            <a:r>
              <a:rPr lang="en-US" sz="2800" dirty="0" err="1"/>
              <a:t>dan</a:t>
            </a:r>
            <a:r>
              <a:rPr lang="en-US" sz="2800" dirty="0"/>
              <a:t> Count </a:t>
            </a:r>
            <a:r>
              <a:rPr lang="en-US" sz="2800" dirty="0" err="1"/>
              <a:t>pada</a:t>
            </a:r>
            <a:r>
              <a:rPr lang="en-US" sz="2800" dirty="0"/>
              <a:t> Microsoft Excel – </a:t>
            </a:r>
            <a:r>
              <a:rPr lang="en-US" sz="2800" dirty="0" err="1"/>
              <a:t>Fungsi</a:t>
            </a:r>
            <a:r>
              <a:rPr lang="en-US" sz="2800" dirty="0"/>
              <a:t> SUM, AVERAGE, MAX, MIN DAN COUNT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Microsoft Excel yang paling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97" y="3730339"/>
            <a:ext cx="6955705" cy="27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3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3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Pengunaan</a:t>
            </a:r>
            <a:r>
              <a:rPr lang="en-US" dirty="0" smtClean="0">
                <a:latin typeface="Arial Black" panose="020B0A04020102020204" pitchFamily="34" charset="0"/>
              </a:rPr>
              <a:t> sum, average, </a:t>
            </a:r>
            <a:r>
              <a:rPr lang="en-US" dirty="0" err="1" smtClean="0">
                <a:latin typeface="Arial Black" panose="020B0A04020102020204" pitchFamily="34" charset="0"/>
              </a:rPr>
              <a:t>dan</a:t>
            </a:r>
            <a:r>
              <a:rPr lang="en-US" dirty="0" smtClean="0">
                <a:latin typeface="Arial Black" panose="020B0A04020102020204" pitchFamily="34" charset="0"/>
              </a:rPr>
              <a:t> short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82" y="1456267"/>
            <a:ext cx="8593536" cy="50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6" y="1177898"/>
            <a:ext cx="6867264" cy="4844048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226300" y="901701"/>
            <a:ext cx="4813301" cy="189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Blok/</a:t>
            </a:r>
            <a:r>
              <a:rPr lang="en-US" dirty="0" err="1" smtClean="0"/>
              <a:t>Seleksi</a:t>
            </a:r>
            <a:r>
              <a:rPr lang="en-US" dirty="0" smtClean="0"/>
              <a:t> range B2:H17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tab menu </a:t>
            </a:r>
            <a:r>
              <a:rPr lang="en-US" b="1" dirty="0" smtClean="0">
                <a:solidFill>
                  <a:srgbClr val="FFFF00"/>
                </a:solidFill>
              </a:rPr>
              <a:t>DATA &gt; Sort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Sort By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Ascending (A to Z)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OK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03" y="2794001"/>
            <a:ext cx="4559498" cy="20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226300" y="901700"/>
            <a:ext cx="4813301" cy="427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rata-rata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Average.</a:t>
            </a:r>
          </a:p>
          <a:p>
            <a:r>
              <a:rPr lang="en-US" dirty="0" err="1" smtClean="0"/>
              <a:t>Letakan</a:t>
            </a:r>
            <a:r>
              <a:rPr lang="en-US" dirty="0" smtClean="0"/>
              <a:t> </a:t>
            </a:r>
            <a:r>
              <a:rPr lang="en-US" dirty="0" err="1" smtClean="0"/>
              <a:t>kursor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cell H3,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=AVERAGE(D3:G3)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enter.</a:t>
            </a:r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1" y="1189039"/>
            <a:ext cx="7028779" cy="3840162"/>
          </a:xfrm>
        </p:spPr>
      </p:pic>
    </p:spTree>
    <p:extLst>
      <p:ext uri="{BB962C8B-B14F-4D97-AF65-F5344CB8AC3E}">
        <p14:creationId xmlns:p14="http://schemas.microsoft.com/office/powerpoint/2010/main" val="4249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838</TotalTime>
  <Words>361</Words>
  <Application>Microsoft Office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Tahoma</vt:lpstr>
      <vt:lpstr>Celestial</vt:lpstr>
      <vt:lpstr>MICROSOFT EXCEL</vt:lpstr>
      <vt:lpstr>Microsoft excel</vt:lpstr>
      <vt:lpstr>Microsoft excel</vt:lpstr>
      <vt:lpstr>Tampilan pada Microsoft excel</vt:lpstr>
      <vt:lpstr>ketik</vt:lpstr>
      <vt:lpstr>Pengunaan fungsi sum, average, short, max, min dan count</vt:lpstr>
      <vt:lpstr>Pengunaan sum, average, dan short</vt:lpstr>
      <vt:lpstr>PowerPoint Presentation</vt:lpstr>
      <vt:lpstr>PowerPoint Presentation</vt:lpstr>
      <vt:lpstr>SIMBOL-SIMBOL DALAM EXCEL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</dc:title>
  <dc:creator>Valenia Hanna</dc:creator>
  <cp:lastModifiedBy>Valenia Hanna</cp:lastModifiedBy>
  <cp:revision>11</cp:revision>
  <dcterms:created xsi:type="dcterms:W3CDTF">2022-10-03T05:01:14Z</dcterms:created>
  <dcterms:modified xsi:type="dcterms:W3CDTF">2022-10-05T03:11:35Z</dcterms:modified>
</cp:coreProperties>
</file>