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4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 smtClean="0"/>
              <a:t>Validasi</a:t>
            </a:r>
            <a:r>
              <a:rPr lang="en-US" dirty="0" smtClean="0"/>
              <a:t> Data 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Microsoft excel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Sorot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cell C13 – C25,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Lalu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klik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menu tab </a:t>
            </a:r>
            <a:r>
              <a:rPr lang="en-US" sz="1800" dirty="0" smtClean="0">
                <a:solidFill>
                  <a:srgbClr val="FF0000"/>
                </a:solidFill>
                <a:latin typeface="+mj-lt"/>
              </a:rPr>
              <a:t>Data &gt; Data Validation &gt; Data Validation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1" y="2514275"/>
            <a:ext cx="5496490" cy="3595559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201" y="2783078"/>
            <a:ext cx="3791479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64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3901"/>
            <a:ext cx="10058400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latin typeface="+mj-lt"/>
                <a:cs typeface="Calibri"/>
              </a:rPr>
              <a:t>P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9" dirty="0" err="1">
                <a:latin typeface="+mj-lt"/>
                <a:cs typeface="Calibri"/>
              </a:rPr>
              <a:t>d</a:t>
            </a:r>
            <a:r>
              <a:rPr lang="en-US" sz="1800" dirty="0" err="1">
                <a:latin typeface="+mj-lt"/>
                <a:cs typeface="Calibri"/>
              </a:rPr>
              <a:t>a</a:t>
            </a:r>
            <a:r>
              <a:rPr lang="en-US" sz="1800" spc="33" dirty="0">
                <a:latin typeface="+mj-lt"/>
                <a:cs typeface="Calibri"/>
              </a:rPr>
              <a:t> </a:t>
            </a:r>
            <a:r>
              <a:rPr lang="en-US" sz="1800" spc="-4" dirty="0" err="1">
                <a:latin typeface="+mj-lt"/>
                <a:cs typeface="Calibri"/>
              </a:rPr>
              <a:t>k</a:t>
            </a:r>
            <a:r>
              <a:rPr lang="en-US" sz="1800" spc="4" dirty="0" err="1">
                <a:latin typeface="+mj-lt"/>
                <a:cs typeface="Calibri"/>
              </a:rPr>
              <a:t>o</a:t>
            </a:r>
            <a:r>
              <a:rPr lang="en-US" sz="1800" dirty="0" err="1">
                <a:latin typeface="+mj-lt"/>
                <a:cs typeface="Calibri"/>
              </a:rPr>
              <a:t>tak</a:t>
            </a:r>
            <a:r>
              <a:rPr lang="en-US" sz="1800" dirty="0">
                <a:latin typeface="+mj-lt"/>
                <a:cs typeface="Calibri"/>
              </a:rPr>
              <a:t> </a:t>
            </a:r>
            <a:r>
              <a:rPr lang="en-US" sz="1800" spc="9" dirty="0">
                <a:latin typeface="+mj-lt"/>
                <a:cs typeface="Calibri"/>
              </a:rPr>
              <a:t>d</a:t>
            </a:r>
            <a:r>
              <a:rPr lang="en-US" sz="1800" spc="4" dirty="0">
                <a:latin typeface="+mj-lt"/>
                <a:cs typeface="Calibri"/>
              </a:rPr>
              <a:t>ia</a:t>
            </a:r>
            <a:r>
              <a:rPr lang="en-US" sz="1800" spc="-14" dirty="0">
                <a:latin typeface="+mj-lt"/>
                <a:cs typeface="Calibri"/>
              </a:rPr>
              <a:t>l</a:t>
            </a:r>
            <a:r>
              <a:rPr lang="en-US" sz="1800" spc="4" dirty="0">
                <a:latin typeface="+mj-lt"/>
                <a:cs typeface="Calibri"/>
              </a:rPr>
              <a:t>o</a:t>
            </a:r>
            <a:r>
              <a:rPr lang="en-US" sz="1800" dirty="0">
                <a:latin typeface="+mj-lt"/>
                <a:cs typeface="Calibri"/>
              </a:rPr>
              <a:t>g</a:t>
            </a:r>
            <a:r>
              <a:rPr lang="en-US" sz="1800" spc="29" dirty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ya</a:t>
            </a:r>
            <a:r>
              <a:rPr lang="en-US" sz="1800" spc="9" dirty="0">
                <a:latin typeface="+mj-lt"/>
                <a:cs typeface="Calibri"/>
              </a:rPr>
              <a:t>n</a:t>
            </a:r>
            <a:r>
              <a:rPr lang="en-US" sz="1800" dirty="0">
                <a:latin typeface="+mj-lt"/>
                <a:cs typeface="Calibri"/>
              </a:rPr>
              <a:t>g</a:t>
            </a:r>
            <a:r>
              <a:rPr lang="en-US" sz="1800" spc="29" dirty="0">
                <a:latin typeface="+mj-lt"/>
                <a:cs typeface="Calibri"/>
              </a:rPr>
              <a:t> </a:t>
            </a:r>
            <a:r>
              <a:rPr lang="en-US" sz="1800" spc="-19" dirty="0" err="1">
                <a:latin typeface="+mj-lt"/>
                <a:cs typeface="Calibri"/>
              </a:rPr>
              <a:t>m</a:t>
            </a:r>
            <a:r>
              <a:rPr lang="en-US" sz="1800" spc="9" dirty="0" err="1">
                <a:latin typeface="+mj-lt"/>
                <a:cs typeface="Calibri"/>
              </a:rPr>
              <a:t>un</a:t>
            </a:r>
            <a:r>
              <a:rPr lang="en-US" sz="1800" spc="-4" dirty="0" err="1">
                <a:latin typeface="+mj-lt"/>
                <a:cs typeface="Calibri"/>
              </a:rPr>
              <a:t>c</a:t>
            </a:r>
            <a:r>
              <a:rPr lang="en-US" sz="1800" spc="-9" dirty="0" err="1">
                <a:latin typeface="+mj-lt"/>
                <a:cs typeface="Calibri"/>
              </a:rPr>
              <a:t>u</a:t>
            </a:r>
            <a:r>
              <a:rPr lang="en-US" sz="1800" spc="4" dirty="0" err="1">
                <a:latin typeface="+mj-lt"/>
                <a:cs typeface="Calibri"/>
              </a:rPr>
              <a:t>l</a:t>
            </a:r>
            <a:r>
              <a:rPr lang="en-US" sz="1800" dirty="0">
                <a:latin typeface="+mj-lt"/>
                <a:cs typeface="Calibri"/>
              </a:rPr>
              <a:t>,</a:t>
            </a:r>
            <a:r>
              <a:rPr lang="en-US" sz="1800" spc="22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p</a:t>
            </a:r>
            <a:r>
              <a:rPr lang="en-US" sz="1800" spc="-14" dirty="0" err="1">
                <a:latin typeface="+mj-lt"/>
                <a:cs typeface="Calibri"/>
              </a:rPr>
              <a:t>i</a:t>
            </a:r>
            <a:r>
              <a:rPr lang="en-US" sz="1800" spc="4" dirty="0" err="1">
                <a:latin typeface="+mj-lt"/>
                <a:cs typeface="Calibri"/>
              </a:rPr>
              <a:t>li</a:t>
            </a:r>
            <a:r>
              <a:rPr lang="en-US" sz="1800" dirty="0" err="1">
                <a:latin typeface="+mj-lt"/>
                <a:cs typeface="Calibri"/>
              </a:rPr>
              <a:t>h</a:t>
            </a:r>
            <a:r>
              <a:rPr lang="en-US" sz="1800" spc="70" dirty="0">
                <a:latin typeface="+mj-lt"/>
                <a:cs typeface="Calibri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te</a:t>
            </a:r>
            <a:r>
              <a:rPr lang="en-US" sz="1800" i="1" spc="40" dirty="0">
                <a:latin typeface="+mj-lt"/>
                <a:cs typeface="Calibri"/>
              </a:rPr>
              <a:t> </a:t>
            </a:r>
            <a:r>
              <a:rPr lang="en-US" sz="1800" spc="-9" dirty="0" err="1">
                <a:latin typeface="+mj-lt"/>
                <a:cs typeface="Calibri"/>
              </a:rPr>
              <a:t>p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9" dirty="0" err="1">
                <a:latin typeface="+mj-lt"/>
                <a:cs typeface="Calibri"/>
              </a:rPr>
              <a:t>d</a:t>
            </a:r>
            <a:r>
              <a:rPr lang="en-US" sz="1800" dirty="0" err="1">
                <a:latin typeface="+mj-lt"/>
                <a:cs typeface="Calibri"/>
              </a:rPr>
              <a:t>a</a:t>
            </a:r>
            <a:r>
              <a:rPr lang="en-US" sz="1800" spc="25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b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-4" dirty="0" err="1">
                <a:latin typeface="+mj-lt"/>
                <a:cs typeface="Calibri"/>
              </a:rPr>
              <a:t>g</a:t>
            </a:r>
            <a:r>
              <a:rPr lang="en-US" sz="1800" spc="-14" dirty="0" err="1">
                <a:latin typeface="+mj-lt"/>
                <a:cs typeface="Calibri"/>
              </a:rPr>
              <a:t>i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39" dirty="0">
                <a:latin typeface="+mj-lt"/>
                <a:cs typeface="Calibri"/>
              </a:rPr>
              <a:t> 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Allo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w</a:t>
            </a:r>
            <a:r>
              <a:rPr lang="en-US" sz="1800" i="1" dirty="0">
                <a:solidFill>
                  <a:srgbClr val="FF0000"/>
                </a:solidFill>
                <a:latin typeface="+mj-lt"/>
                <a:cs typeface="Calibri"/>
              </a:rPr>
              <a:t>,</a:t>
            </a:r>
            <a:r>
              <a:rPr lang="en-US" sz="1800" i="1" spc="12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p</a:t>
            </a:r>
            <a:r>
              <a:rPr lang="en-US" sz="1800" spc="-14" dirty="0" err="1">
                <a:latin typeface="+mj-lt"/>
                <a:cs typeface="Calibri"/>
              </a:rPr>
              <a:t>a</a:t>
            </a:r>
            <a:r>
              <a:rPr lang="en-US" sz="1800" spc="9" dirty="0" err="1">
                <a:latin typeface="+mj-lt"/>
                <a:cs typeface="Calibri"/>
              </a:rPr>
              <a:t>d</a:t>
            </a:r>
            <a:r>
              <a:rPr lang="en-US" sz="1800" dirty="0" err="1">
                <a:latin typeface="+mj-lt"/>
                <a:cs typeface="Calibri"/>
              </a:rPr>
              <a:t>a</a:t>
            </a:r>
            <a:r>
              <a:rPr lang="en-US" sz="1800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b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-4" dirty="0" err="1">
                <a:latin typeface="+mj-lt"/>
                <a:cs typeface="Calibri"/>
              </a:rPr>
              <a:t>g</a:t>
            </a:r>
            <a:r>
              <a:rPr lang="en-US" sz="1800" spc="4" dirty="0" err="1">
                <a:latin typeface="+mj-lt"/>
                <a:cs typeface="Calibri"/>
              </a:rPr>
              <a:t>ia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49" dirty="0">
                <a:latin typeface="+mj-lt"/>
                <a:cs typeface="Calibri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te</a:t>
            </a:r>
            <a:r>
              <a:rPr lang="en-US" sz="1800" b="1" i="1" spc="35" dirty="0">
                <a:solidFill>
                  <a:srgbClr val="FFFF00"/>
                </a:solidFill>
                <a:latin typeface="+mj-lt"/>
                <a:cs typeface="Calibri"/>
              </a:rPr>
              <a:t> </a:t>
            </a:r>
            <a:r>
              <a:rPr lang="en-US" sz="1800" spc="-9" dirty="0" err="1">
                <a:latin typeface="+mj-lt"/>
                <a:cs typeface="Calibri"/>
              </a:rPr>
              <a:t>p</a:t>
            </a:r>
            <a:r>
              <a:rPr lang="en-US" sz="1800" spc="4" dirty="0" err="1">
                <a:latin typeface="+mj-lt"/>
                <a:cs typeface="Calibri"/>
              </a:rPr>
              <a:t>il</a:t>
            </a:r>
            <a:r>
              <a:rPr lang="en-US" sz="1800" spc="-14" dirty="0" err="1">
                <a:latin typeface="+mj-lt"/>
                <a:cs typeface="Calibri"/>
              </a:rPr>
              <a:t>i</a:t>
            </a:r>
            <a:r>
              <a:rPr lang="en-US" sz="1800" dirty="0" err="1">
                <a:latin typeface="+mj-lt"/>
                <a:cs typeface="Calibri"/>
              </a:rPr>
              <a:t>h</a:t>
            </a:r>
            <a:r>
              <a:rPr lang="en-US" sz="1800" spc="55" dirty="0">
                <a:latin typeface="+mj-lt"/>
                <a:cs typeface="Calibri"/>
              </a:rPr>
              <a:t> 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Be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tw</a:t>
            </a:r>
            <a:r>
              <a:rPr lang="en-US" sz="1800" b="1" i="1" spc="-9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n, S</a:t>
            </a:r>
            <a:r>
              <a:rPr lang="en-US" sz="1800" b="1" i="1" spc="-4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spc="9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lang="en-US" sz="1800" b="1" i="1" spc="21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te</a:t>
            </a:r>
            <a:r>
              <a:rPr lang="en-US" sz="1800" b="1" i="1" spc="40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spc="-4" dirty="0" err="1">
                <a:latin typeface="+mj-lt"/>
                <a:cs typeface="Calibri"/>
              </a:rPr>
              <a:t>k</a:t>
            </a:r>
            <a:r>
              <a:rPr lang="en-US" sz="1800" dirty="0" err="1">
                <a:latin typeface="+mj-lt"/>
                <a:cs typeface="Calibri"/>
              </a:rPr>
              <a:t>et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4" dirty="0" err="1">
                <a:latin typeface="+mj-lt"/>
                <a:cs typeface="Calibri"/>
              </a:rPr>
              <a:t>kk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29" dirty="0">
                <a:latin typeface="+mj-lt"/>
                <a:cs typeface="Calibri"/>
              </a:rPr>
              <a:t> </a:t>
            </a:r>
            <a:r>
              <a:rPr lang="en-US" sz="1800" b="1" spc="-9" dirty="0" smtClean="0">
                <a:solidFill>
                  <a:srgbClr val="FF0000"/>
                </a:solidFill>
                <a:latin typeface="+mj-lt"/>
                <a:cs typeface="Calibri"/>
              </a:rPr>
              <a:t>01</a:t>
            </a:r>
            <a:r>
              <a:rPr lang="en-US" sz="1800" b="1" dirty="0" smtClean="0">
                <a:solidFill>
                  <a:srgbClr val="FF0000"/>
                </a:solidFill>
                <a:latin typeface="+mj-lt"/>
                <a:cs typeface="Calibri"/>
              </a:rPr>
              <a:t>/</a:t>
            </a:r>
            <a:r>
              <a:rPr lang="en-US" sz="1800" b="1" spc="-9" dirty="0" smtClean="0">
                <a:solidFill>
                  <a:srgbClr val="FF0000"/>
                </a:solidFill>
                <a:latin typeface="+mj-lt"/>
                <a:cs typeface="Calibri"/>
              </a:rPr>
              <a:t>5</a:t>
            </a:r>
            <a:r>
              <a:rPr lang="en-US" sz="1800" b="1" spc="14" dirty="0" smtClean="0">
                <a:solidFill>
                  <a:srgbClr val="FF0000"/>
                </a:solidFill>
                <a:latin typeface="+mj-lt"/>
                <a:cs typeface="Calibri"/>
              </a:rPr>
              <a:t>/</a:t>
            </a:r>
            <a:r>
              <a:rPr lang="en-US" sz="1800" b="1" spc="-9" dirty="0" smtClean="0">
                <a:solidFill>
                  <a:srgbClr val="FF0000"/>
                </a:solidFill>
                <a:latin typeface="+mj-lt"/>
                <a:cs typeface="Calibri"/>
              </a:rPr>
              <a:t>20</a:t>
            </a:r>
            <a:r>
              <a:rPr lang="en-US" sz="1800" b="1" spc="9" dirty="0" smtClean="0">
                <a:solidFill>
                  <a:srgbClr val="FF0000"/>
                </a:solidFill>
                <a:latin typeface="+mj-lt"/>
                <a:cs typeface="Calibri"/>
              </a:rPr>
              <a:t>22</a:t>
            </a:r>
            <a:r>
              <a:rPr lang="en-US" sz="1800" dirty="0" smtClean="0">
                <a:latin typeface="+mj-lt"/>
                <a:cs typeface="Calibri"/>
              </a:rPr>
              <a:t>,</a:t>
            </a:r>
            <a:r>
              <a:rPr lang="en-US" sz="1800" spc="37" dirty="0" smtClean="0">
                <a:latin typeface="+mj-lt"/>
                <a:cs typeface="Calibri"/>
              </a:rPr>
              <a:t> </a:t>
            </a:r>
            <a:r>
              <a:rPr lang="en-US" sz="1800" b="1" i="1" spc="-4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nd</a:t>
            </a:r>
            <a:r>
              <a:rPr lang="en-US" sz="1800" b="1" i="1" spc="40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te 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9" dirty="0" err="1">
                <a:latin typeface="+mj-lt"/>
                <a:cs typeface="Calibri"/>
              </a:rPr>
              <a:t>s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4" dirty="0" err="1">
                <a:latin typeface="+mj-lt"/>
                <a:cs typeface="Calibri"/>
              </a:rPr>
              <a:t>k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9" dirty="0">
                <a:latin typeface="+mj-lt"/>
                <a:cs typeface="Calibri"/>
              </a:rPr>
              <a:t> </a:t>
            </a:r>
            <a:r>
              <a:rPr lang="en-US" sz="1800" b="1" spc="-9" dirty="0" smtClean="0">
                <a:solidFill>
                  <a:srgbClr val="FF0000"/>
                </a:solidFill>
                <a:latin typeface="+mj-lt"/>
                <a:cs typeface="Calibri"/>
              </a:rPr>
              <a:t>30</a:t>
            </a:r>
            <a:r>
              <a:rPr lang="en-US" sz="1800" b="1" dirty="0" smtClean="0">
                <a:solidFill>
                  <a:srgbClr val="FF0000"/>
                </a:solidFill>
                <a:latin typeface="+mj-lt"/>
                <a:cs typeface="Calibri"/>
              </a:rPr>
              <a:t>/</a:t>
            </a:r>
            <a:r>
              <a:rPr lang="en-US" sz="1800" b="1" spc="-9" dirty="0" smtClean="0">
                <a:solidFill>
                  <a:srgbClr val="FF0000"/>
                </a:solidFill>
                <a:latin typeface="+mj-lt"/>
                <a:cs typeface="Calibri"/>
              </a:rPr>
              <a:t>8</a:t>
            </a:r>
            <a:r>
              <a:rPr lang="en-US" sz="1800" b="1" dirty="0" smtClean="0">
                <a:solidFill>
                  <a:srgbClr val="FF0000"/>
                </a:solidFill>
                <a:latin typeface="+mj-lt"/>
                <a:cs typeface="Calibri"/>
              </a:rPr>
              <a:t>/</a:t>
            </a:r>
            <a:r>
              <a:rPr lang="en-US" sz="1800" b="1" spc="4" dirty="0" smtClean="0">
                <a:solidFill>
                  <a:srgbClr val="FF0000"/>
                </a:solidFill>
                <a:latin typeface="+mj-lt"/>
                <a:cs typeface="Calibri"/>
              </a:rPr>
              <a:t>2</a:t>
            </a:r>
            <a:r>
              <a:rPr lang="en-US" sz="1800" b="1" spc="-9" dirty="0" smtClean="0">
                <a:solidFill>
                  <a:srgbClr val="FF0000"/>
                </a:solidFill>
                <a:latin typeface="+mj-lt"/>
                <a:cs typeface="Calibri"/>
              </a:rPr>
              <a:t>022.</a:t>
            </a:r>
            <a:endParaRPr lang="en-US" sz="1800" dirty="0" smtClean="0">
              <a:solidFill>
                <a:srgbClr val="FF0000"/>
              </a:solidFill>
              <a:latin typeface="+mj-lt"/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602" y="2772068"/>
            <a:ext cx="4237298" cy="346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82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3901"/>
            <a:ext cx="10058400" cy="3760891"/>
          </a:xfrm>
        </p:spPr>
        <p:txBody>
          <a:bodyPr>
            <a:normAutofit/>
          </a:bodyPr>
          <a:lstStyle/>
          <a:p>
            <a:pPr marL="351790" marR="26025" indent="-285750" algn="just">
              <a:lnSpc>
                <a:spcPct val="101420"/>
              </a:lnSpc>
              <a:spcBef>
                <a:spcPts val="23324"/>
              </a:spcBef>
              <a:buFont typeface="Wingdings" panose="05000000000000000000" pitchFamily="2" charset="2"/>
              <a:buChar char="Ø"/>
            </a:pPr>
            <a:r>
              <a:rPr lang="en-US" sz="1800" spc="-4" dirty="0" err="1" smtClean="0">
                <a:latin typeface="+mj-lt"/>
                <a:cs typeface="Calibri"/>
              </a:rPr>
              <a:t>K</a:t>
            </a:r>
            <a:r>
              <a:rPr lang="en-US" sz="1800" dirty="0" err="1" smtClean="0">
                <a:latin typeface="+mj-lt"/>
                <a:cs typeface="Calibri"/>
              </a:rPr>
              <a:t>e</a:t>
            </a:r>
            <a:r>
              <a:rPr lang="en-US" sz="1800" spc="4" dirty="0" err="1" smtClean="0">
                <a:latin typeface="+mj-lt"/>
                <a:cs typeface="Calibri"/>
              </a:rPr>
              <a:t>m</a:t>
            </a:r>
            <a:r>
              <a:rPr lang="en-US" sz="1800" spc="9" dirty="0" err="1" smtClean="0">
                <a:latin typeface="+mj-lt"/>
                <a:cs typeface="Calibri"/>
              </a:rPr>
              <a:t>ud</a:t>
            </a:r>
            <a:r>
              <a:rPr lang="en-US" sz="1800" spc="4" dirty="0" err="1" smtClean="0">
                <a:latin typeface="+mj-lt"/>
                <a:cs typeface="Calibri"/>
              </a:rPr>
              <a:t>i</a:t>
            </a:r>
            <a:r>
              <a:rPr lang="en-US" sz="1800" spc="-14" dirty="0" err="1" smtClean="0">
                <a:latin typeface="+mj-lt"/>
                <a:cs typeface="Calibri"/>
              </a:rPr>
              <a:t>a</a:t>
            </a:r>
            <a:r>
              <a:rPr lang="en-US" sz="1800" dirty="0" err="1" smtClean="0">
                <a:latin typeface="+mj-lt"/>
                <a:cs typeface="Calibri"/>
              </a:rPr>
              <a:t>n</a:t>
            </a:r>
            <a:r>
              <a:rPr lang="en-US" sz="1800" spc="12" dirty="0" smtClean="0">
                <a:latin typeface="+mj-lt"/>
                <a:cs typeface="Calibri"/>
              </a:rPr>
              <a:t> </a:t>
            </a:r>
            <a:r>
              <a:rPr lang="en-US" sz="1800" spc="-4" dirty="0" err="1">
                <a:latin typeface="+mj-lt"/>
                <a:cs typeface="Calibri"/>
              </a:rPr>
              <a:t>k</a:t>
            </a:r>
            <a:r>
              <a:rPr lang="en-US" sz="1800" spc="4" dirty="0" err="1">
                <a:latin typeface="+mj-lt"/>
                <a:cs typeface="Calibri"/>
              </a:rPr>
              <a:t>li</a:t>
            </a:r>
            <a:r>
              <a:rPr lang="en-US" sz="1800" dirty="0" err="1">
                <a:latin typeface="+mj-lt"/>
                <a:cs typeface="Calibri"/>
              </a:rPr>
              <a:t>k</a:t>
            </a:r>
            <a:r>
              <a:rPr lang="en-US" sz="1800" spc="8" dirty="0">
                <a:latin typeface="+mj-lt"/>
                <a:cs typeface="Calibri"/>
              </a:rPr>
              <a:t> </a:t>
            </a:r>
            <a:r>
              <a:rPr lang="en-US" sz="1800" spc="-19" dirty="0">
                <a:latin typeface="+mj-lt"/>
                <a:cs typeface="Calibri"/>
              </a:rPr>
              <a:t>t</a:t>
            </a:r>
            <a:r>
              <a:rPr lang="en-US" sz="1800" spc="4" dirty="0">
                <a:latin typeface="+mj-lt"/>
                <a:cs typeface="Calibri"/>
              </a:rPr>
              <a:t>a</a:t>
            </a:r>
            <a:r>
              <a:rPr lang="en-US" sz="1800" dirty="0">
                <a:latin typeface="+mj-lt"/>
                <a:cs typeface="Calibri"/>
              </a:rPr>
              <a:t>b</a:t>
            </a:r>
            <a:r>
              <a:rPr lang="en-US" sz="1800" spc="50" dirty="0">
                <a:latin typeface="+mj-lt"/>
                <a:cs typeface="Calibri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I</a:t>
            </a:r>
            <a:r>
              <a:rPr lang="en-US" sz="1800" b="1" i="1" spc="-19" dirty="0">
                <a:solidFill>
                  <a:srgbClr val="FF0000"/>
                </a:solidFill>
                <a:latin typeface="+mj-lt"/>
                <a:cs typeface="Calibri"/>
              </a:rPr>
              <a:t>n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p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u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lang="en-US" sz="1800" b="1" i="1" spc="20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b="1" i="1" spc="-4" dirty="0">
                <a:solidFill>
                  <a:srgbClr val="FF0000"/>
                </a:solidFill>
                <a:latin typeface="+mj-lt"/>
                <a:cs typeface="Calibri"/>
              </a:rPr>
              <a:t>M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lang="en-US" sz="1800" b="1" i="1" spc="-4" dirty="0">
                <a:solidFill>
                  <a:srgbClr val="FF0000"/>
                </a:solidFill>
                <a:latin typeface="+mj-lt"/>
                <a:cs typeface="Calibri"/>
              </a:rPr>
              <a:t>ss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g</a:t>
            </a:r>
            <a:r>
              <a:rPr lang="en-US" sz="1800" b="1" i="1" spc="14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lang="en-US" sz="1800" i="1" dirty="0">
                <a:latin typeface="+mj-lt"/>
                <a:cs typeface="Calibri"/>
              </a:rPr>
              <a:t>, </a:t>
            </a:r>
            <a:r>
              <a:rPr lang="en-US" sz="1800" spc="-4" dirty="0" err="1">
                <a:latin typeface="+mj-lt"/>
                <a:cs typeface="Calibri"/>
              </a:rPr>
              <a:t>k</a:t>
            </a:r>
            <a:r>
              <a:rPr lang="en-US" sz="1800" dirty="0" err="1">
                <a:latin typeface="+mj-lt"/>
                <a:cs typeface="Calibri"/>
              </a:rPr>
              <a:t>e</a:t>
            </a:r>
            <a:r>
              <a:rPr lang="en-US" sz="1800" spc="-19" dirty="0" err="1">
                <a:latin typeface="+mj-lt"/>
                <a:cs typeface="Calibri"/>
              </a:rPr>
              <a:t>t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4" dirty="0" err="1">
                <a:latin typeface="+mj-lt"/>
                <a:cs typeface="Calibri"/>
              </a:rPr>
              <a:t>kk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8" dirty="0">
                <a:latin typeface="+mj-lt"/>
                <a:cs typeface="Calibri"/>
              </a:rPr>
              <a:t> </a:t>
            </a:r>
            <a:r>
              <a:rPr lang="en-US" sz="1800" spc="-9" dirty="0" err="1">
                <a:latin typeface="+mj-lt"/>
                <a:cs typeface="Calibri"/>
              </a:rPr>
              <a:t>j</a:t>
            </a:r>
            <a:r>
              <a:rPr lang="en-US" sz="1800" spc="9" dirty="0" err="1">
                <a:latin typeface="+mj-lt"/>
                <a:cs typeface="Calibri"/>
              </a:rPr>
              <a:t>u</a:t>
            </a:r>
            <a:r>
              <a:rPr lang="en-US" sz="1800" spc="-9" dirty="0" err="1">
                <a:latin typeface="+mj-lt"/>
                <a:cs typeface="Calibri"/>
              </a:rPr>
              <a:t>d</a:t>
            </a:r>
            <a:r>
              <a:rPr lang="en-US" sz="1800" spc="9" dirty="0" err="1">
                <a:latin typeface="+mj-lt"/>
                <a:cs typeface="Calibri"/>
              </a:rPr>
              <a:t>u</a:t>
            </a:r>
            <a:r>
              <a:rPr lang="en-US" sz="1800" dirty="0" err="1">
                <a:latin typeface="+mj-lt"/>
                <a:cs typeface="Calibri"/>
              </a:rPr>
              <a:t>l</a:t>
            </a:r>
            <a:r>
              <a:rPr lang="en-US" sz="1800" spc="9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b</a:t>
            </a:r>
            <a:r>
              <a:rPr lang="en-US" sz="1800" dirty="0" err="1">
                <a:latin typeface="+mj-lt"/>
                <a:cs typeface="Calibri"/>
              </a:rPr>
              <a:t>er</a:t>
            </a:r>
            <a:r>
              <a:rPr lang="en-US" sz="1800" spc="9" dirty="0" err="1">
                <a:latin typeface="+mj-lt"/>
                <a:cs typeface="Calibri"/>
              </a:rPr>
              <a:t>i</a:t>
            </a:r>
            <a:r>
              <a:rPr lang="en-US" sz="1800" spc="-19" dirty="0" err="1">
                <a:latin typeface="+mj-lt"/>
                <a:cs typeface="Calibri"/>
              </a:rPr>
              <a:t>t</a:t>
            </a:r>
            <a:r>
              <a:rPr lang="en-US" sz="1800" dirty="0" err="1">
                <a:latin typeface="+mj-lt"/>
                <a:cs typeface="Calibri"/>
              </a:rPr>
              <a:t>a</a:t>
            </a:r>
            <a:r>
              <a:rPr lang="en-US" sz="1800" spc="12" dirty="0">
                <a:latin typeface="+mj-lt"/>
                <a:cs typeface="Calibri"/>
              </a:rPr>
              <a:t> </a:t>
            </a:r>
            <a:r>
              <a:rPr lang="en-US" sz="1800" spc="-9" dirty="0" err="1">
                <a:latin typeface="+mj-lt"/>
                <a:cs typeface="Calibri"/>
              </a:rPr>
              <a:t>p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9" dirty="0" err="1">
                <a:latin typeface="+mj-lt"/>
                <a:cs typeface="Calibri"/>
              </a:rPr>
              <a:t>d</a:t>
            </a:r>
            <a:r>
              <a:rPr lang="en-US" sz="1800" dirty="0" err="1">
                <a:latin typeface="+mj-lt"/>
                <a:cs typeface="Calibri"/>
              </a:rPr>
              <a:t>a</a:t>
            </a:r>
            <a:r>
              <a:rPr lang="en-US" sz="1800" spc="9" dirty="0">
                <a:latin typeface="+mj-lt"/>
                <a:cs typeface="Calibri"/>
              </a:rPr>
              <a:t> </a:t>
            </a:r>
            <a:r>
              <a:rPr lang="en-US" sz="1800" spc="-9" dirty="0" err="1">
                <a:latin typeface="+mj-lt"/>
                <a:cs typeface="Calibri"/>
              </a:rPr>
              <a:t>b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-4" dirty="0" err="1">
                <a:latin typeface="+mj-lt"/>
                <a:cs typeface="Calibri"/>
              </a:rPr>
              <a:t>g</a:t>
            </a:r>
            <a:r>
              <a:rPr lang="en-US" sz="1800" spc="4" dirty="0" err="1">
                <a:latin typeface="+mj-lt"/>
                <a:cs typeface="Calibri"/>
              </a:rPr>
              <a:t>ia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dirty="0">
                <a:latin typeface="+mj-lt"/>
                <a:cs typeface="Calibri"/>
              </a:rPr>
              <a:t> </a:t>
            </a:r>
            <a:r>
              <a:rPr lang="en-US" sz="1800" b="1" i="1" spc="-4" dirty="0" err="1" smtClean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lang="en-US" sz="1800" b="1" i="1" spc="4" dirty="0" err="1" smtClean="0">
                <a:solidFill>
                  <a:srgbClr val="FF0000"/>
                </a:solidFill>
                <a:latin typeface="+mj-lt"/>
                <a:cs typeface="Calibri"/>
              </a:rPr>
              <a:t>i</a:t>
            </a:r>
            <a:r>
              <a:rPr lang="en-US" sz="1800" b="1" i="1" dirty="0" err="1" smtClean="0">
                <a:solidFill>
                  <a:srgbClr val="FF0000"/>
                </a:solidFill>
                <a:latin typeface="+mj-lt"/>
                <a:cs typeface="Calibri"/>
              </a:rPr>
              <a:t>tle:P</a:t>
            </a:r>
            <a:r>
              <a:rPr lang="en-US" sz="1800" b="1" i="1" spc="4" dirty="0" err="1" smtClean="0">
                <a:solidFill>
                  <a:srgbClr val="FF0000"/>
                </a:solidFill>
                <a:latin typeface="+mj-lt"/>
                <a:cs typeface="Calibri"/>
              </a:rPr>
              <a:t>er</a:t>
            </a:r>
            <a:r>
              <a:rPr lang="en-US" sz="1800" b="1" i="1" dirty="0" err="1" smtClean="0">
                <a:solidFill>
                  <a:srgbClr val="FF0000"/>
                </a:solidFill>
                <a:latin typeface="+mj-lt"/>
                <a:cs typeface="Calibri"/>
              </a:rPr>
              <a:t>h</a:t>
            </a:r>
            <a:r>
              <a:rPr lang="en-US" sz="1800" b="1" i="1" spc="4" dirty="0" err="1" smtClean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spc="-19" dirty="0" err="1" smtClean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lang="en-US" sz="1800" b="1" i="1" spc="4" dirty="0" err="1" smtClean="0">
                <a:solidFill>
                  <a:srgbClr val="FF0000"/>
                </a:solidFill>
                <a:latin typeface="+mj-lt"/>
                <a:cs typeface="Calibri"/>
              </a:rPr>
              <a:t>i</a:t>
            </a:r>
            <a:r>
              <a:rPr lang="en-US" sz="1800" b="1" i="1" dirty="0" err="1" smtClean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spc="4" dirty="0" err="1" smtClean="0">
                <a:solidFill>
                  <a:srgbClr val="FF0000"/>
                </a:solidFill>
                <a:latin typeface="+mj-lt"/>
                <a:cs typeface="Calibri"/>
              </a:rPr>
              <a:t>n</a:t>
            </a:r>
            <a:r>
              <a:rPr lang="en-US" sz="1800" i="1" dirty="0">
                <a:latin typeface="+mj-lt"/>
                <a:cs typeface="Calibri"/>
              </a:rPr>
              <a:t>.</a:t>
            </a:r>
            <a:r>
              <a:rPr lang="en-US" sz="1800" i="1" spc="32" dirty="0">
                <a:latin typeface="+mj-lt"/>
                <a:cs typeface="Calibri"/>
              </a:rPr>
              <a:t> </a:t>
            </a:r>
            <a:r>
              <a:rPr lang="en-US" sz="1800" spc="-4" dirty="0" err="1">
                <a:latin typeface="+mj-lt"/>
                <a:cs typeface="Calibri"/>
              </a:rPr>
              <a:t>K</a:t>
            </a:r>
            <a:r>
              <a:rPr lang="en-US" sz="1800" dirty="0" err="1">
                <a:latin typeface="+mj-lt"/>
                <a:cs typeface="Calibri"/>
              </a:rPr>
              <a:t>e</a:t>
            </a:r>
            <a:r>
              <a:rPr lang="en-US" sz="1800" spc="4" dirty="0" err="1">
                <a:latin typeface="+mj-lt"/>
                <a:cs typeface="Calibri"/>
              </a:rPr>
              <a:t>m</a:t>
            </a:r>
            <a:r>
              <a:rPr lang="en-US" sz="1800" spc="-9" dirty="0" err="1">
                <a:latin typeface="+mj-lt"/>
                <a:cs typeface="Calibri"/>
              </a:rPr>
              <a:t>u</a:t>
            </a:r>
            <a:r>
              <a:rPr lang="en-US" sz="1800" spc="9" dirty="0" err="1">
                <a:latin typeface="+mj-lt"/>
                <a:cs typeface="Calibri"/>
              </a:rPr>
              <a:t>d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14" dirty="0" err="1">
                <a:latin typeface="+mj-lt"/>
                <a:cs typeface="Calibri"/>
              </a:rPr>
              <a:t>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25" dirty="0">
                <a:latin typeface="+mj-lt"/>
                <a:cs typeface="Calibri"/>
              </a:rPr>
              <a:t> 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9" dirty="0" err="1">
                <a:latin typeface="+mj-lt"/>
                <a:cs typeface="Calibri"/>
              </a:rPr>
              <a:t>s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4" dirty="0" err="1">
                <a:latin typeface="+mj-lt"/>
                <a:cs typeface="Calibri"/>
              </a:rPr>
              <a:t>k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21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d</a:t>
            </a:r>
            <a:r>
              <a:rPr lang="en-US" sz="1800" spc="-14" dirty="0" err="1">
                <a:latin typeface="+mj-lt"/>
                <a:cs typeface="Calibri"/>
              </a:rPr>
              <a:t>e</a:t>
            </a:r>
            <a:r>
              <a:rPr lang="en-US" sz="1800" dirty="0" err="1">
                <a:latin typeface="+mj-lt"/>
                <a:cs typeface="Calibri"/>
              </a:rPr>
              <a:t>ta</a:t>
            </a:r>
            <a:r>
              <a:rPr lang="en-US" sz="1800" spc="4" dirty="0" err="1">
                <a:latin typeface="+mj-lt"/>
                <a:cs typeface="Calibri"/>
              </a:rPr>
              <a:t>il</a:t>
            </a:r>
            <a:r>
              <a:rPr lang="en-US" sz="1800" spc="9" dirty="0" err="1">
                <a:latin typeface="+mj-lt"/>
                <a:cs typeface="Calibri"/>
              </a:rPr>
              <a:t>n</a:t>
            </a:r>
            <a:r>
              <a:rPr lang="en-US" sz="1800" dirty="0" err="1">
                <a:latin typeface="+mj-lt"/>
                <a:cs typeface="Calibri"/>
              </a:rPr>
              <a:t>ya</a:t>
            </a:r>
            <a:r>
              <a:rPr lang="en-US" sz="1800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p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-9" dirty="0" err="1">
                <a:latin typeface="+mj-lt"/>
                <a:cs typeface="Calibri"/>
              </a:rPr>
              <a:t>d</a:t>
            </a:r>
            <a:r>
              <a:rPr lang="en-US" sz="1800" dirty="0" err="1">
                <a:latin typeface="+mj-lt"/>
                <a:cs typeface="Calibri"/>
              </a:rPr>
              <a:t>a</a:t>
            </a:r>
            <a:r>
              <a:rPr lang="en-US" sz="1800" spc="42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b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-4" dirty="0" err="1">
                <a:latin typeface="+mj-lt"/>
                <a:cs typeface="Calibri"/>
              </a:rPr>
              <a:t>g</a:t>
            </a:r>
            <a:r>
              <a:rPr lang="en-US" sz="1800" spc="-14" dirty="0" err="1">
                <a:latin typeface="+mj-lt"/>
                <a:cs typeface="Calibri"/>
              </a:rPr>
              <a:t>i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76" dirty="0">
                <a:latin typeface="+mj-lt"/>
                <a:cs typeface="Calibri"/>
              </a:rPr>
              <a:t> </a:t>
            </a:r>
            <a:r>
              <a:rPr lang="en-US" sz="1800" i="1" dirty="0">
                <a:latin typeface="+mj-lt"/>
                <a:cs typeface="Calibri"/>
              </a:rPr>
              <a:t>Input </a:t>
            </a:r>
            <a:r>
              <a:rPr lang="en-US" sz="1800" i="1" spc="-4" dirty="0">
                <a:latin typeface="+mj-lt"/>
                <a:cs typeface="Calibri"/>
              </a:rPr>
              <a:t>M</a:t>
            </a:r>
            <a:r>
              <a:rPr lang="en-US" sz="1800" i="1" spc="4" dirty="0">
                <a:latin typeface="+mj-lt"/>
                <a:cs typeface="Calibri"/>
              </a:rPr>
              <a:t>e</a:t>
            </a:r>
            <a:r>
              <a:rPr lang="en-US" sz="1800" i="1" spc="-4" dirty="0">
                <a:latin typeface="+mj-lt"/>
                <a:cs typeface="Calibri"/>
              </a:rPr>
              <a:t>ss</a:t>
            </a:r>
            <a:r>
              <a:rPr lang="en-US" sz="1800" i="1" dirty="0">
                <a:latin typeface="+mj-lt"/>
                <a:cs typeface="Calibri"/>
              </a:rPr>
              <a:t>a</a:t>
            </a:r>
            <a:r>
              <a:rPr lang="en-US" sz="1800" i="1" spc="4" dirty="0">
                <a:latin typeface="+mj-lt"/>
                <a:cs typeface="Calibri"/>
              </a:rPr>
              <a:t>ge</a:t>
            </a:r>
            <a:r>
              <a:rPr lang="en-US" sz="1800" i="1" dirty="0" smtClean="0">
                <a:latin typeface="+mj-lt"/>
                <a:cs typeface="Calibri"/>
              </a:rPr>
              <a:t>.</a:t>
            </a:r>
            <a:endParaRPr lang="en-US" sz="18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550" y="2693667"/>
            <a:ext cx="4332550" cy="350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9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3901"/>
            <a:ext cx="10058400" cy="3760891"/>
          </a:xfrm>
        </p:spPr>
        <p:txBody>
          <a:bodyPr>
            <a:normAutofit/>
          </a:bodyPr>
          <a:lstStyle/>
          <a:p>
            <a:pPr marL="351790" marR="26025" indent="-285750" algn="just">
              <a:lnSpc>
                <a:spcPct val="101420"/>
              </a:lnSpc>
              <a:spcBef>
                <a:spcPts val="23324"/>
              </a:spcBef>
              <a:buFont typeface="Wingdings" panose="05000000000000000000" pitchFamily="2" charset="2"/>
              <a:buChar char="Ø"/>
            </a:pPr>
            <a:r>
              <a:rPr lang="en-US" sz="1800" spc="-4" dirty="0" err="1" smtClean="0">
                <a:latin typeface="+mj-lt"/>
                <a:cs typeface="Calibri"/>
              </a:rPr>
              <a:t>K</a:t>
            </a:r>
            <a:r>
              <a:rPr lang="en-US" sz="1800" spc="4" dirty="0" err="1" smtClean="0">
                <a:latin typeface="+mj-lt"/>
                <a:cs typeface="Calibri"/>
              </a:rPr>
              <a:t>li</a:t>
            </a:r>
            <a:r>
              <a:rPr lang="en-US" sz="1800" dirty="0" err="1" smtClean="0">
                <a:latin typeface="+mj-lt"/>
                <a:cs typeface="Calibri"/>
              </a:rPr>
              <a:t>k</a:t>
            </a:r>
            <a:r>
              <a:rPr lang="en-US" sz="1800" dirty="0" smtClean="0">
                <a:latin typeface="+mj-lt"/>
                <a:cs typeface="Calibri"/>
              </a:rPr>
              <a:t> </a:t>
            </a:r>
            <a:r>
              <a:rPr lang="en-US" sz="1800" dirty="0">
                <a:latin typeface="+mj-lt"/>
                <a:cs typeface="Calibri"/>
              </a:rPr>
              <a:t>tab</a:t>
            </a:r>
            <a:r>
              <a:rPr lang="en-US" sz="1800" spc="41" dirty="0">
                <a:latin typeface="+mj-lt"/>
                <a:cs typeface="Calibri"/>
              </a:rPr>
              <a:t> </a:t>
            </a:r>
            <a:r>
              <a:rPr lang="en-US" sz="1800" b="1" i="1" spc="-4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rro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lang="en-US" sz="1800" b="1" i="1" spc="14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Aler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lang="en-US" sz="1800" i="1" dirty="0">
                <a:latin typeface="+mj-lt"/>
                <a:cs typeface="Calibri"/>
              </a:rPr>
              <a:t>,</a:t>
            </a:r>
            <a:r>
              <a:rPr lang="en-US" sz="1800" i="1" spc="7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p</a:t>
            </a:r>
            <a:r>
              <a:rPr lang="en-US" sz="1800" spc="-14" dirty="0" err="1">
                <a:latin typeface="+mj-lt"/>
                <a:cs typeface="Calibri"/>
              </a:rPr>
              <a:t>a</a:t>
            </a:r>
            <a:r>
              <a:rPr lang="en-US" sz="1800" spc="9" dirty="0" err="1">
                <a:latin typeface="+mj-lt"/>
                <a:cs typeface="Calibri"/>
              </a:rPr>
              <a:t>d</a:t>
            </a:r>
            <a:r>
              <a:rPr lang="en-US" sz="1800" dirty="0" err="1">
                <a:latin typeface="+mj-lt"/>
                <a:cs typeface="Calibri"/>
              </a:rPr>
              <a:t>a</a:t>
            </a:r>
            <a:r>
              <a:rPr lang="en-US" sz="1800" spc="21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b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-4" dirty="0" err="1">
                <a:latin typeface="+mj-lt"/>
                <a:cs typeface="Calibri"/>
              </a:rPr>
              <a:t>g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14" dirty="0" err="1">
                <a:latin typeface="+mj-lt"/>
                <a:cs typeface="Calibri"/>
              </a:rPr>
              <a:t>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35" dirty="0">
                <a:latin typeface="+mj-lt"/>
                <a:cs typeface="Calibri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lang="en-US" sz="1800" b="1" i="1" spc="-4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y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l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lang="en-US" sz="1800" i="1" spc="5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p</a:t>
            </a:r>
            <a:r>
              <a:rPr lang="en-US" sz="1800" spc="4" dirty="0" err="1">
                <a:latin typeface="+mj-lt"/>
                <a:cs typeface="Calibri"/>
              </a:rPr>
              <a:t>il</a:t>
            </a:r>
            <a:r>
              <a:rPr lang="en-US" sz="1800" spc="-14" dirty="0" err="1">
                <a:latin typeface="+mj-lt"/>
                <a:cs typeface="Calibri"/>
              </a:rPr>
              <a:t>i</a:t>
            </a:r>
            <a:r>
              <a:rPr lang="en-US" sz="1800" dirty="0" err="1">
                <a:latin typeface="+mj-lt"/>
                <a:cs typeface="Calibri"/>
              </a:rPr>
              <a:t>h</a:t>
            </a:r>
            <a:r>
              <a:rPr lang="en-US" sz="1800" spc="36" dirty="0">
                <a:latin typeface="+mj-lt"/>
                <a:cs typeface="Calibri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lang="en-US" sz="1800" b="1" i="1" spc="-4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o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p</a:t>
            </a:r>
            <a:r>
              <a:rPr lang="en-US" sz="1800" i="1" dirty="0">
                <a:latin typeface="+mj-lt"/>
                <a:cs typeface="Calibri"/>
              </a:rPr>
              <a:t>,</a:t>
            </a:r>
            <a:r>
              <a:rPr lang="en-US" sz="1800" i="1" spc="17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b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-4" dirty="0" err="1">
                <a:latin typeface="+mj-lt"/>
                <a:cs typeface="Calibri"/>
              </a:rPr>
              <a:t>g</a:t>
            </a:r>
            <a:r>
              <a:rPr lang="en-US" sz="1800" spc="4" dirty="0" err="1">
                <a:latin typeface="+mj-lt"/>
                <a:cs typeface="Calibri"/>
              </a:rPr>
              <a:t>ia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30" dirty="0">
                <a:latin typeface="+mj-lt"/>
                <a:cs typeface="Calibri"/>
              </a:rPr>
              <a:t> </a:t>
            </a:r>
            <a:r>
              <a:rPr lang="en-US" sz="1800" b="1" i="1" spc="-4" dirty="0">
                <a:solidFill>
                  <a:srgbClr val="FF0000"/>
                </a:solidFill>
                <a:latin typeface="+mj-lt"/>
                <a:cs typeface="Calibri"/>
              </a:rPr>
              <a:t>T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i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tle</a:t>
            </a:r>
            <a:r>
              <a:rPr lang="en-US" sz="1800" i="1" spc="19" dirty="0">
                <a:latin typeface="+mj-lt"/>
                <a:cs typeface="Calibri"/>
              </a:rPr>
              <a:t> </a:t>
            </a:r>
            <a:r>
              <a:rPr lang="en-US" sz="1800" dirty="0" err="1">
                <a:latin typeface="+mj-lt"/>
                <a:cs typeface="Calibri"/>
              </a:rPr>
              <a:t>m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9" dirty="0" err="1">
                <a:latin typeface="+mj-lt"/>
                <a:cs typeface="Calibri"/>
              </a:rPr>
              <a:t>s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-14" dirty="0" err="1">
                <a:latin typeface="+mj-lt"/>
                <a:cs typeface="Calibri"/>
              </a:rPr>
              <a:t>l</a:t>
            </a:r>
            <a:r>
              <a:rPr lang="en-US" sz="1800" spc="9" dirty="0" err="1">
                <a:latin typeface="+mj-lt"/>
                <a:cs typeface="Calibri"/>
              </a:rPr>
              <a:t>n</a:t>
            </a:r>
            <a:r>
              <a:rPr lang="en-US" sz="1800" dirty="0" err="1">
                <a:latin typeface="+mj-lt"/>
                <a:cs typeface="Calibri"/>
              </a:rPr>
              <a:t>ya</a:t>
            </a:r>
            <a:r>
              <a:rPr lang="en-US" sz="1800" dirty="0">
                <a:latin typeface="+mj-lt"/>
                <a:cs typeface="Calibri"/>
              </a:rPr>
              <a:t> </a:t>
            </a:r>
            <a:r>
              <a:rPr lang="en-US" sz="1800" spc="-4" dirty="0" err="1">
                <a:latin typeface="+mj-lt"/>
                <a:cs typeface="Calibri"/>
              </a:rPr>
              <a:t>k</a:t>
            </a:r>
            <a:r>
              <a:rPr lang="en-US" sz="1800" dirty="0" err="1">
                <a:latin typeface="+mj-lt"/>
                <a:cs typeface="Calibri"/>
              </a:rPr>
              <a:t>et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4" dirty="0" err="1">
                <a:latin typeface="+mj-lt"/>
                <a:cs typeface="Calibri"/>
              </a:rPr>
              <a:t>kk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13" dirty="0">
                <a:latin typeface="+mj-lt"/>
                <a:cs typeface="Calibri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ta</a:t>
            </a:r>
            <a:r>
              <a:rPr lang="en-US" sz="1800" b="1" i="1" spc="15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lang="en-US" sz="1800" b="1" i="1" spc="4" dirty="0" err="1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lang="en-US" sz="1800" b="1" i="1" dirty="0" err="1">
                <a:solidFill>
                  <a:srgbClr val="FF0000"/>
                </a:solidFill>
                <a:latin typeface="+mj-lt"/>
                <a:cs typeface="Calibri"/>
              </a:rPr>
              <a:t>ak</a:t>
            </a:r>
            <a:r>
              <a:rPr lang="en-US" sz="1800" b="1" i="1" spc="3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v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li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lang="en-US" sz="1800" i="1" dirty="0">
                <a:latin typeface="+mj-lt"/>
                <a:cs typeface="Calibri"/>
              </a:rPr>
              <a:t>,</a:t>
            </a:r>
            <a:r>
              <a:rPr lang="en-US" sz="1800" i="1" spc="15" dirty="0">
                <a:latin typeface="+mj-lt"/>
                <a:cs typeface="Calibri"/>
              </a:rPr>
              <a:t> </a:t>
            </a:r>
            <a:r>
              <a:rPr lang="en-US" sz="1800" spc="-4" dirty="0" err="1">
                <a:latin typeface="+mj-lt"/>
                <a:cs typeface="Calibri"/>
              </a:rPr>
              <a:t>k</a:t>
            </a:r>
            <a:r>
              <a:rPr lang="en-US" sz="1800" dirty="0" err="1">
                <a:latin typeface="+mj-lt"/>
                <a:cs typeface="Calibri"/>
              </a:rPr>
              <a:t>e</a:t>
            </a:r>
            <a:r>
              <a:rPr lang="en-US" sz="1800" spc="4" dirty="0" err="1">
                <a:latin typeface="+mj-lt"/>
                <a:cs typeface="Calibri"/>
              </a:rPr>
              <a:t>m</a:t>
            </a:r>
            <a:r>
              <a:rPr lang="en-US" sz="1800" spc="9" dirty="0" err="1">
                <a:latin typeface="+mj-lt"/>
                <a:cs typeface="Calibri"/>
              </a:rPr>
              <a:t>ud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14" dirty="0" err="1">
                <a:latin typeface="+mj-lt"/>
                <a:cs typeface="Calibri"/>
              </a:rPr>
              <a:t>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3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p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9" dirty="0" err="1">
                <a:latin typeface="+mj-lt"/>
                <a:cs typeface="Calibri"/>
              </a:rPr>
              <a:t>d</a:t>
            </a:r>
            <a:r>
              <a:rPr lang="en-US" sz="1800" dirty="0" err="1">
                <a:latin typeface="+mj-lt"/>
                <a:cs typeface="Calibri"/>
              </a:rPr>
              <a:t>a</a:t>
            </a:r>
            <a:r>
              <a:rPr lang="en-US" sz="1800" dirty="0">
                <a:latin typeface="+mj-lt"/>
                <a:cs typeface="Calibri"/>
              </a:rPr>
              <a:t> </a:t>
            </a:r>
            <a:r>
              <a:rPr lang="en-US" sz="1800" spc="9" dirty="0" err="1">
                <a:latin typeface="+mj-lt"/>
                <a:cs typeface="Calibri"/>
              </a:rPr>
              <a:t>b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spc="-4" dirty="0" err="1">
                <a:latin typeface="+mj-lt"/>
                <a:cs typeface="Calibri"/>
              </a:rPr>
              <a:t>g</a:t>
            </a:r>
            <a:r>
              <a:rPr lang="en-US" sz="1800" spc="4" dirty="0" err="1">
                <a:latin typeface="+mj-lt"/>
                <a:cs typeface="Calibri"/>
              </a:rPr>
              <a:t>ia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49" dirty="0">
                <a:latin typeface="+mj-lt"/>
                <a:cs typeface="Calibri"/>
              </a:rPr>
              <a:t> </a:t>
            </a:r>
            <a:r>
              <a:rPr lang="en-US" sz="1800" b="1" i="1" spc="-4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lang="en-US" sz="1800" b="1" i="1" spc="-9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ro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r</a:t>
            </a:r>
            <a:r>
              <a:rPr lang="en-US" sz="1800" b="1" i="1" spc="7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b="1" i="1" spc="-9" dirty="0">
                <a:solidFill>
                  <a:srgbClr val="FF0000"/>
                </a:solidFill>
                <a:latin typeface="+mj-lt"/>
                <a:cs typeface="Calibri"/>
              </a:rPr>
              <a:t>m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lang="en-US" sz="1800" b="1" i="1" spc="-4" dirty="0">
                <a:solidFill>
                  <a:srgbClr val="FF0000"/>
                </a:solidFill>
                <a:latin typeface="+mj-lt"/>
                <a:cs typeface="Calibri"/>
              </a:rPr>
              <a:t>ss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g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e </a:t>
            </a:r>
            <a:r>
              <a:rPr lang="en-US" sz="1800" dirty="0" err="1">
                <a:latin typeface="+mj-lt"/>
                <a:cs typeface="Calibri"/>
              </a:rPr>
              <a:t>m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9" dirty="0" err="1">
                <a:latin typeface="+mj-lt"/>
                <a:cs typeface="Calibri"/>
              </a:rPr>
              <a:t>s</a:t>
            </a:r>
            <a:r>
              <a:rPr lang="en-US" sz="1800" spc="4" dirty="0" err="1">
                <a:latin typeface="+mj-lt"/>
                <a:cs typeface="Calibri"/>
              </a:rPr>
              <a:t>al</a:t>
            </a:r>
            <a:r>
              <a:rPr lang="en-US" sz="1800" spc="9" dirty="0" err="1">
                <a:latin typeface="+mj-lt"/>
                <a:cs typeface="Calibri"/>
              </a:rPr>
              <a:t>n</a:t>
            </a:r>
            <a:r>
              <a:rPr lang="en-US" sz="1800" dirty="0" err="1">
                <a:latin typeface="+mj-lt"/>
                <a:cs typeface="Calibri"/>
              </a:rPr>
              <a:t>ya</a:t>
            </a:r>
            <a:r>
              <a:rPr lang="en-US" sz="1800" spc="5" dirty="0">
                <a:latin typeface="+mj-lt"/>
                <a:cs typeface="Calibri"/>
              </a:rPr>
              <a:t> 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9" dirty="0" err="1">
                <a:latin typeface="+mj-lt"/>
                <a:cs typeface="Calibri"/>
              </a:rPr>
              <a:t>s</a:t>
            </a:r>
            <a:r>
              <a:rPr lang="en-US" sz="1800" spc="4" dirty="0" err="1">
                <a:latin typeface="+mj-lt"/>
                <a:cs typeface="Calibri"/>
              </a:rPr>
              <a:t>i</a:t>
            </a:r>
            <a:r>
              <a:rPr lang="en-US" sz="1800" spc="-4" dirty="0" err="1">
                <a:latin typeface="+mj-lt"/>
                <a:cs typeface="Calibri"/>
              </a:rPr>
              <a:t>k</a:t>
            </a:r>
            <a:r>
              <a:rPr lang="en-US" sz="1800" spc="4" dirty="0" err="1">
                <a:latin typeface="+mj-lt"/>
                <a:cs typeface="Calibri"/>
              </a:rPr>
              <a:t>a</a:t>
            </a:r>
            <a:r>
              <a:rPr lang="en-US" sz="1800" dirty="0" err="1">
                <a:latin typeface="+mj-lt"/>
                <a:cs typeface="Calibri"/>
              </a:rPr>
              <a:t>n</a:t>
            </a:r>
            <a:r>
              <a:rPr lang="en-US" sz="1800" spc="37" dirty="0">
                <a:latin typeface="+mj-lt"/>
                <a:cs typeface="Calibri"/>
              </a:rPr>
              <a:t> 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ta</a:t>
            </a:r>
            <a:r>
              <a:rPr lang="en-US" sz="1800" b="1" i="1" spc="11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+mj-lt"/>
                <a:cs typeface="Calibri"/>
              </a:rPr>
              <a:t>ti</a:t>
            </a:r>
            <a:r>
              <a:rPr lang="en-US" sz="1800" b="1" i="1" spc="4" dirty="0" err="1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lang="en-US" sz="1800" b="1" i="1" dirty="0" err="1">
                <a:solidFill>
                  <a:srgbClr val="FF0000"/>
                </a:solidFill>
                <a:latin typeface="+mj-lt"/>
                <a:cs typeface="Calibri"/>
              </a:rPr>
              <a:t>ak</a:t>
            </a:r>
            <a:r>
              <a:rPr lang="en-US" sz="1800" b="1" i="1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b="1" i="1" spc="-4" dirty="0" err="1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lang="en-US" sz="1800" b="1" i="1" spc="4" dirty="0" err="1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lang="en-US" sz="1800" b="1" i="1" spc="-4" dirty="0" err="1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lang="en-US" sz="1800" b="1" i="1" dirty="0" err="1">
                <a:solidFill>
                  <a:srgbClr val="FF0000"/>
                </a:solidFill>
                <a:latin typeface="+mj-lt"/>
                <a:cs typeface="Calibri"/>
              </a:rPr>
              <a:t>u</a:t>
            </a:r>
            <a:r>
              <a:rPr lang="en-US" sz="1800" b="1" i="1" spc="4" dirty="0" err="1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dirty="0" err="1">
                <a:solidFill>
                  <a:srgbClr val="FF0000"/>
                </a:solidFill>
                <a:latin typeface="+mj-lt"/>
                <a:cs typeface="Calibri"/>
              </a:rPr>
              <a:t>i</a:t>
            </a:r>
            <a:r>
              <a:rPr lang="en-US" sz="1800" b="1" i="1" spc="10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b="1" i="1" dirty="0" err="1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lang="en-US" sz="1800" b="1" i="1" spc="9" dirty="0" err="1">
                <a:solidFill>
                  <a:srgbClr val="FF0000"/>
                </a:solidFill>
                <a:latin typeface="+mj-lt"/>
                <a:cs typeface="Calibri"/>
              </a:rPr>
              <a:t>e</a:t>
            </a:r>
            <a:r>
              <a:rPr lang="en-US" sz="1800" b="1" i="1" spc="-14" dirty="0" err="1">
                <a:solidFill>
                  <a:srgbClr val="FF0000"/>
                </a:solidFill>
                <a:latin typeface="+mj-lt"/>
                <a:cs typeface="Calibri"/>
              </a:rPr>
              <a:t>n</a:t>
            </a:r>
            <a:r>
              <a:rPr lang="en-US" sz="1800" b="1" i="1" dirty="0" err="1">
                <a:solidFill>
                  <a:srgbClr val="FF0000"/>
                </a:solidFill>
                <a:latin typeface="+mj-lt"/>
                <a:cs typeface="Calibri"/>
              </a:rPr>
              <a:t>g</a:t>
            </a:r>
            <a:r>
              <a:rPr lang="en-US" sz="1800" b="1" i="1" spc="4" dirty="0" err="1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dirty="0" err="1">
                <a:solidFill>
                  <a:srgbClr val="FF0000"/>
                </a:solidFill>
                <a:latin typeface="+mj-lt"/>
                <a:cs typeface="Calibri"/>
              </a:rPr>
              <a:t>n</a:t>
            </a:r>
            <a:r>
              <a:rPr lang="en-US" sz="1800" b="1" i="1" spc="4" dirty="0">
                <a:solidFill>
                  <a:srgbClr val="FF0000"/>
                </a:solidFill>
                <a:latin typeface="+mj-lt"/>
                <a:cs typeface="Calibri"/>
              </a:rPr>
              <a:t> </a:t>
            </a:r>
            <a:r>
              <a:rPr lang="en-US" sz="1800" b="1" i="1" spc="4" dirty="0" err="1">
                <a:solidFill>
                  <a:srgbClr val="FF0000"/>
                </a:solidFill>
                <a:latin typeface="+mj-lt"/>
                <a:cs typeface="Calibri"/>
              </a:rPr>
              <a:t>v</a:t>
            </a:r>
            <a:r>
              <a:rPr lang="en-US" sz="1800" b="1" i="1" dirty="0" err="1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spc="4" dirty="0" err="1">
                <a:solidFill>
                  <a:srgbClr val="FF0000"/>
                </a:solidFill>
                <a:latin typeface="+mj-lt"/>
                <a:cs typeface="Calibri"/>
              </a:rPr>
              <a:t>li</a:t>
            </a:r>
            <a:r>
              <a:rPr lang="en-US" sz="1800" b="1" i="1" dirty="0" err="1">
                <a:solidFill>
                  <a:srgbClr val="FF0000"/>
                </a:solidFill>
                <a:latin typeface="+mj-lt"/>
                <a:cs typeface="Calibri"/>
              </a:rPr>
              <a:t>d</a:t>
            </a:r>
            <a:r>
              <a:rPr lang="en-US" sz="1800" b="1" i="1" spc="4" dirty="0" err="1">
                <a:solidFill>
                  <a:srgbClr val="FF0000"/>
                </a:solidFill>
                <a:latin typeface="+mj-lt"/>
                <a:cs typeface="Calibri"/>
              </a:rPr>
              <a:t>a</a:t>
            </a:r>
            <a:r>
              <a:rPr lang="en-US" sz="1800" b="1" i="1" spc="-4" dirty="0" err="1">
                <a:solidFill>
                  <a:srgbClr val="FF0000"/>
                </a:solidFill>
                <a:latin typeface="+mj-lt"/>
                <a:cs typeface="Calibri"/>
              </a:rPr>
              <a:t>s</a:t>
            </a:r>
            <a:r>
              <a:rPr lang="en-US" sz="1800" b="1" i="1" spc="4" dirty="0" err="1">
                <a:solidFill>
                  <a:srgbClr val="FF0000"/>
                </a:solidFill>
                <a:latin typeface="+mj-lt"/>
                <a:cs typeface="Calibri"/>
              </a:rPr>
              <a:t>i</a:t>
            </a:r>
            <a:r>
              <a:rPr lang="en-US" sz="1800" i="1" dirty="0">
                <a:latin typeface="+mj-lt"/>
                <a:cs typeface="Calibri"/>
              </a:rPr>
              <a:t>.</a:t>
            </a:r>
            <a:endParaRPr lang="en-US" sz="18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440" y="2758885"/>
            <a:ext cx="4105598" cy="33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9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Istilah-Istilah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Exce</a:t>
            </a:r>
            <a:r>
              <a:rPr lang="en-US" dirty="0"/>
              <a:t>l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2352" y="2086560"/>
            <a:ext cx="7228256" cy="4096881"/>
          </a:xfrm>
        </p:spPr>
      </p:pic>
    </p:spTree>
    <p:extLst>
      <p:ext uri="{BB962C8B-B14F-4D97-AF65-F5344CB8AC3E}">
        <p14:creationId xmlns:p14="http://schemas.microsoft.com/office/powerpoint/2010/main" val="2481261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Tugas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 err="1" smtClean="0">
                <a:latin typeface="+mj-lt"/>
              </a:rPr>
              <a:t>Buatlah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Validasi</a:t>
            </a:r>
            <a:r>
              <a:rPr lang="en-US" sz="1800" dirty="0" smtClean="0">
                <a:latin typeface="+mj-lt"/>
              </a:rPr>
              <a:t> data </a:t>
            </a:r>
            <a:r>
              <a:rPr lang="en-US" sz="1800" dirty="0" err="1" smtClean="0">
                <a:latin typeface="+mj-lt"/>
              </a:rPr>
              <a:t>dari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baris</a:t>
            </a:r>
            <a:r>
              <a:rPr lang="en-US" sz="1800" dirty="0" smtClean="0">
                <a:latin typeface="+mj-lt"/>
              </a:rPr>
              <a:t>/row </a:t>
            </a:r>
            <a:r>
              <a:rPr lang="en-US" sz="1800" dirty="0" err="1" smtClean="0">
                <a:latin typeface="+mj-lt"/>
              </a:rPr>
              <a:t>ke</a:t>
            </a:r>
            <a:r>
              <a:rPr lang="en-US" sz="1800" dirty="0" smtClean="0">
                <a:latin typeface="+mj-lt"/>
              </a:rPr>
              <a:t> 13 </a:t>
            </a:r>
            <a:r>
              <a:rPr lang="en-US" sz="1800" dirty="0" err="1" smtClean="0">
                <a:latin typeface="+mj-lt"/>
              </a:rPr>
              <a:t>sampai</a:t>
            </a:r>
            <a:r>
              <a:rPr lang="en-US" sz="1800" dirty="0" smtClean="0">
                <a:latin typeface="+mj-lt"/>
              </a:rPr>
              <a:t> 25 </a:t>
            </a:r>
            <a:r>
              <a:rPr lang="en-US" sz="1800" dirty="0" err="1" smtClean="0">
                <a:latin typeface="+mj-lt"/>
              </a:rPr>
              <a:t>untuk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masing-masing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kolom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berikut</a:t>
            </a:r>
            <a:r>
              <a:rPr lang="en-US" sz="1800" dirty="0" smtClean="0">
                <a:latin typeface="+mj-lt"/>
              </a:rPr>
              <a:t> :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+mj-lt"/>
              </a:rPr>
              <a:t>Kolom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Paket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Pelatihan</a:t>
            </a:r>
            <a:r>
              <a:rPr lang="en-US" sz="1800" dirty="0" smtClean="0">
                <a:latin typeface="+mj-lt"/>
              </a:rPr>
              <a:t> : </a:t>
            </a:r>
            <a:r>
              <a:rPr lang="en-US" sz="1800" dirty="0" err="1" smtClean="0">
                <a:latin typeface="+mj-lt"/>
              </a:rPr>
              <a:t>Maksimum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panjang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karakter</a:t>
            </a:r>
            <a:r>
              <a:rPr lang="en-US" sz="1800" dirty="0" smtClean="0">
                <a:latin typeface="+mj-lt"/>
              </a:rPr>
              <a:t>/</a:t>
            </a:r>
            <a:r>
              <a:rPr lang="en-US" sz="1800" dirty="0" err="1" smtClean="0">
                <a:latin typeface="+mj-lt"/>
              </a:rPr>
              <a:t>teks</a:t>
            </a:r>
            <a:r>
              <a:rPr lang="en-US" sz="1800" dirty="0" smtClean="0">
                <a:latin typeface="+mj-lt"/>
              </a:rPr>
              <a:t> 25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+mj-lt"/>
              </a:rPr>
              <a:t>Kolom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jumlah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siswa</a:t>
            </a:r>
            <a:r>
              <a:rPr lang="en-US" sz="1800" dirty="0" smtClean="0">
                <a:latin typeface="+mj-lt"/>
              </a:rPr>
              <a:t> : Minimal 1</a:t>
            </a:r>
          </a:p>
          <a:p>
            <a:pPr lvl="4">
              <a:buFont typeface="Wingdings" panose="05000000000000000000" pitchFamily="2" charset="2"/>
              <a:buChar char="Ø"/>
            </a:pPr>
            <a:r>
              <a:rPr lang="en-US" sz="1800" dirty="0" err="1" smtClean="0">
                <a:latin typeface="+mj-lt"/>
              </a:rPr>
              <a:t>Kolom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 err="1" smtClean="0">
                <a:latin typeface="+mj-lt"/>
              </a:rPr>
              <a:t>Biaya</a:t>
            </a:r>
            <a:r>
              <a:rPr lang="en-US" sz="1800" dirty="0" smtClean="0">
                <a:latin typeface="+mj-lt"/>
              </a:rPr>
              <a:t>/</a:t>
            </a:r>
            <a:r>
              <a:rPr lang="en-US" sz="1800" dirty="0" err="1" smtClean="0">
                <a:latin typeface="+mj-lt"/>
              </a:rPr>
              <a:t>Paket</a:t>
            </a:r>
            <a:r>
              <a:rPr lang="en-US" sz="1800" dirty="0" smtClean="0">
                <a:latin typeface="+mj-lt"/>
              </a:rPr>
              <a:t> : Antara 750000 </a:t>
            </a:r>
            <a:r>
              <a:rPr lang="en-US" sz="1800" dirty="0" err="1" smtClean="0">
                <a:latin typeface="+mj-lt"/>
              </a:rPr>
              <a:t>s.d</a:t>
            </a:r>
            <a:r>
              <a:rPr lang="en-US" sz="1800" dirty="0" smtClean="0">
                <a:latin typeface="+mj-lt"/>
              </a:rPr>
              <a:t> 5000000</a:t>
            </a:r>
          </a:p>
        </p:txBody>
      </p:sp>
    </p:spTree>
    <p:extLst>
      <p:ext uri="{BB962C8B-B14F-4D97-AF65-F5344CB8AC3E}">
        <p14:creationId xmlns:p14="http://schemas.microsoft.com/office/powerpoint/2010/main" val="219996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83" y="12034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 err="1" smtClean="0">
                <a:solidFill>
                  <a:schemeClr val="tx1"/>
                </a:solidFill>
              </a:rPr>
              <a:t>Validasi</a:t>
            </a:r>
            <a:r>
              <a:rPr lang="en-US" sz="4800" i="1" dirty="0" smtClean="0">
                <a:solidFill>
                  <a:schemeClr val="tx1"/>
                </a:solidFill>
              </a:rPr>
              <a:t> data </a:t>
            </a:r>
            <a:r>
              <a:rPr lang="en-US" sz="4800" i="1" dirty="0" err="1" smtClean="0">
                <a:solidFill>
                  <a:schemeClr val="tx1"/>
                </a:solidFill>
              </a:rPr>
              <a:t>adalah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fitur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untuk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mengecek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dan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memvalidasi</a:t>
            </a:r>
            <a:r>
              <a:rPr lang="en-US" sz="4800" i="1" dirty="0" smtClean="0">
                <a:solidFill>
                  <a:schemeClr val="tx1"/>
                </a:solidFill>
              </a:rPr>
              <a:t> data yang </a:t>
            </a:r>
            <a:r>
              <a:rPr lang="en-US" sz="4800" i="1" dirty="0" err="1" smtClean="0">
                <a:solidFill>
                  <a:schemeClr val="tx1"/>
                </a:solidFill>
              </a:rPr>
              <a:t>dimasukan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ke</a:t>
            </a:r>
            <a:r>
              <a:rPr lang="en-US" sz="4800" i="1" dirty="0" smtClean="0">
                <a:solidFill>
                  <a:schemeClr val="tx1"/>
                </a:solidFill>
              </a:rPr>
              <a:t> excel. </a:t>
            </a:r>
            <a:r>
              <a:rPr lang="en-US" sz="4800" i="1" dirty="0" err="1" smtClean="0">
                <a:solidFill>
                  <a:schemeClr val="tx1"/>
                </a:solidFill>
              </a:rPr>
              <a:t>Fungsi</a:t>
            </a:r>
            <a:r>
              <a:rPr lang="en-US" sz="4800" i="1" dirty="0" err="1" smtClean="0">
                <a:solidFill>
                  <a:schemeClr val="tx1"/>
                </a:solidFill>
              </a:rPr>
              <a:t>nya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adalah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untuk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memastikan</a:t>
            </a:r>
            <a:r>
              <a:rPr lang="en-US" sz="4800" i="1" dirty="0" smtClean="0">
                <a:solidFill>
                  <a:schemeClr val="tx1"/>
                </a:solidFill>
              </a:rPr>
              <a:t> data yang </a:t>
            </a:r>
            <a:r>
              <a:rPr lang="en-US" sz="4800" i="1" dirty="0" err="1" smtClean="0">
                <a:solidFill>
                  <a:schemeClr val="tx1"/>
                </a:solidFill>
              </a:rPr>
              <a:t>dimasukan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pada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suatu</a:t>
            </a:r>
            <a:r>
              <a:rPr lang="en-US" sz="4800" i="1" dirty="0" smtClean="0">
                <a:solidFill>
                  <a:schemeClr val="tx1"/>
                </a:solidFill>
              </a:rPr>
              <a:t> Cell </a:t>
            </a:r>
            <a:r>
              <a:rPr lang="en-US" sz="4800" i="1" dirty="0" err="1" smtClean="0">
                <a:solidFill>
                  <a:schemeClr val="tx1"/>
                </a:solidFill>
              </a:rPr>
              <a:t>telah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memenuhi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Kriteria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r>
              <a:rPr lang="en-US" sz="4800" i="1" dirty="0" err="1" smtClean="0">
                <a:solidFill>
                  <a:schemeClr val="tx1"/>
                </a:solidFill>
              </a:rPr>
              <a:t>tertentu</a:t>
            </a:r>
            <a:r>
              <a:rPr lang="en-US" sz="4800" i="1" dirty="0" smtClean="0">
                <a:solidFill>
                  <a:schemeClr val="tx1"/>
                </a:solidFill>
              </a:rPr>
              <a:t> </a:t>
            </a:r>
            <a:endParaRPr lang="en-US" sz="4800" i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383" y="177672"/>
            <a:ext cx="10058400" cy="1143000"/>
          </a:xfrm>
        </p:spPr>
        <p:txBody>
          <a:bodyPr>
            <a:normAutofit/>
          </a:bodyPr>
          <a:lstStyle/>
          <a:p>
            <a:r>
              <a:rPr lang="en-US" sz="6000" b="1" dirty="0" err="1" smtClean="0"/>
              <a:t>Apa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itu</a:t>
            </a:r>
            <a:r>
              <a:rPr lang="en-US" sz="6000" b="1" dirty="0" smtClean="0"/>
              <a:t> </a:t>
            </a:r>
            <a:r>
              <a:rPr lang="en-US" sz="6000" b="1" dirty="0" err="1" smtClean="0"/>
              <a:t>validasi</a:t>
            </a:r>
            <a:r>
              <a:rPr lang="en-US" sz="6000" b="1" dirty="0" smtClean="0"/>
              <a:t> data ?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Kita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ingin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data yang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masuk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harus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memenuhi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syarat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tertentu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seperti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Umur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harus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di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atas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17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Tahun</a:t>
            </a:r>
            <a:endParaRPr lang="en-US" sz="2000" b="1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-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Gaji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Bulanan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harus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diatas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Upah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Minimum Regional (UMR); DLL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n-US" sz="2000" b="1" dirty="0" err="1" smtClean="0">
                <a:solidFill>
                  <a:schemeClr val="tx1"/>
                </a:solidFill>
                <a:latin typeface="+mj-lt"/>
              </a:rPr>
              <a:t>Kondisi-kondisi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di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atas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dapat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kita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masukan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lembar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kerja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+mj-lt"/>
              </a:rPr>
              <a:t>memvalidasi</a:t>
            </a:r>
            <a:r>
              <a:rPr lang="en-US" sz="2000" b="1" dirty="0">
                <a:solidFill>
                  <a:schemeClr val="tx1"/>
                </a:solidFill>
                <a:latin typeface="+mj-lt"/>
              </a:rPr>
              <a:t> data </a:t>
            </a:r>
            <a:r>
              <a:rPr lang="nn-NO" sz="2000" b="1" dirty="0">
                <a:solidFill>
                  <a:schemeClr val="tx1"/>
                </a:solidFill>
                <a:latin typeface="+mj-lt"/>
              </a:rPr>
              <a:t>yang di masukkan. Jika data yang dimasukan salah, </a:t>
            </a:r>
            <a:r>
              <a:rPr lang="nn-NO" sz="2000" b="1" dirty="0" smtClean="0">
                <a:solidFill>
                  <a:schemeClr val="tx1"/>
                </a:solidFill>
                <a:latin typeface="+mj-lt"/>
              </a:rPr>
              <a:t>maka Fungsi Validasi </a:t>
            </a:r>
            <a:r>
              <a:rPr lang="nn-NO" sz="2000" b="1" dirty="0">
                <a:solidFill>
                  <a:schemeClr val="tx1"/>
                </a:solidFill>
                <a:latin typeface="+mj-lt"/>
              </a:rPr>
              <a:t>data akan </a:t>
            </a:r>
            <a:r>
              <a:rPr lang="fi-FI" sz="2000" b="1" dirty="0">
                <a:solidFill>
                  <a:schemeClr val="tx1"/>
                </a:solidFill>
                <a:latin typeface="+mj-lt"/>
              </a:rPr>
              <a:t>memberitahukan kesalahan yang kita buat.</a:t>
            </a:r>
            <a:endParaRPr lang="en-US" sz="2000" b="1" dirty="0">
              <a:solidFill>
                <a:schemeClr val="tx1"/>
              </a:solidFill>
              <a:latin typeface="+mj-lt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111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Data Validation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Tombol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“Data Validation”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terdapat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pada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Ribbon “Data” Microsoft Excel. 7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Opsi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batasan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dapat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digunakan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membuat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data validation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: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Decimal	: Data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</a:rPr>
              <a:t>angka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decimal</a:t>
            </a:r>
          </a:p>
          <a:p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Whole Number	: Data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</a:rPr>
              <a:t>angka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</a:rPr>
              <a:t>bilangan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</a:rPr>
              <a:t>bulat</a:t>
            </a:r>
            <a:endParaRPr lang="en-US" sz="18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List		: List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</a:rPr>
              <a:t>teks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</a:rPr>
              <a:t>atau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data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</a:rPr>
              <a:t>tertentu</a:t>
            </a:r>
            <a:endParaRPr lang="en-US" sz="18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Date		: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</a:rPr>
              <a:t>Berdasarkan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</a:rPr>
              <a:t>rentang</a:t>
            </a:r>
            <a:r>
              <a:rPr lang="en-US" sz="18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b="1" dirty="0" err="1" smtClean="0">
                <a:solidFill>
                  <a:schemeClr val="tx1"/>
                </a:solidFill>
                <a:latin typeface="+mj-lt"/>
              </a:rPr>
              <a:t>tanggal</a:t>
            </a:r>
            <a:endParaRPr lang="en-US" sz="1600" b="1" dirty="0">
              <a:solidFill>
                <a:schemeClr val="tx1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Time		: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Berdasarkan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rentang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jam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tertentu</a:t>
            </a:r>
            <a:endParaRPr lang="en-US" sz="1600" b="1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Text length	: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Panjang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digit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atau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karakter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data</a:t>
            </a:r>
          </a:p>
          <a:p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Custom		: Formula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khusus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dari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sel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atau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definisi</a:t>
            </a:r>
            <a:r>
              <a:rPr lang="en-US" sz="1600" b="1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600" b="1" dirty="0" err="1" smtClean="0">
                <a:solidFill>
                  <a:schemeClr val="tx1"/>
                </a:solidFill>
                <a:latin typeface="+mj-lt"/>
              </a:rPr>
              <a:t>langsung</a:t>
            </a:r>
            <a:endParaRPr lang="en-US" sz="1800" b="1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711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Data Validation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Pada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jendela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“Data Validation”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terdapat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3 tab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dengan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fungsi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sebagai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berikut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:</a:t>
            </a:r>
            <a:endParaRPr lang="en-US" sz="1800" b="1" dirty="0">
              <a:solidFill>
                <a:schemeClr val="tx1"/>
              </a:solidFill>
              <a:latin typeface="+mj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1. Settings. 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Settings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terdiri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dari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beberapa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bagian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diantaranya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- Allow :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Kolom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memilih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jenis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kriteria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data yang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diperbolehkan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pada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cell yang di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validasi</a:t>
            </a:r>
            <a:endParaRPr lang="en-US" sz="18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800" dirty="0" smtClean="0">
                <a:solidFill>
                  <a:schemeClr val="tx1"/>
                </a:solidFill>
                <a:latin typeface="+mj-lt"/>
              </a:rPr>
              <a:t>- Data :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kolom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berfungsi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menentukan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rentang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data yang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digunakan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validasi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Terdapat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beberapa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opsi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yaitu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79873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Data Validation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Fungsi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dalam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data :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it-IT" b="1" dirty="0"/>
              <a:t>B</a:t>
            </a:r>
            <a:r>
              <a:rPr lang="it-IT" b="1" dirty="0" smtClean="0"/>
              <a:t>etween</a:t>
            </a:r>
            <a:r>
              <a:rPr lang="it-IT" dirty="0"/>
              <a:t> berarti di antara rentang </a:t>
            </a:r>
            <a:r>
              <a:rPr lang="it-IT" dirty="0" smtClean="0"/>
              <a:t>data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b="1" dirty="0"/>
              <a:t>N</a:t>
            </a:r>
            <a:r>
              <a:rPr lang="en-US" b="1" dirty="0" smtClean="0"/>
              <a:t>ot </a:t>
            </a:r>
            <a:r>
              <a:rPr lang="en-US" b="1" dirty="0"/>
              <a:t>between</a:t>
            </a:r>
            <a:r>
              <a:rPr lang="en-US" dirty="0"/>
              <a:t> 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rentang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endParaRPr 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it-IT" b="1" dirty="0"/>
              <a:t>E</a:t>
            </a:r>
            <a:r>
              <a:rPr lang="it-IT" b="1" dirty="0" smtClean="0"/>
              <a:t>qual </a:t>
            </a:r>
            <a:r>
              <a:rPr lang="it-IT" b="1" dirty="0"/>
              <a:t>to</a:t>
            </a:r>
            <a:r>
              <a:rPr lang="it-IT" dirty="0"/>
              <a:t> berarti sama </a:t>
            </a:r>
            <a:r>
              <a:rPr lang="it-IT" dirty="0" smtClean="0"/>
              <a:t>dengan</a:t>
            </a:r>
          </a:p>
          <a:p>
            <a:pPr>
              <a:buFont typeface="Arial" panose="020B0604020202090204" pitchFamily="34" charset="0"/>
              <a:buChar char="•"/>
            </a:pPr>
            <a:r>
              <a:rPr lang="en-US" b="1" dirty="0"/>
              <a:t>N</a:t>
            </a:r>
            <a:r>
              <a:rPr lang="en-US" b="1" dirty="0" smtClean="0"/>
              <a:t>ot </a:t>
            </a:r>
            <a:r>
              <a:rPr lang="en-US" b="1" dirty="0"/>
              <a:t>equal to 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en-US" b="1" dirty="0"/>
              <a:t>G</a:t>
            </a:r>
            <a:r>
              <a:rPr lang="en-US" b="1" dirty="0" smtClean="0"/>
              <a:t>reater </a:t>
            </a:r>
            <a:r>
              <a:rPr lang="en-US" b="1" dirty="0"/>
              <a:t>than 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endParaRPr 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en-US" b="1" dirty="0"/>
              <a:t>L</a:t>
            </a:r>
            <a:r>
              <a:rPr lang="en-US" b="1" dirty="0" smtClean="0"/>
              <a:t>ess </a:t>
            </a:r>
            <a:r>
              <a:rPr lang="en-US" b="1" dirty="0"/>
              <a:t>than 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endParaRPr 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en-US" b="1" dirty="0"/>
              <a:t>G</a:t>
            </a:r>
            <a:r>
              <a:rPr lang="en-US" b="1" dirty="0" smtClean="0"/>
              <a:t>reater </a:t>
            </a:r>
            <a:r>
              <a:rPr lang="en-US" b="1" dirty="0"/>
              <a:t>than or equal 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 smtClean="0"/>
              <a:t>dengan</a:t>
            </a:r>
            <a:endParaRPr 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en-US" b="1" dirty="0"/>
              <a:t>L</a:t>
            </a:r>
            <a:r>
              <a:rPr lang="en-US" b="1" dirty="0" smtClean="0"/>
              <a:t>ess </a:t>
            </a:r>
            <a:r>
              <a:rPr lang="en-US" b="1" dirty="0"/>
              <a:t>than or equal 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endParaRPr lang="en-US" dirty="0"/>
          </a:p>
          <a:p>
            <a:pPr>
              <a:buFont typeface="Arial" panose="020B0604020202090204" pitchFamily="34" charset="0"/>
              <a:buChar char="•"/>
            </a:pPr>
            <a:endParaRPr lang="it-IT" dirty="0"/>
          </a:p>
          <a:p>
            <a:endParaRPr lang="en-US" sz="16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356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Data Validation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2. Input Message</a:t>
            </a:r>
          </a:p>
          <a:p>
            <a:pPr>
              <a:buFontTx/>
              <a:buChar char="-"/>
            </a:pP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Adalah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T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ab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yang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digunakan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menampilkan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teks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ketika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anda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akan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memasukkan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data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pada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sel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yang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telah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divalidasi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.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Penjelasan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Show input message when cells is selected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cek</a:t>
            </a:r>
            <a:r>
              <a:rPr lang="en-US" sz="1800" dirty="0">
                <a:latin typeface="+mj-lt"/>
              </a:rPr>
              <a:t> box </a:t>
            </a:r>
            <a:r>
              <a:rPr lang="en-US" sz="1800" dirty="0" err="1">
                <a:latin typeface="+mj-lt"/>
              </a:rPr>
              <a:t>untuk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menampilkan</a:t>
            </a:r>
            <a:r>
              <a:rPr lang="en-US" sz="1800" dirty="0">
                <a:latin typeface="+mj-lt"/>
              </a:rPr>
              <a:t>/</a:t>
            </a:r>
            <a:r>
              <a:rPr lang="en-US" sz="1800" dirty="0" err="1">
                <a:latin typeface="+mj-lt"/>
              </a:rPr>
              <a:t>tidak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pesan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sel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dipilih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untuk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memasukkan</a:t>
            </a:r>
            <a:r>
              <a:rPr lang="en-US" sz="1800" dirty="0">
                <a:latin typeface="+mj-lt"/>
              </a:rPr>
              <a:t> data.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Title</a:t>
            </a:r>
            <a:r>
              <a:rPr lang="en-US" sz="1800" dirty="0">
                <a:latin typeface="+mj-lt"/>
              </a:rPr>
              <a:t> 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judul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pesan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memasukkan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smtClean="0">
                <a:latin typeface="+mj-lt"/>
              </a:rPr>
              <a:t>data.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+mj-lt"/>
              </a:rPr>
              <a:t>Input </a:t>
            </a:r>
            <a:r>
              <a:rPr lang="en-US" sz="1800" b="1" dirty="0">
                <a:latin typeface="+mj-lt"/>
              </a:rPr>
              <a:t>message 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pesan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disampaikan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saat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memasukkan</a:t>
            </a:r>
            <a:r>
              <a:rPr lang="en-US" sz="1800" dirty="0">
                <a:latin typeface="+mj-lt"/>
              </a:rPr>
              <a:t> data.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sz="18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7988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Data Validation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2. Error Alert</a:t>
            </a:r>
          </a:p>
          <a:p>
            <a:pPr>
              <a:buFontTx/>
              <a:buChar char="-"/>
            </a:pPr>
            <a:r>
              <a:rPr lang="en-US" sz="1800" dirty="0" err="1" smtClean="0">
                <a:latin typeface="+mj-lt"/>
              </a:rPr>
              <a:t>Adalah</a:t>
            </a:r>
            <a:r>
              <a:rPr lang="en-US" sz="1800" dirty="0" smtClean="0">
                <a:latin typeface="+mj-lt"/>
              </a:rPr>
              <a:t> </a:t>
            </a:r>
            <a:r>
              <a:rPr lang="en-US" sz="1800" dirty="0">
                <a:latin typeface="+mj-lt"/>
              </a:rPr>
              <a:t>tab yang </a:t>
            </a:r>
            <a:r>
              <a:rPr lang="en-US" sz="1800" dirty="0" err="1">
                <a:latin typeface="+mj-lt"/>
              </a:rPr>
              <a:t>digunakan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untuk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melakukan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pengaturan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terkait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peringatan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akan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ditampilkan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setelah</a:t>
            </a:r>
            <a:r>
              <a:rPr lang="en-US" sz="1800" dirty="0">
                <a:latin typeface="+mj-lt"/>
              </a:rPr>
              <a:t> data yang </a:t>
            </a:r>
            <a:r>
              <a:rPr lang="en-US" sz="1800" dirty="0" err="1">
                <a:latin typeface="+mj-lt"/>
              </a:rPr>
              <a:t>dimasukkan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tidak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memenuhi</a:t>
            </a:r>
            <a:r>
              <a:rPr lang="en-US" sz="1800" dirty="0">
                <a:latin typeface="+mj-lt"/>
              </a:rPr>
              <a:t> </a:t>
            </a:r>
            <a:r>
              <a:rPr lang="en-US" sz="1800" b="1" dirty="0">
                <a:latin typeface="+mj-lt"/>
              </a:rPr>
              <a:t>Validation Criteria</a:t>
            </a:r>
            <a:r>
              <a:rPr lang="en-US" sz="1800" dirty="0" smtClean="0">
                <a:latin typeface="+mj-lt"/>
              </a:rPr>
              <a:t>.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Show error alert after invalid data is entered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cek</a:t>
            </a:r>
            <a:r>
              <a:rPr lang="en-US" sz="1800" dirty="0">
                <a:latin typeface="+mj-lt"/>
              </a:rPr>
              <a:t> box yang </a:t>
            </a:r>
            <a:r>
              <a:rPr lang="en-US" sz="1800" dirty="0" err="1">
                <a:latin typeface="+mj-lt"/>
              </a:rPr>
              <a:t>berfungsi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untuk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menampilkan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atau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tidak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pesan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kesalahan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setelah</a:t>
            </a:r>
            <a:r>
              <a:rPr lang="en-US" sz="1800" dirty="0">
                <a:latin typeface="+mj-lt"/>
              </a:rPr>
              <a:t> data yang </a:t>
            </a:r>
            <a:r>
              <a:rPr lang="en-US" sz="1800" dirty="0" err="1">
                <a:latin typeface="+mj-lt"/>
              </a:rPr>
              <a:t>dimasukkan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tidak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memenuhi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kriteria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validasi</a:t>
            </a:r>
            <a:r>
              <a:rPr lang="en-US" sz="1800" dirty="0">
                <a:latin typeface="+mj-lt"/>
              </a:rPr>
              <a:t> data.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Style 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lambang</a:t>
            </a:r>
            <a:r>
              <a:rPr lang="en-US" sz="1800" dirty="0">
                <a:latin typeface="+mj-lt"/>
              </a:rPr>
              <a:t> yang </a:t>
            </a:r>
            <a:r>
              <a:rPr lang="en-US" sz="1800" dirty="0" err="1">
                <a:latin typeface="+mj-lt"/>
              </a:rPr>
              <a:t>ditampilkan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bersama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pesan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kesalahan</a:t>
            </a:r>
            <a:r>
              <a:rPr lang="en-US" sz="1800" dirty="0">
                <a:latin typeface="+mj-lt"/>
              </a:rPr>
              <a:t>.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US" sz="1800" b="1" dirty="0">
                <a:latin typeface="+mj-lt"/>
              </a:rPr>
              <a:t>Title </a:t>
            </a:r>
            <a:r>
              <a:rPr lang="en-US" sz="1800" dirty="0" err="1">
                <a:latin typeface="+mj-lt"/>
              </a:rPr>
              <a:t>adalah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judul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dari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pesan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kesalahan</a:t>
            </a:r>
            <a:r>
              <a:rPr lang="en-US" sz="1800" dirty="0">
                <a:latin typeface="+mj-lt"/>
              </a:rPr>
              <a:t>.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it-IT" sz="1800" b="1" dirty="0">
                <a:latin typeface="+mj-lt"/>
              </a:rPr>
              <a:t>Error message </a:t>
            </a:r>
            <a:r>
              <a:rPr lang="it-IT" sz="1800" dirty="0">
                <a:latin typeface="+mj-lt"/>
              </a:rPr>
              <a:t>adalah isi dari pesan </a:t>
            </a:r>
            <a:r>
              <a:rPr lang="it-IT" sz="1800" dirty="0" smtClean="0">
                <a:latin typeface="+mj-lt"/>
              </a:rPr>
              <a:t>kesalahan</a:t>
            </a:r>
            <a:r>
              <a:rPr lang="it-IT" sz="1800" dirty="0">
                <a:latin typeface="+mj-lt"/>
              </a:rPr>
              <a:t>.</a:t>
            </a:r>
            <a:endParaRPr lang="en-US" sz="1800" dirty="0" smtClean="0">
              <a:latin typeface="+mj-lt"/>
            </a:endParaRP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sz="18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1835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Buat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Workbook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baru</a:t>
            </a:r>
            <a:endParaRPr lang="en-US" sz="1800" dirty="0" smtClean="0">
              <a:solidFill>
                <a:schemeClr val="tx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Letakkan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kursor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pada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cell C2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dan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ketiklah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data </a:t>
            </a:r>
            <a:r>
              <a:rPr lang="en-US" sz="1800" dirty="0" err="1" smtClean="0">
                <a:solidFill>
                  <a:schemeClr val="tx1"/>
                </a:solidFill>
                <a:latin typeface="+mj-lt"/>
              </a:rPr>
              <a:t>berikut</a:t>
            </a:r>
            <a:r>
              <a:rPr lang="en-US" sz="1800" dirty="0" smtClean="0">
                <a:solidFill>
                  <a:schemeClr val="tx1"/>
                </a:solidFill>
                <a:latin typeface="+mj-lt"/>
              </a:rPr>
              <a:t> :</a:t>
            </a:r>
          </a:p>
          <a:p>
            <a:pPr marL="0" indent="0">
              <a:buNone/>
            </a:pPr>
            <a:endParaRPr lang="en-US" sz="1800" dirty="0" smtClean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837" y="3082745"/>
            <a:ext cx="717332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8779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monochrome</Template>
  <TotalTime>0</TotalTime>
  <Words>444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Bookman Old Style</vt:lpstr>
      <vt:lpstr>Calibri</vt:lpstr>
      <vt:lpstr>Franklin Gothic Book</vt:lpstr>
      <vt:lpstr>Wingdings</vt:lpstr>
      <vt:lpstr>1_RetrospectVTI</vt:lpstr>
      <vt:lpstr>Validasi Data </vt:lpstr>
      <vt:lpstr>Validasi data adalah fitur untuk mengecek dan memvalidasi data yang dimasukan ke excel. Fungsinya adalah untuk memastikan data yang dimasukan pada suatu Cell telah memenuhi Kriteria tertentu </vt:lpstr>
      <vt:lpstr>Contoh</vt:lpstr>
      <vt:lpstr>Mengenal Data Validation Window</vt:lpstr>
      <vt:lpstr>Mengenal Data Validation Window</vt:lpstr>
      <vt:lpstr>Mengenal Data Validation Window</vt:lpstr>
      <vt:lpstr>Mengenal Data Validation Window</vt:lpstr>
      <vt:lpstr>Mengenal Data Validation Window</vt:lpstr>
      <vt:lpstr>Contoh</vt:lpstr>
      <vt:lpstr>Contoh</vt:lpstr>
      <vt:lpstr>Contoh</vt:lpstr>
      <vt:lpstr>Contoh</vt:lpstr>
      <vt:lpstr>Contoh</vt:lpstr>
      <vt:lpstr>Istilah-Istilah penting dalam Excel</vt:lpstr>
      <vt:lpstr>Tugas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2022-10-11T22:06:21Z</dcterms:created>
  <dcterms:modified xsi:type="dcterms:W3CDTF">2022-10-11T23:31:30Z</dcterms:modified>
</cp:coreProperties>
</file>