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7" r:id="rId3"/>
    <p:sldId id="258" r:id="rId4"/>
    <p:sldId id="259" r:id="rId5"/>
    <p:sldId id="260" r:id="rId6"/>
    <p:sldId id="261" r:id="rId7"/>
    <p:sldId id="262" r:id="rId8"/>
    <p:sldId id="263" r:id="rId9"/>
    <p:sldId id="266" r:id="rId10"/>
    <p:sldId id="267" r:id="rId11"/>
    <p:sldId id="265" r:id="rId12"/>
    <p:sldId id="264" r:id="rId14"/>
    <p:sldId id="268" r:id="rId15"/>
    <p:sldId id="269" r:id="rId16"/>
    <p:sldId id="270" r:id="rId17"/>
    <p:sldId id="271" r:id="rId18"/>
    <p:sldId id="273" r:id="rId19"/>
    <p:sldId id="274" r:id="rId20"/>
    <p:sldId id="277"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urahs" initials="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4D79D9-66F9-4C53-B36E-6D02C89C297F}" type="datetimeFigureOut">
              <a:rPr lang="en-ID" smtClean="0"/>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C3DDBA-446E-478E-BB35-C8BF5F989024}" type="slidenum">
              <a:rPr lang="en-ID" smtClean="0"/>
            </a:fld>
            <a:endParaRPr lang="en-ID"/>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87C3DDBA-446E-478E-BB35-C8BF5F989024}" type="slidenum">
              <a:rPr lang="en-ID" smtClean="0"/>
            </a:fld>
            <a:endParaRPr lang="en-ID"/>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p:cNvSpPr>
            <a:spLocks noGrp="1"/>
          </p:cNvSpPr>
          <p:nvPr>
            <p:ph type="dt" sz="half" idx="10"/>
          </p:nvPr>
        </p:nvSpPr>
        <p:spPr/>
        <p:txBody>
          <a:bodyPr/>
          <a:lstStyle/>
          <a:p>
            <a:fld id="{AB5BD36E-6A5B-4F89-9C4C-DACC725B7698}" type="datetimeFigureOut">
              <a:rPr lang="en-ID" smtClean="0"/>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C37DD11E-0728-4460-84A1-23B52E915DB1}" type="slidenum">
              <a:rPr lang="en-ID" smtClean="0"/>
            </a:fld>
            <a:endParaRPr lang="en-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Date Placeholder 3"/>
          <p:cNvSpPr>
            <a:spLocks noGrp="1"/>
          </p:cNvSpPr>
          <p:nvPr>
            <p:ph type="dt" sz="half" idx="10"/>
          </p:nvPr>
        </p:nvSpPr>
        <p:spPr/>
        <p:txBody>
          <a:bodyPr/>
          <a:lstStyle/>
          <a:p>
            <a:fld id="{AB5BD36E-6A5B-4F89-9C4C-DACC725B7698}" type="datetimeFigureOut">
              <a:rPr lang="en-ID" smtClean="0"/>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C37DD11E-0728-4460-84A1-23B52E915DB1}" type="slidenum">
              <a:rPr lang="en-ID" smtClean="0"/>
            </a:fld>
            <a:endParaRPr lang="en-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Date Placeholder 3"/>
          <p:cNvSpPr>
            <a:spLocks noGrp="1"/>
          </p:cNvSpPr>
          <p:nvPr>
            <p:ph type="dt" sz="half" idx="10"/>
          </p:nvPr>
        </p:nvSpPr>
        <p:spPr/>
        <p:txBody>
          <a:bodyPr/>
          <a:lstStyle/>
          <a:p>
            <a:fld id="{AB5BD36E-6A5B-4F89-9C4C-DACC725B7698}" type="datetimeFigureOut">
              <a:rPr lang="en-ID" smtClean="0"/>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C37DD11E-0728-4460-84A1-23B52E915DB1}" type="slidenum">
              <a:rPr lang="en-ID" smtClean="0"/>
            </a:fld>
            <a:endParaRPr lang="en-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Date Placeholder 3"/>
          <p:cNvSpPr>
            <a:spLocks noGrp="1"/>
          </p:cNvSpPr>
          <p:nvPr>
            <p:ph type="dt" sz="half" idx="10"/>
          </p:nvPr>
        </p:nvSpPr>
        <p:spPr/>
        <p:txBody>
          <a:bodyPr/>
          <a:lstStyle/>
          <a:p>
            <a:fld id="{AB5BD36E-6A5B-4F89-9C4C-DACC725B7698}" type="datetimeFigureOut">
              <a:rPr lang="en-ID" smtClean="0"/>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C37DD11E-0728-4460-84A1-23B52E915DB1}" type="slidenum">
              <a:rPr lang="en-ID" smtClean="0"/>
            </a:fld>
            <a:endParaRPr lang="en-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B5BD36E-6A5B-4F89-9C4C-DACC725B7698}" type="datetimeFigureOut">
              <a:rPr lang="en-ID" smtClean="0"/>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C37DD11E-0728-4460-84A1-23B52E915DB1}" type="slidenum">
              <a:rPr lang="en-ID" smtClean="0"/>
            </a:fld>
            <a:endParaRPr lang="en-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5" name="Date Placeholder 4"/>
          <p:cNvSpPr>
            <a:spLocks noGrp="1"/>
          </p:cNvSpPr>
          <p:nvPr>
            <p:ph type="dt" sz="half" idx="10"/>
          </p:nvPr>
        </p:nvSpPr>
        <p:spPr/>
        <p:txBody>
          <a:bodyPr/>
          <a:lstStyle/>
          <a:p>
            <a:fld id="{AB5BD36E-6A5B-4F89-9C4C-DACC725B7698}" type="datetimeFigureOut">
              <a:rPr lang="en-ID" smtClean="0"/>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C37DD11E-0728-4460-84A1-23B52E915DB1}" type="slidenum">
              <a:rPr lang="en-ID" smtClean="0"/>
            </a:fld>
            <a:endParaRPr lang="en-I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7" name="Date Placeholder 6"/>
          <p:cNvSpPr>
            <a:spLocks noGrp="1"/>
          </p:cNvSpPr>
          <p:nvPr>
            <p:ph type="dt" sz="half" idx="10"/>
          </p:nvPr>
        </p:nvSpPr>
        <p:spPr/>
        <p:txBody>
          <a:bodyPr/>
          <a:lstStyle/>
          <a:p>
            <a:fld id="{AB5BD36E-6A5B-4F89-9C4C-DACC725B7698}" type="datetimeFigureOut">
              <a:rPr lang="en-ID" smtClean="0"/>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C37DD11E-0728-4460-84A1-23B52E915DB1}" type="slidenum">
              <a:rPr lang="en-ID" smtClean="0"/>
            </a:fld>
            <a:endParaRPr lang="en-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D"/>
          </a:p>
        </p:txBody>
      </p:sp>
      <p:sp>
        <p:nvSpPr>
          <p:cNvPr id="3" name="Date Placeholder 2"/>
          <p:cNvSpPr>
            <a:spLocks noGrp="1"/>
          </p:cNvSpPr>
          <p:nvPr>
            <p:ph type="dt" sz="half" idx="10"/>
          </p:nvPr>
        </p:nvSpPr>
        <p:spPr/>
        <p:txBody>
          <a:bodyPr/>
          <a:lstStyle/>
          <a:p>
            <a:fld id="{AB5BD36E-6A5B-4F89-9C4C-DACC725B7698}" type="datetimeFigureOut">
              <a:rPr lang="en-ID" smtClean="0"/>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C37DD11E-0728-4460-84A1-23B52E915DB1}" type="slidenum">
              <a:rPr lang="en-ID" smtClean="0"/>
            </a:fld>
            <a:endParaRPr lang="en-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5BD36E-6A5B-4F89-9C4C-DACC725B7698}" type="datetimeFigureOut">
              <a:rPr lang="en-ID" smtClean="0"/>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C37DD11E-0728-4460-84A1-23B52E915DB1}" type="slidenum">
              <a:rPr lang="en-ID" smtClean="0"/>
            </a:fld>
            <a:endParaRPr lang="en-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B5BD36E-6A5B-4F89-9C4C-DACC725B7698}" type="datetimeFigureOut">
              <a:rPr lang="en-ID" smtClean="0"/>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C37DD11E-0728-4460-84A1-23B52E915DB1}" type="slidenum">
              <a:rPr lang="en-ID" smtClean="0"/>
            </a:fld>
            <a:endParaRPr lang="en-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B5BD36E-6A5B-4F89-9C4C-DACC725B7698}" type="datetimeFigureOut">
              <a:rPr lang="en-ID" smtClean="0"/>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C37DD11E-0728-4460-84A1-23B52E915DB1}" type="slidenum">
              <a:rPr lang="en-ID" smtClean="0"/>
            </a:fld>
            <a:endParaRPr lang="en-ID"/>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20000"/>
                <a:lumOff val="80000"/>
              </a:schemeClr>
            </a:gs>
            <a:gs pos="50000">
              <a:schemeClr val="accent1">
                <a:lumMod val="60000"/>
                <a:lumOff val="40000"/>
              </a:schemeClr>
            </a:gs>
            <a:gs pos="82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5BD36E-6A5B-4F89-9C4C-DACC725B7698}" type="datetimeFigureOut">
              <a:rPr lang="en-ID" smtClean="0"/>
            </a:fld>
            <a:endParaRPr lang="en-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DD11E-0728-4460-84A1-23B52E915DB1}" type="slidenum">
              <a:rPr lang="en-ID" smtClean="0"/>
            </a:fld>
            <a:endParaRPr lang="en-I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jpe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7" name="Rectangle 76"/>
          <p:cNvSpPr>
            <a:spLocks noGrp="1" noRot="1" noChangeAspect="1" noMove="1" noResize="1" noEditPoints="1" noAdjustHandles="1" noChangeArrowheads="1" noChangeShapeType="1" noTextEdit="1"/>
          </p:cNvSpPr>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45"/>
          <p:cNvSpPr>
            <a:spLocks noGrp="1" noRot="1" noChangeAspect="1" noMove="1" noResize="1" noEditPoints="1" noAdjustHandles="1" noChangeArrowheads="1" noChangeShapeType="1" noTextEdit="1"/>
          </p:cNvSpPr>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81" name="Freeform 46"/>
          <p:cNvSpPr>
            <a:spLocks noGrp="1" noRot="1" noChangeAspect="1" noMove="1" noResize="1" noEditPoints="1" noAdjustHandles="1" noChangeArrowheads="1" noChangeShapeType="1" noTextEdit="1"/>
          </p:cNvSpPr>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p>
        </p:txBody>
      </p:sp>
      <p:sp>
        <p:nvSpPr>
          <p:cNvPr id="83" name="Freeform 47"/>
          <p:cNvSpPr>
            <a:spLocks noGrp="1" noRot="1" noChangeAspect="1" noMove="1" noResize="1" noEditPoints="1" noAdjustHandles="1" noChangeArrowheads="1" noChangeShapeType="1" noTextEdit="1"/>
          </p:cNvSpPr>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85" name="Freeform 44"/>
          <p:cNvSpPr>
            <a:spLocks noGrp="1" noRot="1" noChangeAspect="1" noMove="1" noResize="1" noEditPoints="1" noAdjustHandles="1" noChangeArrowheads="1" noChangeShapeType="1" noTextEdit="1"/>
          </p:cNvSpPr>
          <p:nvPr/>
        </p:nvSpPr>
        <p:spPr bwMode="auto">
          <a:xfrm>
            <a:off x="7348538"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87" name="Rectangle 86"/>
          <p:cNvSpPr>
            <a:spLocks noGrp="1" noRot="1" noChangeAspect="1" noMove="1" noResize="1" noEditPoints="1" noAdjustHandles="1" noChangeArrowheads="1" noChangeShapeType="1" noTextEdit="1"/>
          </p:cNvSpPr>
          <p:nvPr/>
        </p:nvSpPr>
        <p:spPr bwMode="auto">
          <a:xfrm>
            <a:off x="644055" y="635715"/>
            <a:ext cx="7033095" cy="1541457"/>
          </a:xfrm>
          <a:prstGeom prst="rect">
            <a:avLst/>
          </a:prstGeom>
          <a:solidFill>
            <a:schemeClr val="accent1"/>
          </a:solidFill>
          <a:ln>
            <a:noFill/>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964760" y="804328"/>
            <a:ext cx="6091312" cy="1205821"/>
          </a:xfrm>
        </p:spPr>
        <p:txBody>
          <a:bodyPr>
            <a:normAutofit/>
          </a:bodyPr>
          <a:lstStyle/>
          <a:p>
            <a:r>
              <a:rPr lang="en-GB" sz="4000" b="1">
                <a:solidFill>
                  <a:srgbClr val="FEFFFF"/>
                </a:solidFill>
              </a:rPr>
              <a:t>A. SILA KESATU KETUHANAN YANG MAHAESA</a:t>
            </a:r>
            <a:endParaRPr lang="en-ID" sz="4000">
              <a:solidFill>
                <a:srgbClr val="FEFFFF"/>
              </a:solidFill>
            </a:endParaRPr>
          </a:p>
        </p:txBody>
      </p:sp>
      <p:sp>
        <p:nvSpPr>
          <p:cNvPr id="3" name="Content Placeholder 2"/>
          <p:cNvSpPr>
            <a:spLocks noGrp="1"/>
          </p:cNvSpPr>
          <p:nvPr>
            <p:ph idx="1"/>
          </p:nvPr>
        </p:nvSpPr>
        <p:spPr>
          <a:xfrm>
            <a:off x="1118380" y="2494450"/>
            <a:ext cx="6230157" cy="4180670"/>
          </a:xfrm>
        </p:spPr>
        <p:txBody>
          <a:bodyPr>
            <a:normAutofit lnSpcReduction="10000"/>
          </a:bodyPr>
          <a:lstStyle/>
          <a:p>
            <a:pPr marL="514350" lvl="0" indent="-514350">
              <a:buFont typeface="+mj-lt"/>
              <a:buAutoNum type="arabicPeriod"/>
            </a:pPr>
            <a:r>
              <a:rPr lang="en-ID" sz="2400" dirty="0" err="1"/>
              <a:t>Bangsa</a:t>
            </a:r>
            <a:r>
              <a:rPr lang="en-ID" sz="2400" dirty="0"/>
              <a:t> Indonesia </a:t>
            </a:r>
            <a:r>
              <a:rPr lang="en-ID" sz="2400" dirty="0" err="1"/>
              <a:t>menyatakan</a:t>
            </a:r>
            <a:r>
              <a:rPr lang="en-ID" sz="2400" dirty="0"/>
              <a:t> </a:t>
            </a:r>
            <a:r>
              <a:rPr lang="en-ID" sz="2400" dirty="0" err="1"/>
              <a:t>kepercayaannya</a:t>
            </a:r>
            <a:r>
              <a:rPr lang="en-ID" sz="2400" dirty="0"/>
              <a:t> dan </a:t>
            </a:r>
            <a:r>
              <a:rPr lang="en-ID" sz="2400" dirty="0" err="1"/>
              <a:t>ketaqwaannya</a:t>
            </a:r>
            <a:r>
              <a:rPr lang="en-ID" sz="2400" dirty="0"/>
              <a:t> </a:t>
            </a:r>
            <a:r>
              <a:rPr lang="en-ID" sz="2400" dirty="0" err="1"/>
              <a:t>terhadap</a:t>
            </a:r>
            <a:r>
              <a:rPr lang="en-ID" sz="2400" dirty="0"/>
              <a:t> </a:t>
            </a:r>
            <a:r>
              <a:rPr lang="en-ID" sz="2400" dirty="0" err="1"/>
              <a:t>Tuhan</a:t>
            </a:r>
            <a:r>
              <a:rPr lang="en-ID" sz="2400" dirty="0"/>
              <a:t> yang </a:t>
            </a:r>
            <a:r>
              <a:rPr lang="en-ID" sz="2400" dirty="0" err="1"/>
              <a:t>Mahaesa</a:t>
            </a:r>
            <a:r>
              <a:rPr lang="en-ID" sz="2400" dirty="0"/>
              <a:t>.</a:t>
            </a:r>
            <a:endParaRPr lang="en-ID" sz="2400" dirty="0"/>
          </a:p>
          <a:p>
            <a:pPr marL="514350" lvl="0" indent="-514350">
              <a:buFont typeface="+mj-lt"/>
              <a:buAutoNum type="arabicPeriod"/>
            </a:pPr>
            <a:r>
              <a:rPr lang="en-ID" sz="2400" dirty="0" err="1"/>
              <a:t>Manusia</a:t>
            </a:r>
            <a:r>
              <a:rPr lang="en-ID" sz="2400" dirty="0"/>
              <a:t> Indonesia </a:t>
            </a:r>
            <a:r>
              <a:rPr lang="en-ID" sz="2400" dirty="0" err="1"/>
              <a:t>percaya</a:t>
            </a:r>
            <a:r>
              <a:rPr lang="en-ID" sz="2400" dirty="0"/>
              <a:t> dan </a:t>
            </a:r>
            <a:r>
              <a:rPr lang="en-ID" sz="2400" dirty="0" err="1"/>
              <a:t>taqwa</a:t>
            </a:r>
            <a:r>
              <a:rPr lang="en-ID" sz="2400" dirty="0"/>
              <a:t> </a:t>
            </a:r>
            <a:r>
              <a:rPr lang="en-ID" sz="2400" dirty="0" err="1"/>
              <a:t>terhadap</a:t>
            </a:r>
            <a:r>
              <a:rPr lang="en-ID" sz="2400" dirty="0"/>
              <a:t> </a:t>
            </a:r>
            <a:r>
              <a:rPr lang="en-ID" sz="2400" dirty="0" err="1"/>
              <a:t>Tuhan</a:t>
            </a:r>
            <a:r>
              <a:rPr lang="en-ID" sz="2400" dirty="0"/>
              <a:t> yang </a:t>
            </a:r>
            <a:r>
              <a:rPr lang="en-ID" sz="2400" dirty="0" err="1"/>
              <a:t>Mahaesa</a:t>
            </a:r>
            <a:r>
              <a:rPr lang="en-ID" sz="2400" dirty="0"/>
              <a:t> </a:t>
            </a:r>
            <a:r>
              <a:rPr lang="en-ID" sz="2400" dirty="0" err="1"/>
              <a:t>sesuai</a:t>
            </a:r>
            <a:r>
              <a:rPr lang="en-ID" sz="2400" dirty="0"/>
              <a:t> </a:t>
            </a:r>
            <a:r>
              <a:rPr lang="en-ID" sz="2400" dirty="0" err="1"/>
              <a:t>dengan</a:t>
            </a:r>
            <a:r>
              <a:rPr lang="en-ID" sz="2400" dirty="0"/>
              <a:t> agama dan </a:t>
            </a:r>
            <a:r>
              <a:rPr lang="en-ID" sz="2400" dirty="0" err="1"/>
              <a:t>kepercayaannya</a:t>
            </a:r>
            <a:r>
              <a:rPr lang="en-ID" sz="2400" dirty="0"/>
              <a:t> </a:t>
            </a:r>
            <a:r>
              <a:rPr lang="en-ID" sz="2400" dirty="0" err="1"/>
              <a:t>masing-masing</a:t>
            </a:r>
            <a:r>
              <a:rPr lang="en-ID" sz="2400" dirty="0"/>
              <a:t> </a:t>
            </a:r>
            <a:r>
              <a:rPr lang="en-ID" sz="2400" dirty="0" err="1"/>
              <a:t>menurut</a:t>
            </a:r>
            <a:r>
              <a:rPr lang="en-ID" sz="2400" dirty="0"/>
              <a:t> </a:t>
            </a:r>
            <a:r>
              <a:rPr lang="en-ID" sz="2400" dirty="0" err="1"/>
              <a:t>dasar</a:t>
            </a:r>
            <a:r>
              <a:rPr lang="en-ID" sz="2400" dirty="0"/>
              <a:t> </a:t>
            </a:r>
            <a:r>
              <a:rPr lang="en-ID" sz="2400" dirty="0" err="1"/>
              <a:t>kemanusiaan</a:t>
            </a:r>
            <a:r>
              <a:rPr lang="en-ID" sz="2400" dirty="0"/>
              <a:t> yang </a:t>
            </a:r>
            <a:r>
              <a:rPr lang="en-ID" sz="2400" dirty="0" err="1"/>
              <a:t>adil</a:t>
            </a:r>
            <a:r>
              <a:rPr lang="en-ID" sz="2400" dirty="0"/>
              <a:t> dan </a:t>
            </a:r>
            <a:r>
              <a:rPr lang="en-ID" sz="2400" dirty="0" err="1"/>
              <a:t>beradab</a:t>
            </a:r>
            <a:r>
              <a:rPr lang="en-ID" sz="2400" dirty="0"/>
              <a:t>.</a:t>
            </a:r>
            <a:endParaRPr lang="en-ID" sz="2400" dirty="0"/>
          </a:p>
          <a:p>
            <a:pPr marL="514350" lvl="0" indent="-514350">
              <a:buFont typeface="+mj-lt"/>
              <a:buAutoNum type="arabicPeriod"/>
            </a:pPr>
            <a:r>
              <a:rPr lang="en-ID" sz="2400" dirty="0" err="1"/>
              <a:t>Mengembangkan</a:t>
            </a:r>
            <a:r>
              <a:rPr lang="en-ID" sz="2400" dirty="0"/>
              <a:t> </a:t>
            </a:r>
            <a:r>
              <a:rPr lang="en-ID" sz="2400" dirty="0" err="1"/>
              <a:t>sikap</a:t>
            </a:r>
            <a:r>
              <a:rPr lang="en-ID" sz="2400" dirty="0"/>
              <a:t> </a:t>
            </a:r>
            <a:r>
              <a:rPr lang="en-ID" sz="2400" dirty="0" err="1"/>
              <a:t>hormat</a:t>
            </a:r>
            <a:r>
              <a:rPr lang="en-ID" sz="2400" dirty="0"/>
              <a:t> </a:t>
            </a:r>
            <a:r>
              <a:rPr lang="en-ID" sz="2400" dirty="0" err="1"/>
              <a:t>menghormati</a:t>
            </a:r>
            <a:r>
              <a:rPr lang="en-ID" sz="2400" dirty="0"/>
              <a:t> dan </a:t>
            </a:r>
            <a:r>
              <a:rPr lang="en-ID" sz="2400" dirty="0" err="1"/>
              <a:t>bekerjasama</a:t>
            </a:r>
            <a:r>
              <a:rPr lang="en-ID" sz="2400" dirty="0"/>
              <a:t> </a:t>
            </a:r>
            <a:r>
              <a:rPr lang="en-ID" sz="2400" dirty="0" err="1"/>
              <a:t>antara</a:t>
            </a:r>
            <a:r>
              <a:rPr lang="en-ID" sz="2400" dirty="0"/>
              <a:t> </a:t>
            </a:r>
            <a:r>
              <a:rPr lang="en-ID" sz="2400" dirty="0" err="1"/>
              <a:t>pemeluk</a:t>
            </a:r>
            <a:r>
              <a:rPr lang="en-ID" sz="2400" dirty="0"/>
              <a:t> agama </a:t>
            </a:r>
            <a:r>
              <a:rPr lang="en-ID" sz="2400" dirty="0" err="1"/>
              <a:t>dengan</a:t>
            </a:r>
            <a:r>
              <a:rPr lang="en-ID" sz="2400" dirty="0"/>
              <a:t> </a:t>
            </a:r>
            <a:r>
              <a:rPr lang="en-ID" sz="2400" dirty="0" err="1"/>
              <a:t>penganut</a:t>
            </a:r>
            <a:r>
              <a:rPr lang="en-ID" sz="2400" dirty="0"/>
              <a:t> </a:t>
            </a:r>
            <a:r>
              <a:rPr lang="en-ID" sz="2400" dirty="0" err="1"/>
              <a:t>kepercayaan</a:t>
            </a:r>
            <a:r>
              <a:rPr lang="en-ID" sz="2400" dirty="0"/>
              <a:t> yang </a:t>
            </a:r>
            <a:r>
              <a:rPr lang="en-ID" sz="2400" dirty="0" err="1"/>
              <a:t>berbeda-beda</a:t>
            </a:r>
            <a:r>
              <a:rPr lang="en-ID" sz="2400" dirty="0"/>
              <a:t> </a:t>
            </a:r>
            <a:r>
              <a:rPr lang="en-ID" sz="2400" dirty="0" err="1"/>
              <a:t>terhadap</a:t>
            </a:r>
            <a:r>
              <a:rPr lang="en-ID" sz="2400" dirty="0"/>
              <a:t> </a:t>
            </a:r>
            <a:r>
              <a:rPr lang="en-ID" sz="2400" dirty="0" err="1"/>
              <a:t>Tuhan</a:t>
            </a:r>
            <a:r>
              <a:rPr lang="en-ID" sz="2400" dirty="0"/>
              <a:t> YME.</a:t>
            </a:r>
            <a:endParaRPr lang="en-ID" sz="2400" dirty="0"/>
          </a:p>
        </p:txBody>
      </p:sp>
      <p:pic>
        <p:nvPicPr>
          <p:cNvPr id="2050" name="Picture 2" descr="Pengamalan Sila-sila Halaman 1 - Kompasiana.com"/>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8156233" y="4314071"/>
            <a:ext cx="3343407" cy="196268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Kisah di Balik Sila Pertama yang Justru 'Ditemukan' Terakhir oleh Soekarno  | Good News From Indonesia"/>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69770" y="975354"/>
            <a:ext cx="2757470" cy="27574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3662" y="386930"/>
            <a:ext cx="10066122" cy="1298448"/>
          </a:xfrm>
        </p:spPr>
        <p:txBody>
          <a:bodyPr anchor="b">
            <a:normAutofit/>
          </a:bodyPr>
          <a:lstStyle/>
          <a:p>
            <a:r>
              <a:rPr lang="en-ID" sz="3000" b="1"/>
              <a:t>D. SILA KEEMPAT: KERAKYATAN YANG DIPIMPIN OLEH HIKMAT KEBIJAKSANAAN DALAM PERMUSYAWARATAN /PERWAKILAN.</a:t>
            </a:r>
            <a:endParaRPr lang="en-ID" sz="3000"/>
          </a:p>
        </p:txBody>
      </p:sp>
      <p:sp>
        <p:nvSpPr>
          <p:cNvPr id="11" name="Rectangle 10"/>
          <p:cNvSpPr>
            <a:spLocks noGrp="1" noRot="1" noChangeAspect="1" noMove="1" noResize="1" noEditPoints="1" noAdjustHandles="1" noChangeArrowheads="1" noChangeShapeType="1" noTextEdit="1"/>
          </p:cNvSpPr>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a:spLocks noGrp="1" noRot="1" noChangeAspect="1" noMove="1" noResize="1" noEditPoints="1" noAdjustHandles="1" noChangeArrowheads="1" noChangeShapeType="1" noTextEdit="1"/>
          </p:cNvSpPr>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93661" y="2475650"/>
            <a:ext cx="5971701" cy="3995420"/>
          </a:xfrm>
        </p:spPr>
        <p:txBody>
          <a:bodyPr anchor="ctr">
            <a:normAutofit/>
          </a:bodyPr>
          <a:lstStyle/>
          <a:p>
            <a:pPr marL="514350" lvl="0" indent="-514350">
              <a:buFont typeface="+mj-lt"/>
              <a:buAutoNum type="arabicPeriod" startAt="9"/>
            </a:pPr>
            <a:r>
              <a:rPr lang="en-ID" sz="2400" dirty="0"/>
              <a:t>Keputusan yang </a:t>
            </a:r>
            <a:r>
              <a:rPr lang="en-ID" sz="2400" dirty="0" err="1"/>
              <a:t>diambil</a:t>
            </a:r>
            <a:r>
              <a:rPr lang="en-ID" sz="2400" dirty="0"/>
              <a:t> </a:t>
            </a:r>
            <a:r>
              <a:rPr lang="en-ID" sz="2400" dirty="0" err="1"/>
              <a:t>harus</a:t>
            </a:r>
            <a:r>
              <a:rPr lang="en-ID" sz="2400" dirty="0"/>
              <a:t> </a:t>
            </a:r>
            <a:r>
              <a:rPr lang="en-ID" sz="2400" dirty="0" err="1"/>
              <a:t>dapat</a:t>
            </a:r>
            <a:r>
              <a:rPr lang="en-ID" sz="2400" dirty="0"/>
              <a:t> </a:t>
            </a:r>
            <a:r>
              <a:rPr lang="en-ID" sz="2400" dirty="0" err="1"/>
              <a:t>dipertanggungjawabkan</a:t>
            </a:r>
            <a:r>
              <a:rPr lang="en-ID" sz="2400" dirty="0"/>
              <a:t> </a:t>
            </a:r>
            <a:r>
              <a:rPr lang="en-ID" sz="2400" dirty="0" err="1"/>
              <a:t>secara</a:t>
            </a:r>
            <a:r>
              <a:rPr lang="en-ID" sz="2400" dirty="0"/>
              <a:t> moral </a:t>
            </a:r>
            <a:r>
              <a:rPr lang="en-ID" sz="2400" dirty="0" err="1"/>
              <a:t>kepada</a:t>
            </a:r>
            <a:r>
              <a:rPr lang="en-ID" sz="2400" dirty="0"/>
              <a:t> TYME, </a:t>
            </a:r>
            <a:r>
              <a:rPr lang="en-ID" sz="2400" dirty="0" err="1"/>
              <a:t>menjunjung</a:t>
            </a:r>
            <a:r>
              <a:rPr lang="en-ID" sz="2400" dirty="0"/>
              <a:t> </a:t>
            </a:r>
            <a:r>
              <a:rPr lang="en-ID" sz="2400" dirty="0" err="1"/>
              <a:t>tinggi</a:t>
            </a:r>
            <a:r>
              <a:rPr lang="en-ID" sz="2400" dirty="0"/>
              <a:t> </a:t>
            </a:r>
            <a:r>
              <a:rPr lang="en-ID" sz="2400" dirty="0" err="1"/>
              <a:t>harkat</a:t>
            </a:r>
            <a:r>
              <a:rPr lang="en-ID" sz="2400" dirty="0"/>
              <a:t> dan </a:t>
            </a:r>
            <a:r>
              <a:rPr lang="en-ID" sz="2400" dirty="0" err="1"/>
              <a:t>martabat</a:t>
            </a:r>
            <a:r>
              <a:rPr lang="en-ID" sz="2400" dirty="0"/>
              <a:t> </a:t>
            </a:r>
            <a:r>
              <a:rPr lang="en-ID" sz="2400" dirty="0" err="1"/>
              <a:t>manusia</a:t>
            </a:r>
            <a:r>
              <a:rPr lang="en-ID" sz="2400" dirty="0"/>
              <a:t>, </a:t>
            </a:r>
            <a:r>
              <a:rPr lang="en-ID" sz="2400" dirty="0" err="1"/>
              <a:t>nilai-nilai</a:t>
            </a:r>
            <a:r>
              <a:rPr lang="en-ID" sz="2400" dirty="0"/>
              <a:t> </a:t>
            </a:r>
            <a:r>
              <a:rPr lang="en-ID" sz="2400" dirty="0" err="1"/>
              <a:t>kebenaran</a:t>
            </a:r>
            <a:r>
              <a:rPr lang="en-ID" sz="2400" dirty="0"/>
              <a:t>, dan </a:t>
            </a:r>
            <a:r>
              <a:rPr lang="en-ID" sz="2400" dirty="0" err="1"/>
              <a:t>keadilan</a:t>
            </a:r>
            <a:r>
              <a:rPr lang="en-ID" sz="2400" dirty="0"/>
              <a:t>.</a:t>
            </a:r>
            <a:endParaRPr lang="en-ID" sz="2400" dirty="0"/>
          </a:p>
          <a:p>
            <a:pPr marL="514350" lvl="0" indent="-514350">
              <a:buFont typeface="+mj-lt"/>
              <a:buAutoNum type="arabicPeriod" startAt="9"/>
            </a:pPr>
            <a:r>
              <a:rPr lang="en-ID" sz="2400" dirty="0" err="1"/>
              <a:t>Memberikan</a:t>
            </a:r>
            <a:r>
              <a:rPr lang="en-ID" sz="2400" dirty="0"/>
              <a:t> </a:t>
            </a:r>
            <a:r>
              <a:rPr lang="en-ID" sz="2400" dirty="0" err="1"/>
              <a:t>kepercayaan</a:t>
            </a:r>
            <a:r>
              <a:rPr lang="en-ID" sz="2400" dirty="0"/>
              <a:t> </a:t>
            </a:r>
            <a:r>
              <a:rPr lang="en-ID" sz="2400" dirty="0" err="1"/>
              <a:t>kepada</a:t>
            </a:r>
            <a:r>
              <a:rPr lang="en-ID" sz="2400" dirty="0"/>
              <a:t> wakil-wakil yang </a:t>
            </a:r>
            <a:r>
              <a:rPr lang="en-ID" sz="2400" dirty="0" err="1"/>
              <a:t>dipercaya</a:t>
            </a:r>
            <a:r>
              <a:rPr lang="en-ID" sz="2400" dirty="0"/>
              <a:t> </a:t>
            </a:r>
            <a:r>
              <a:rPr lang="en-ID" sz="2400" dirty="0" err="1"/>
              <a:t>untuk</a:t>
            </a:r>
            <a:r>
              <a:rPr lang="en-ID" sz="2400" dirty="0"/>
              <a:t> </a:t>
            </a:r>
            <a:r>
              <a:rPr lang="en-ID" sz="2400" dirty="0" err="1"/>
              <a:t>melaksanakan</a:t>
            </a:r>
            <a:r>
              <a:rPr lang="en-ID" sz="2400" dirty="0"/>
              <a:t> </a:t>
            </a:r>
            <a:r>
              <a:rPr lang="en-ID" sz="2400" dirty="0" err="1"/>
              <a:t>permusyawaratan</a:t>
            </a:r>
            <a:r>
              <a:rPr lang="en-ID" sz="2400" dirty="0"/>
              <a:t>.</a:t>
            </a:r>
            <a:endParaRPr lang="en-ID" sz="2400" dirty="0"/>
          </a:p>
          <a:p>
            <a:pPr marL="0" indent="0">
              <a:buNone/>
            </a:pPr>
            <a:endParaRPr lang="en-ID" sz="2400" dirty="0"/>
          </a:p>
        </p:txBody>
      </p:sp>
      <p:pic>
        <p:nvPicPr>
          <p:cNvPr id="4" name="Picture 4" descr="Pengertian Musyawarah, Ciri, Macam, Unsur, Prinsip &amp; Contoh"/>
          <p:cNvPicPr>
            <a:picLocks noChangeAspect="1" noChangeArrowheads="1"/>
          </p:cNvPicPr>
          <p:nvPr/>
        </p:nvPicPr>
        <p:blipFill rotWithShape="1">
          <a:blip r:embed="rId1">
            <a:extLst>
              <a:ext uri="{28A0092B-C50C-407E-A947-70E740481C1C}">
                <a14:useLocalDpi xmlns:a14="http://schemas.microsoft.com/office/drawing/2010/main" val="0"/>
              </a:ext>
            </a:extLst>
          </a:blip>
          <a:srcRect r="1845"/>
          <a:stretch>
            <a:fillRect/>
          </a:stretch>
        </p:blipFill>
        <p:spPr bwMode="auto">
          <a:xfrm>
            <a:off x="7042091" y="3259015"/>
            <a:ext cx="4075972" cy="2939484"/>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a:spLocks noGrp="1" noRot="1" noChangeAspect="1" noMove="1" noResize="1" noEditPoints="1" noAdjustHandles="1" noChangeArrowheads="1" noChangeShapeType="1" noTextEdit="1"/>
          </p:cNvSpPr>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D" b="1" dirty="0"/>
              <a:t>E. SILA KEADILAN SOSIAL BAGI SELURUH RAKYAT INDONESIA</a:t>
            </a:r>
            <a:endParaRPr lang="en-ID" dirty="0"/>
          </a:p>
        </p:txBody>
      </p:sp>
      <p:sp>
        <p:nvSpPr>
          <p:cNvPr id="3" name="Content Placeholder 2"/>
          <p:cNvSpPr>
            <a:spLocks noGrp="1"/>
          </p:cNvSpPr>
          <p:nvPr>
            <p:ph idx="1"/>
          </p:nvPr>
        </p:nvSpPr>
        <p:spPr>
          <a:xfrm>
            <a:off x="3991710" y="2222378"/>
            <a:ext cx="7924799" cy="4351338"/>
          </a:xfrm>
        </p:spPr>
        <p:txBody>
          <a:bodyPr/>
          <a:lstStyle/>
          <a:p>
            <a:pPr marL="514350" lvl="0" indent="-514350">
              <a:buFont typeface="+mj-lt"/>
              <a:buAutoNum type="arabicPeriod"/>
            </a:pPr>
            <a:r>
              <a:rPr lang="en-ID" dirty="0" err="1"/>
              <a:t>Mengembangkan</a:t>
            </a:r>
            <a:r>
              <a:rPr lang="en-ID" dirty="0"/>
              <a:t> </a:t>
            </a:r>
            <a:r>
              <a:rPr lang="en-ID" dirty="0" err="1"/>
              <a:t>perbuatan</a:t>
            </a:r>
            <a:r>
              <a:rPr lang="en-ID" dirty="0"/>
              <a:t> yang </a:t>
            </a:r>
            <a:r>
              <a:rPr lang="en-ID" dirty="0" err="1"/>
              <a:t>luhur</a:t>
            </a:r>
            <a:r>
              <a:rPr lang="en-ID" dirty="0"/>
              <a:t> yang </a:t>
            </a:r>
            <a:r>
              <a:rPr lang="en-ID" dirty="0" err="1"/>
              <a:t>mencerminkan</a:t>
            </a:r>
            <a:r>
              <a:rPr lang="en-ID" dirty="0"/>
              <a:t> </a:t>
            </a:r>
            <a:r>
              <a:rPr lang="en-ID" dirty="0" err="1"/>
              <a:t>sikap</a:t>
            </a:r>
            <a:r>
              <a:rPr lang="en-ID" dirty="0"/>
              <a:t> dan </a:t>
            </a:r>
            <a:r>
              <a:rPr lang="en-ID" dirty="0" err="1"/>
              <a:t>suasana</a:t>
            </a:r>
            <a:r>
              <a:rPr lang="en-ID" dirty="0"/>
              <a:t> </a:t>
            </a:r>
            <a:r>
              <a:rPr lang="en-ID" dirty="0" err="1"/>
              <a:t>kekeluargaan</a:t>
            </a:r>
            <a:r>
              <a:rPr lang="en-ID" dirty="0"/>
              <a:t> dan </a:t>
            </a:r>
            <a:r>
              <a:rPr lang="en-ID" dirty="0" err="1"/>
              <a:t>kegotong-royongan</a:t>
            </a:r>
            <a:r>
              <a:rPr lang="en-ID" dirty="0"/>
              <a:t>.</a:t>
            </a:r>
            <a:endParaRPr lang="en-ID" dirty="0"/>
          </a:p>
          <a:p>
            <a:pPr marL="514350" lvl="0" indent="-514350">
              <a:buFont typeface="+mj-lt"/>
              <a:buAutoNum type="arabicPeriod"/>
            </a:pPr>
            <a:r>
              <a:rPr lang="en-ID" dirty="0" err="1"/>
              <a:t>Mengembangkan</a:t>
            </a:r>
            <a:r>
              <a:rPr lang="en-ID" dirty="0"/>
              <a:t> </a:t>
            </a:r>
            <a:r>
              <a:rPr lang="en-ID" dirty="0" err="1"/>
              <a:t>sikap</a:t>
            </a:r>
            <a:r>
              <a:rPr lang="en-ID" dirty="0"/>
              <a:t> </a:t>
            </a:r>
            <a:r>
              <a:rPr lang="en-ID" dirty="0" err="1"/>
              <a:t>adil</a:t>
            </a:r>
            <a:r>
              <a:rPr lang="en-ID" dirty="0"/>
              <a:t> </a:t>
            </a:r>
            <a:r>
              <a:rPr lang="en-ID" dirty="0" err="1"/>
              <a:t>terhadap</a:t>
            </a:r>
            <a:r>
              <a:rPr lang="en-ID" dirty="0"/>
              <a:t> </a:t>
            </a:r>
            <a:r>
              <a:rPr lang="en-ID" dirty="0" err="1"/>
              <a:t>sesama</a:t>
            </a:r>
            <a:r>
              <a:rPr lang="en-ID" dirty="0"/>
              <a:t>,</a:t>
            </a:r>
            <a:endParaRPr lang="en-ID" dirty="0"/>
          </a:p>
          <a:p>
            <a:pPr marL="514350" lvl="0" indent="-514350">
              <a:buFont typeface="+mj-lt"/>
              <a:buAutoNum type="arabicPeriod"/>
            </a:pPr>
            <a:r>
              <a:rPr lang="en-ID" dirty="0" err="1"/>
              <a:t>Menjaga</a:t>
            </a:r>
            <a:r>
              <a:rPr lang="en-ID" dirty="0"/>
              <a:t> </a:t>
            </a:r>
            <a:r>
              <a:rPr lang="en-ID" dirty="0" err="1"/>
              <a:t>keseimbangan</a:t>
            </a:r>
            <a:r>
              <a:rPr lang="en-ID" dirty="0"/>
              <a:t> </a:t>
            </a:r>
            <a:r>
              <a:rPr lang="en-ID" dirty="0" err="1"/>
              <a:t>antara</a:t>
            </a:r>
            <a:r>
              <a:rPr lang="en-ID" dirty="0"/>
              <a:t> </a:t>
            </a:r>
            <a:r>
              <a:rPr lang="en-ID" dirty="0" err="1"/>
              <a:t>hak</a:t>
            </a:r>
            <a:r>
              <a:rPr lang="en-ID" dirty="0"/>
              <a:t> dan </a:t>
            </a:r>
            <a:r>
              <a:rPr lang="en-ID" dirty="0" err="1"/>
              <a:t>kewajiban</a:t>
            </a:r>
            <a:r>
              <a:rPr lang="en-ID" dirty="0"/>
              <a:t>.</a:t>
            </a:r>
            <a:endParaRPr lang="en-ID" dirty="0"/>
          </a:p>
          <a:p>
            <a:pPr marL="514350" lvl="0" indent="-514350">
              <a:buFont typeface="+mj-lt"/>
              <a:buAutoNum type="arabicPeriod"/>
            </a:pPr>
            <a:r>
              <a:rPr lang="en-ID" dirty="0" err="1"/>
              <a:t>Menghormati</a:t>
            </a:r>
            <a:r>
              <a:rPr lang="en-ID" dirty="0"/>
              <a:t> </a:t>
            </a:r>
            <a:r>
              <a:rPr lang="en-ID" dirty="0" err="1"/>
              <a:t>hak</a:t>
            </a:r>
            <a:r>
              <a:rPr lang="en-ID" dirty="0"/>
              <a:t> orang lain.</a:t>
            </a:r>
            <a:endParaRPr lang="en-ID" dirty="0"/>
          </a:p>
          <a:p>
            <a:pPr marL="0" indent="0">
              <a:buNone/>
            </a:pPr>
            <a:endParaRPr lang="en-ID" dirty="0"/>
          </a:p>
        </p:txBody>
      </p:sp>
      <p:pic>
        <p:nvPicPr>
          <p:cNvPr id="10242" name="Picture 2" descr="√ Makna Sila Ke 5 (Lima) Pancasila &amp; Contohnya Dalam Kehidupan"/>
          <p:cNvPicPr>
            <a:picLocks noChangeAspect="1" noChangeArrowheads="1"/>
          </p:cNvPicPr>
          <p:nvPr/>
        </p:nvPicPr>
        <p:blipFill rotWithShape="1">
          <a:blip r:embed="rId1">
            <a:extLst>
              <a:ext uri="{28A0092B-C50C-407E-A947-70E740481C1C}">
                <a14:useLocalDpi xmlns:a14="http://schemas.microsoft.com/office/drawing/2010/main" val="0"/>
              </a:ext>
            </a:extLst>
          </a:blip>
          <a:srcRect l="26624" r="29457"/>
          <a:stretch>
            <a:fillRect/>
          </a:stretch>
        </p:blipFill>
        <p:spPr bwMode="auto">
          <a:xfrm>
            <a:off x="275491" y="2097210"/>
            <a:ext cx="2907324" cy="4238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ID" b="1" dirty="0">
                <a:solidFill>
                  <a:srgbClr val="FFFFFF"/>
                </a:solidFill>
              </a:rPr>
              <a:t>E. SILA KEADILAN SOSIAL BAGI SELURUH RAKYAT INDONESIA</a:t>
            </a:r>
            <a:endParaRPr lang="en-ID" b="1" dirty="0">
              <a:solidFill>
                <a:srgbClr val="FFFFFF"/>
              </a:solidFill>
            </a:endParaRPr>
          </a:p>
        </p:txBody>
      </p:sp>
      <p:sp>
        <p:nvSpPr>
          <p:cNvPr id="12" name="Arc 11"/>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pPr marL="514350" lvl="0" indent="-514350">
              <a:buFont typeface="+mj-lt"/>
              <a:buAutoNum type="arabicPeriod" startAt="5"/>
            </a:pPr>
            <a:r>
              <a:rPr lang="en-ID" dirty="0" err="1"/>
              <a:t>Suka</a:t>
            </a:r>
            <a:r>
              <a:rPr lang="en-ID" dirty="0"/>
              <a:t> </a:t>
            </a:r>
            <a:r>
              <a:rPr lang="en-ID" dirty="0" err="1"/>
              <a:t>memberi</a:t>
            </a:r>
            <a:r>
              <a:rPr lang="en-ID" dirty="0"/>
              <a:t> </a:t>
            </a:r>
            <a:r>
              <a:rPr lang="en-ID" dirty="0" err="1"/>
              <a:t>pertolongan</a:t>
            </a:r>
            <a:r>
              <a:rPr lang="en-ID" dirty="0"/>
              <a:t> </a:t>
            </a:r>
            <a:r>
              <a:rPr lang="en-ID" dirty="0" err="1"/>
              <a:t>kepada</a:t>
            </a:r>
            <a:r>
              <a:rPr lang="en-ID" dirty="0"/>
              <a:t> orang lain agar </a:t>
            </a:r>
            <a:r>
              <a:rPr lang="en-ID" dirty="0" err="1"/>
              <a:t>dapat</a:t>
            </a:r>
            <a:r>
              <a:rPr lang="en-ID" dirty="0"/>
              <a:t> </a:t>
            </a:r>
            <a:r>
              <a:rPr lang="en-ID" dirty="0" err="1"/>
              <a:t>berdiri</a:t>
            </a:r>
            <a:r>
              <a:rPr lang="en-ID" dirty="0"/>
              <a:t> </a:t>
            </a:r>
            <a:r>
              <a:rPr lang="en-ID" dirty="0" err="1"/>
              <a:t>sendiri</a:t>
            </a:r>
            <a:r>
              <a:rPr lang="en-ID" dirty="0"/>
              <a:t>.</a:t>
            </a:r>
            <a:endParaRPr lang="en-ID" dirty="0"/>
          </a:p>
          <a:p>
            <a:pPr marL="514350" lvl="0" indent="-514350">
              <a:buFont typeface="+mj-lt"/>
              <a:buAutoNum type="arabicPeriod" startAt="5"/>
            </a:pPr>
            <a:r>
              <a:rPr lang="en-ID" dirty="0" err="1"/>
              <a:t>Tidak</a:t>
            </a:r>
            <a:r>
              <a:rPr lang="en-ID" dirty="0"/>
              <a:t> </a:t>
            </a:r>
            <a:r>
              <a:rPr lang="en-ID" dirty="0" err="1"/>
              <a:t>menggunakan</a:t>
            </a:r>
            <a:r>
              <a:rPr lang="en-ID" dirty="0"/>
              <a:t> </a:t>
            </a:r>
            <a:r>
              <a:rPr lang="en-ID" dirty="0" err="1"/>
              <a:t>hak</a:t>
            </a:r>
            <a:r>
              <a:rPr lang="en-ID" dirty="0"/>
              <a:t> </a:t>
            </a:r>
            <a:r>
              <a:rPr lang="en-ID" dirty="0" err="1"/>
              <a:t>milik</a:t>
            </a:r>
            <a:r>
              <a:rPr lang="en-ID" dirty="0"/>
              <a:t> </a:t>
            </a:r>
            <a:r>
              <a:rPr lang="en-ID" dirty="0" err="1"/>
              <a:t>untuk</a:t>
            </a:r>
            <a:r>
              <a:rPr lang="en-ID" dirty="0"/>
              <a:t> </a:t>
            </a:r>
            <a:r>
              <a:rPr lang="en-ID" dirty="0" err="1"/>
              <a:t>usaha-usaha</a:t>
            </a:r>
            <a:r>
              <a:rPr lang="en-ID" dirty="0"/>
              <a:t> yang </a:t>
            </a:r>
            <a:r>
              <a:rPr lang="en-ID" dirty="0" err="1"/>
              <a:t>bersifat</a:t>
            </a:r>
            <a:r>
              <a:rPr lang="en-ID" dirty="0"/>
              <a:t> </a:t>
            </a:r>
            <a:r>
              <a:rPr lang="en-ID" dirty="0" err="1"/>
              <a:t>pemerasan</a:t>
            </a:r>
            <a:r>
              <a:rPr lang="en-ID" dirty="0"/>
              <a:t> </a:t>
            </a:r>
            <a:r>
              <a:rPr lang="en-ID" dirty="0" err="1"/>
              <a:t>terhadap</a:t>
            </a:r>
            <a:r>
              <a:rPr lang="en-ID" dirty="0"/>
              <a:t> orang lain.</a:t>
            </a:r>
            <a:endParaRPr lang="en-ID" dirty="0"/>
          </a:p>
          <a:p>
            <a:pPr marL="514350" lvl="0" indent="-514350">
              <a:buFont typeface="+mj-lt"/>
              <a:buAutoNum type="arabicPeriod" startAt="5"/>
            </a:pPr>
            <a:r>
              <a:rPr lang="en-ID" dirty="0" err="1"/>
              <a:t>Tidak</a:t>
            </a:r>
            <a:r>
              <a:rPr lang="en-ID" dirty="0"/>
              <a:t> </a:t>
            </a:r>
            <a:r>
              <a:rPr lang="en-ID" dirty="0" err="1"/>
              <a:t>menggunakan</a:t>
            </a:r>
            <a:r>
              <a:rPr lang="en-ID" dirty="0"/>
              <a:t> </a:t>
            </a:r>
            <a:r>
              <a:rPr lang="en-ID" dirty="0" err="1"/>
              <a:t>hak</a:t>
            </a:r>
            <a:r>
              <a:rPr lang="en-ID" dirty="0"/>
              <a:t> </a:t>
            </a:r>
            <a:r>
              <a:rPr lang="en-ID" dirty="0" err="1"/>
              <a:t>milik</a:t>
            </a:r>
            <a:r>
              <a:rPr lang="en-ID" dirty="0"/>
              <a:t> </a:t>
            </a:r>
            <a:r>
              <a:rPr lang="en-ID" dirty="0" err="1"/>
              <a:t>untuk</a:t>
            </a:r>
            <a:r>
              <a:rPr lang="en-ID" dirty="0"/>
              <a:t> </a:t>
            </a:r>
            <a:r>
              <a:rPr lang="en-ID" dirty="0" err="1"/>
              <a:t>hal-hal</a:t>
            </a:r>
            <a:r>
              <a:rPr lang="en-ID" dirty="0"/>
              <a:t> yang </a:t>
            </a:r>
            <a:r>
              <a:rPr lang="en-ID" dirty="0" err="1"/>
              <a:t>bersifat</a:t>
            </a:r>
            <a:r>
              <a:rPr lang="en-ID" dirty="0"/>
              <a:t> </a:t>
            </a:r>
            <a:r>
              <a:rPr lang="en-ID" dirty="0" err="1"/>
              <a:t>pemborosan</a:t>
            </a:r>
            <a:r>
              <a:rPr lang="en-ID" dirty="0"/>
              <a:t> dan </a:t>
            </a:r>
            <a:r>
              <a:rPr lang="en-ID" dirty="0" err="1"/>
              <a:t>gaya</a:t>
            </a:r>
            <a:r>
              <a:rPr lang="en-ID" dirty="0"/>
              <a:t> </a:t>
            </a:r>
            <a:r>
              <a:rPr lang="en-ID" dirty="0" err="1"/>
              <a:t>hidup</a:t>
            </a:r>
            <a:r>
              <a:rPr lang="en-ID" dirty="0"/>
              <a:t> </a:t>
            </a:r>
            <a:r>
              <a:rPr lang="en-ID" dirty="0" err="1"/>
              <a:t>mewah</a:t>
            </a:r>
            <a:r>
              <a:rPr lang="en-ID" dirty="0"/>
              <a:t>.</a:t>
            </a:r>
            <a:endParaRPr lang="en-ID" dirty="0"/>
          </a:p>
          <a:p>
            <a:pPr marL="514350" lvl="0" indent="-514350">
              <a:buFont typeface="+mj-lt"/>
              <a:buAutoNum type="arabicPeriod" startAt="5"/>
            </a:pPr>
            <a:r>
              <a:rPr lang="en-ID" dirty="0" err="1"/>
              <a:t>Tidak</a:t>
            </a:r>
            <a:r>
              <a:rPr lang="en-ID" dirty="0"/>
              <a:t> </a:t>
            </a:r>
            <a:r>
              <a:rPr lang="en-ID" dirty="0" err="1"/>
              <a:t>menggunakan</a:t>
            </a:r>
            <a:r>
              <a:rPr lang="en-ID" dirty="0"/>
              <a:t> </a:t>
            </a:r>
            <a:r>
              <a:rPr lang="en-ID" dirty="0" err="1"/>
              <a:t>hak</a:t>
            </a:r>
            <a:r>
              <a:rPr lang="en-ID" dirty="0"/>
              <a:t> </a:t>
            </a:r>
            <a:r>
              <a:rPr lang="en-ID" dirty="0" err="1"/>
              <a:t>milik</a:t>
            </a:r>
            <a:r>
              <a:rPr lang="en-ID" dirty="0"/>
              <a:t> </a:t>
            </a:r>
            <a:r>
              <a:rPr lang="en-ID" dirty="0" err="1"/>
              <a:t>untuk</a:t>
            </a:r>
            <a:r>
              <a:rPr lang="en-ID" dirty="0"/>
              <a:t> </a:t>
            </a:r>
            <a:r>
              <a:rPr lang="en-ID" dirty="0" err="1"/>
              <a:t>bertentangan</a:t>
            </a:r>
            <a:r>
              <a:rPr lang="en-ID" dirty="0"/>
              <a:t> </a:t>
            </a:r>
            <a:r>
              <a:rPr lang="en-ID" dirty="0" err="1"/>
              <a:t>dengan</a:t>
            </a:r>
            <a:r>
              <a:rPr lang="en-ID" dirty="0"/>
              <a:t> </a:t>
            </a:r>
            <a:r>
              <a:rPr lang="en-ID" dirty="0" err="1"/>
              <a:t>atau</a:t>
            </a:r>
            <a:r>
              <a:rPr lang="en-ID" dirty="0"/>
              <a:t> </a:t>
            </a:r>
            <a:r>
              <a:rPr lang="en-ID" dirty="0" err="1"/>
              <a:t>merugikan</a:t>
            </a:r>
            <a:r>
              <a:rPr lang="en-ID" dirty="0"/>
              <a:t> </a:t>
            </a:r>
            <a:r>
              <a:rPr lang="en-ID" dirty="0" err="1"/>
              <a:t>kepentingan</a:t>
            </a:r>
            <a:r>
              <a:rPr lang="en-ID" dirty="0"/>
              <a:t> </a:t>
            </a:r>
            <a:r>
              <a:rPr lang="en-ID" dirty="0" err="1"/>
              <a:t>umum</a:t>
            </a:r>
            <a:r>
              <a:rPr lang="en-ID" dirty="0"/>
              <a:t>.</a:t>
            </a:r>
            <a:endParaRPr lang="en-ID" dirty="0"/>
          </a:p>
          <a:p>
            <a:pPr marL="0" indent="0">
              <a:buNone/>
            </a:pPr>
            <a:endParaRPr lang="en-ID"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5" name="Rectangle 74"/>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1" y="345810"/>
            <a:ext cx="5120561" cy="1325563"/>
          </a:xfrm>
        </p:spPr>
        <p:txBody>
          <a:bodyPr>
            <a:normAutofit/>
          </a:bodyPr>
          <a:lstStyle/>
          <a:p>
            <a:r>
              <a:rPr lang="en-ID" sz="3100" b="1"/>
              <a:t>E. SILA KEADILAN SOSIAL BAGI SELURUH RAKYAT INDONESIA</a:t>
            </a:r>
            <a:endParaRPr lang="en-ID" sz="3100"/>
          </a:p>
        </p:txBody>
      </p:sp>
      <p:sp>
        <p:nvSpPr>
          <p:cNvPr id="3" name="Content Placeholder 2"/>
          <p:cNvSpPr>
            <a:spLocks noGrp="1"/>
          </p:cNvSpPr>
          <p:nvPr>
            <p:ph idx="1"/>
          </p:nvPr>
        </p:nvSpPr>
        <p:spPr>
          <a:xfrm>
            <a:off x="838201" y="1825625"/>
            <a:ext cx="5092194" cy="4351338"/>
          </a:xfrm>
        </p:spPr>
        <p:txBody>
          <a:bodyPr>
            <a:normAutofit/>
          </a:bodyPr>
          <a:lstStyle/>
          <a:p>
            <a:pPr marL="514350" lvl="0" indent="-514350">
              <a:buFont typeface="+mj-lt"/>
              <a:buAutoNum type="arabicPeriod" startAt="9"/>
            </a:pPr>
            <a:r>
              <a:rPr lang="en-ID" dirty="0" err="1"/>
              <a:t>Suka</a:t>
            </a:r>
            <a:r>
              <a:rPr lang="en-ID" dirty="0"/>
              <a:t> </a:t>
            </a:r>
            <a:r>
              <a:rPr lang="en-ID" dirty="0" err="1"/>
              <a:t>bekerja</a:t>
            </a:r>
            <a:r>
              <a:rPr lang="en-ID" dirty="0"/>
              <a:t> </a:t>
            </a:r>
            <a:r>
              <a:rPr lang="en-ID" dirty="0" err="1"/>
              <a:t>keras</a:t>
            </a:r>
            <a:r>
              <a:rPr lang="en-ID" dirty="0"/>
              <a:t>.</a:t>
            </a:r>
            <a:endParaRPr lang="en-ID" dirty="0"/>
          </a:p>
          <a:p>
            <a:pPr marL="514350" lvl="0" indent="-514350">
              <a:buFont typeface="+mj-lt"/>
              <a:buAutoNum type="arabicPeriod" startAt="9"/>
            </a:pPr>
            <a:r>
              <a:rPr lang="en-ID" dirty="0" err="1"/>
              <a:t>Suka</a:t>
            </a:r>
            <a:r>
              <a:rPr lang="en-ID" dirty="0"/>
              <a:t> </a:t>
            </a:r>
            <a:r>
              <a:rPr lang="en-ID" dirty="0" err="1"/>
              <a:t>menghargai</a:t>
            </a:r>
            <a:r>
              <a:rPr lang="en-ID" dirty="0"/>
              <a:t> </a:t>
            </a:r>
            <a:r>
              <a:rPr lang="en-ID" dirty="0" err="1"/>
              <a:t>hasil</a:t>
            </a:r>
            <a:r>
              <a:rPr lang="en-ID" dirty="0"/>
              <a:t> </a:t>
            </a:r>
            <a:r>
              <a:rPr lang="en-ID" dirty="0" err="1"/>
              <a:t>karya</a:t>
            </a:r>
            <a:r>
              <a:rPr lang="en-ID" dirty="0"/>
              <a:t> orang lain yang </a:t>
            </a:r>
            <a:r>
              <a:rPr lang="en-ID" dirty="0" err="1"/>
              <a:t>bermanfaat</a:t>
            </a:r>
            <a:r>
              <a:rPr lang="en-ID" dirty="0"/>
              <a:t> </a:t>
            </a:r>
            <a:r>
              <a:rPr lang="en-ID" dirty="0" err="1"/>
              <a:t>bagi</a:t>
            </a:r>
            <a:r>
              <a:rPr lang="en-ID" dirty="0"/>
              <a:t> </a:t>
            </a:r>
            <a:r>
              <a:rPr lang="en-ID" dirty="0" err="1"/>
              <a:t>kemajuan</a:t>
            </a:r>
            <a:r>
              <a:rPr lang="en-ID" dirty="0"/>
              <a:t> dan </a:t>
            </a:r>
            <a:r>
              <a:rPr lang="en-ID" dirty="0" err="1"/>
              <a:t>kesejahteraan</a:t>
            </a:r>
            <a:r>
              <a:rPr lang="en-ID" dirty="0"/>
              <a:t> </a:t>
            </a:r>
            <a:r>
              <a:rPr lang="en-ID" dirty="0" err="1"/>
              <a:t>bersama</a:t>
            </a:r>
            <a:r>
              <a:rPr lang="en-ID" dirty="0"/>
              <a:t>.</a:t>
            </a:r>
            <a:endParaRPr lang="en-ID" dirty="0"/>
          </a:p>
          <a:p>
            <a:pPr marL="514350" lvl="0" indent="-514350">
              <a:buFont typeface="+mj-lt"/>
              <a:buAutoNum type="arabicPeriod" startAt="9"/>
            </a:pPr>
            <a:r>
              <a:rPr lang="en-ID" dirty="0" err="1"/>
              <a:t>Suka</a:t>
            </a:r>
            <a:r>
              <a:rPr lang="en-ID" dirty="0"/>
              <a:t> </a:t>
            </a:r>
            <a:r>
              <a:rPr lang="en-ID" dirty="0" err="1"/>
              <a:t>melakukan</a:t>
            </a:r>
            <a:r>
              <a:rPr lang="en-ID" dirty="0"/>
              <a:t> </a:t>
            </a:r>
            <a:r>
              <a:rPr lang="en-ID" dirty="0" err="1"/>
              <a:t>kegiatan</a:t>
            </a:r>
            <a:r>
              <a:rPr lang="en-ID" dirty="0"/>
              <a:t> </a:t>
            </a:r>
            <a:r>
              <a:rPr lang="en-ID" dirty="0" err="1"/>
              <a:t>dalam</a:t>
            </a:r>
            <a:r>
              <a:rPr lang="en-ID" dirty="0"/>
              <a:t> </a:t>
            </a:r>
            <a:r>
              <a:rPr lang="en-ID" dirty="0" err="1"/>
              <a:t>rangka</a:t>
            </a:r>
            <a:r>
              <a:rPr lang="en-ID" dirty="0"/>
              <a:t> </a:t>
            </a:r>
            <a:r>
              <a:rPr lang="en-ID" dirty="0" err="1"/>
              <a:t>mewujudkan</a:t>
            </a:r>
            <a:r>
              <a:rPr lang="en-ID" dirty="0"/>
              <a:t> </a:t>
            </a:r>
            <a:r>
              <a:rPr lang="en-ID" dirty="0" err="1"/>
              <a:t>kemajuan</a:t>
            </a:r>
            <a:r>
              <a:rPr lang="en-ID" dirty="0"/>
              <a:t> yang </a:t>
            </a:r>
            <a:r>
              <a:rPr lang="en-ID" dirty="0" err="1"/>
              <a:t>merata</a:t>
            </a:r>
            <a:r>
              <a:rPr lang="en-ID" dirty="0"/>
              <a:t> dan </a:t>
            </a:r>
            <a:r>
              <a:rPr lang="en-ID" dirty="0" err="1"/>
              <a:t>berkeadilan</a:t>
            </a:r>
            <a:r>
              <a:rPr lang="en-ID" dirty="0"/>
              <a:t> </a:t>
            </a:r>
            <a:r>
              <a:rPr lang="en-ID" dirty="0" err="1"/>
              <a:t>sosial</a:t>
            </a:r>
            <a:r>
              <a:rPr lang="en-ID" dirty="0"/>
              <a:t>.</a:t>
            </a:r>
            <a:endParaRPr lang="en-ID" dirty="0"/>
          </a:p>
          <a:p>
            <a:pPr marL="0" indent="0">
              <a:buNone/>
            </a:pPr>
            <a:endParaRPr lang="en-ID" dirty="0"/>
          </a:p>
        </p:txBody>
      </p:sp>
      <p:sp>
        <p:nvSpPr>
          <p:cNvPr id="77" name="Oval 76"/>
          <p:cNvSpPr>
            <a:spLocks noGrp="1" noRot="1" noChangeAspect="1" noMove="1" noResize="1" noEditPoints="1" noAdjustHandles="1" noChangeArrowheads="1" noChangeShapeType="1" noTextEdit="1"/>
          </p:cNvSpPr>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2294" name="Picture 6" descr="Skala Keseimbangan Keadilan - Gambar vektor gratis di Pixabay"/>
          <p:cNvPicPr>
            <a:picLocks noChangeAspect="1" noChangeArrowheads="1"/>
          </p:cNvPicPr>
          <p:nvPr/>
        </p:nvPicPr>
        <p:blipFill rotWithShape="1">
          <a:blip r:embed="rId1">
            <a:extLst>
              <a:ext uri="{28A0092B-C50C-407E-A947-70E740481C1C}">
                <a14:useLocalDpi xmlns:a14="http://schemas.microsoft.com/office/drawing/2010/main" val="0"/>
              </a:ext>
            </a:extLst>
          </a:blip>
          <a:srcRect t="2445" r="2" b="2"/>
          <a:stretch>
            <a:fillRect/>
          </a:stretch>
        </p:blipFill>
        <p:spPr bwMode="auto">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a:noFill/>
          <a:extLst>
            <a:ext uri="{909E8E84-426E-40DD-AFC4-6F175D3DCCD1}">
              <a14:hiddenFill xmlns:a14="http://schemas.microsoft.com/office/drawing/2010/main">
                <a:solidFill>
                  <a:srgbClr val="FFFFFF"/>
                </a:solidFill>
              </a14:hiddenFill>
            </a:ext>
          </a:extLst>
        </p:spPr>
      </p:pic>
      <p:sp>
        <p:nvSpPr>
          <p:cNvPr id="79" name="Arc 78"/>
          <p:cNvSpPr>
            <a:spLocks noGrp="1" noRot="1" noChangeAspect="1" noMove="1" noResize="1" noEditPoints="1" noAdjustHandles="1" noChangeArrowheads="1" noChangeShapeType="1" noTextEdit="1"/>
          </p:cNvSpPr>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12290" name="Picture 2" descr="Lembaga Penjamin Simpanan - Kegiatan Sosial Kemasyarakatan LPS di Brebes -  Berita dan Peristiwa"/>
          <p:cNvPicPr>
            <a:picLocks noChangeAspect="1" noChangeArrowheads="1"/>
          </p:cNvPicPr>
          <p:nvPr/>
        </p:nvPicPr>
        <p:blipFill rotWithShape="1">
          <a:blip r:embed="rId2">
            <a:extLst>
              <a:ext uri="{28A0092B-C50C-407E-A947-70E740481C1C}">
                <a14:useLocalDpi xmlns:a14="http://schemas.microsoft.com/office/drawing/2010/main" val="0"/>
              </a:ext>
            </a:extLst>
          </a:blip>
          <a:srcRect l="9406" r="12736" b="2"/>
          <a:stretch>
            <a:fillRect/>
          </a:stretch>
        </p:blipFill>
        <p:spPr bwMode="auto">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44063"/>
            <a:ext cx="10515600" cy="5219112"/>
          </a:xfrm>
        </p:spPr>
        <p:txBody>
          <a:bodyPr>
            <a:normAutofit/>
          </a:bodyPr>
          <a:lstStyle/>
          <a:p>
            <a:pPr algn="ctr"/>
            <a:r>
              <a:rPr lang="en-ID" dirty="0"/>
              <a:t> </a:t>
            </a:r>
            <a:r>
              <a:rPr lang="en-ID" dirty="0" err="1"/>
              <a:t>Sejak</a:t>
            </a:r>
            <a:r>
              <a:rPr lang="en-ID" dirty="0"/>
              <a:t> </a:t>
            </a:r>
            <a:r>
              <a:rPr lang="en-ID" dirty="0" err="1"/>
              <a:t>tahun</a:t>
            </a:r>
            <a:r>
              <a:rPr lang="en-ID" dirty="0"/>
              <a:t> 2003, 36 </a:t>
            </a:r>
            <a:r>
              <a:rPr lang="en-ID" dirty="0" err="1"/>
              <a:t>butir</a:t>
            </a:r>
            <a:r>
              <a:rPr lang="en-ID" dirty="0"/>
              <a:t> </a:t>
            </a:r>
            <a:r>
              <a:rPr lang="en-ID" dirty="0" err="1"/>
              <a:t>pengamalan</a:t>
            </a:r>
            <a:r>
              <a:rPr lang="en-ID" dirty="0"/>
              <a:t> Pancasila </a:t>
            </a:r>
            <a:r>
              <a:rPr lang="en-ID" dirty="0" err="1"/>
              <a:t>telah</a:t>
            </a:r>
            <a:r>
              <a:rPr lang="en-ID" dirty="0"/>
              <a:t> </a:t>
            </a:r>
            <a:r>
              <a:rPr lang="en-ID" dirty="0" err="1"/>
              <a:t>diganti</a:t>
            </a:r>
            <a:r>
              <a:rPr lang="en-ID" dirty="0"/>
              <a:t> </a:t>
            </a:r>
            <a:r>
              <a:rPr lang="en-ID" dirty="0" err="1"/>
              <a:t>menjadi</a:t>
            </a:r>
            <a:r>
              <a:rPr lang="en-ID" dirty="0"/>
              <a:t> 45 </a:t>
            </a:r>
            <a:r>
              <a:rPr lang="en-ID" dirty="0" err="1"/>
              <a:t>butir</a:t>
            </a:r>
            <a:r>
              <a:rPr lang="en-ID" dirty="0"/>
              <a:t> yang </a:t>
            </a:r>
            <a:r>
              <a:rPr lang="en-ID" dirty="0" err="1"/>
              <a:t>dituangkan</a:t>
            </a:r>
            <a:r>
              <a:rPr lang="en-ID" dirty="0"/>
              <a:t> </a:t>
            </a:r>
            <a:r>
              <a:rPr lang="en-ID" dirty="0" err="1"/>
              <a:t>ke</a:t>
            </a:r>
            <a:r>
              <a:rPr lang="en-ID" dirty="0"/>
              <a:t> </a:t>
            </a:r>
            <a:r>
              <a:rPr lang="en-ID" dirty="0" err="1"/>
              <a:t>dalam</a:t>
            </a:r>
            <a:r>
              <a:rPr lang="en-ID" dirty="0"/>
              <a:t> TAP MPR No. 1/MPR/2003:</a:t>
            </a:r>
            <a:endParaRPr lang="en-ID"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44063"/>
            <a:ext cx="10515600" cy="5219112"/>
          </a:xfrm>
        </p:spPr>
        <p:txBody>
          <a:bodyPr>
            <a:normAutofit fontScale="90000"/>
          </a:bodyPr>
          <a:lstStyle/>
          <a:p>
            <a:r>
              <a:rPr lang="en-ID" sz="3600" b="1" dirty="0" err="1"/>
              <a:t>Pengantar</a:t>
            </a:r>
            <a:br>
              <a:rPr lang="en-ID" sz="3600" b="1" dirty="0"/>
            </a:br>
            <a:r>
              <a:rPr lang="en-ID" sz="2700" dirty="0" err="1">
                <a:solidFill>
                  <a:srgbClr val="FF0000"/>
                </a:solidFill>
              </a:rPr>
              <a:t>Pengertian</a:t>
            </a:r>
            <a:r>
              <a:rPr lang="en-ID" sz="2700" dirty="0">
                <a:solidFill>
                  <a:srgbClr val="FF0000"/>
                </a:solidFill>
              </a:rPr>
              <a:t> Pancasila</a:t>
            </a:r>
            <a:br>
              <a:rPr lang="en-ID" sz="2700" dirty="0">
                <a:solidFill>
                  <a:srgbClr val="FF0000"/>
                </a:solidFill>
              </a:rPr>
            </a:br>
            <a:r>
              <a:rPr lang="en-ID" sz="2700" dirty="0" err="1"/>
              <a:t>secara</a:t>
            </a:r>
            <a:r>
              <a:rPr lang="en-ID" sz="2700" dirty="0"/>
              <a:t> </a:t>
            </a:r>
            <a:r>
              <a:rPr lang="en-ID" sz="2700" dirty="0" err="1"/>
              <a:t>etimologi</a:t>
            </a:r>
            <a:r>
              <a:rPr lang="en-ID" sz="2700" dirty="0"/>
              <a:t>, Pancasila </a:t>
            </a:r>
            <a:r>
              <a:rPr lang="en-ID" sz="2700" dirty="0" err="1"/>
              <a:t>dari</a:t>
            </a:r>
            <a:r>
              <a:rPr lang="en-ID" sz="2700" dirty="0"/>
              <a:t> kata </a:t>
            </a:r>
            <a:r>
              <a:rPr lang="en-ID" sz="2700" dirty="0" err="1"/>
              <a:t>Sanskerta</a:t>
            </a:r>
            <a:r>
              <a:rPr lang="en-ID" sz="2700" dirty="0"/>
              <a:t>, </a:t>
            </a:r>
            <a:r>
              <a:rPr lang="en-ID" sz="2700" dirty="0" err="1"/>
              <a:t>yaitu</a:t>
            </a:r>
            <a:r>
              <a:rPr lang="en-ID" sz="2700" dirty="0"/>
              <a:t> </a:t>
            </a:r>
            <a:r>
              <a:rPr lang="en-ID" sz="2700" dirty="0" err="1"/>
              <a:t>panca</a:t>
            </a:r>
            <a:r>
              <a:rPr lang="en-ID" sz="2700" dirty="0"/>
              <a:t> </a:t>
            </a:r>
            <a:r>
              <a:rPr lang="en-ID" sz="2700" dirty="0" err="1"/>
              <a:t>berarti</a:t>
            </a:r>
            <a:r>
              <a:rPr lang="en-ID" sz="2700" dirty="0"/>
              <a:t> lima, </a:t>
            </a:r>
            <a:r>
              <a:rPr lang="en-ID" sz="2700" dirty="0" err="1"/>
              <a:t>sila</a:t>
            </a:r>
            <a:r>
              <a:rPr lang="en-ID" sz="2700" dirty="0"/>
              <a:t> </a:t>
            </a:r>
            <a:r>
              <a:rPr lang="en-ID" sz="2700" dirty="0" err="1"/>
              <a:t>berarti</a:t>
            </a:r>
            <a:r>
              <a:rPr lang="en-ID" sz="2700" dirty="0"/>
              <a:t> </a:t>
            </a:r>
            <a:r>
              <a:rPr lang="en-ID" sz="2700" dirty="0" err="1"/>
              <a:t>dasar</a:t>
            </a:r>
            <a:r>
              <a:rPr lang="en-ID" sz="2700" dirty="0"/>
              <a:t> </a:t>
            </a:r>
            <a:r>
              <a:rPr lang="en-ID" sz="2700" dirty="0" err="1"/>
              <a:t>atau</a:t>
            </a:r>
            <a:r>
              <a:rPr lang="en-ID" sz="2700" dirty="0"/>
              <a:t> </a:t>
            </a:r>
            <a:r>
              <a:rPr lang="en-ID" sz="2700" dirty="0" err="1"/>
              <a:t>asas</a:t>
            </a:r>
            <a:r>
              <a:rPr lang="en-ID" sz="2700" dirty="0"/>
              <a:t>. Pancasila </a:t>
            </a:r>
            <a:r>
              <a:rPr lang="en-ID" sz="2700" dirty="0" err="1"/>
              <a:t>dapat</a:t>
            </a:r>
            <a:r>
              <a:rPr lang="en-ID" sz="2700" dirty="0"/>
              <a:t> </a:t>
            </a:r>
            <a:r>
              <a:rPr lang="en-ID" sz="2700" dirty="0" err="1"/>
              <a:t>diartikan</a:t>
            </a:r>
            <a:r>
              <a:rPr lang="en-ID" sz="2700" dirty="0"/>
              <a:t> lima </a:t>
            </a:r>
            <a:r>
              <a:rPr lang="en-ID" sz="2700" dirty="0" err="1"/>
              <a:t>asas</a:t>
            </a:r>
            <a:r>
              <a:rPr lang="en-ID" sz="2700" dirty="0"/>
              <a:t> </a:t>
            </a:r>
            <a:r>
              <a:rPr lang="en-ID" sz="2700" dirty="0" err="1"/>
              <a:t>atau</a:t>
            </a:r>
            <a:r>
              <a:rPr lang="en-ID" sz="2700" dirty="0"/>
              <a:t> </a:t>
            </a:r>
            <a:r>
              <a:rPr lang="en-ID" sz="2700" dirty="0" err="1"/>
              <a:t>dasar</a:t>
            </a:r>
            <a:r>
              <a:rPr lang="en-ID" sz="2700" dirty="0"/>
              <a:t>.  Pancasila </a:t>
            </a:r>
            <a:r>
              <a:rPr lang="en-ID" sz="2700" dirty="0" err="1"/>
              <a:t>merupakan</a:t>
            </a:r>
            <a:r>
              <a:rPr lang="en-ID" sz="2700" dirty="0"/>
              <a:t> </a:t>
            </a:r>
            <a:r>
              <a:rPr lang="en-ID" sz="2700" dirty="0" err="1"/>
              <a:t>nama</a:t>
            </a:r>
            <a:r>
              <a:rPr lang="en-ID" sz="2700" dirty="0"/>
              <a:t> </a:t>
            </a:r>
            <a:r>
              <a:rPr lang="en-ID" sz="2700" dirty="0" err="1"/>
              <a:t>dasar</a:t>
            </a:r>
            <a:r>
              <a:rPr lang="en-ID" sz="2700" dirty="0"/>
              <a:t> negara RI </a:t>
            </a:r>
            <a:r>
              <a:rPr lang="en-ID" sz="2700" dirty="0" err="1"/>
              <a:t>sejak</a:t>
            </a:r>
            <a:r>
              <a:rPr lang="en-ID" sz="2700" dirty="0"/>
              <a:t> </a:t>
            </a:r>
            <a:r>
              <a:rPr lang="en-ID" sz="2700" dirty="0" err="1"/>
              <a:t>tanggal</a:t>
            </a:r>
            <a:r>
              <a:rPr lang="en-ID" sz="2700" dirty="0"/>
              <a:t> 18 </a:t>
            </a:r>
            <a:r>
              <a:rPr lang="en-ID" sz="2700" dirty="0" err="1"/>
              <a:t>Agustus</a:t>
            </a:r>
            <a:r>
              <a:rPr lang="en-ID" sz="2700" dirty="0"/>
              <a:t> 1945. </a:t>
            </a:r>
            <a:r>
              <a:rPr lang="en-ID" sz="2700" dirty="0" err="1"/>
              <a:t>Istilah</a:t>
            </a:r>
            <a:r>
              <a:rPr lang="en-ID" sz="2700" dirty="0"/>
              <a:t> Pancasila </a:t>
            </a:r>
            <a:r>
              <a:rPr lang="en-ID" sz="2700" dirty="0" err="1"/>
              <a:t>dikenal</a:t>
            </a:r>
            <a:r>
              <a:rPr lang="en-ID" sz="2700" dirty="0"/>
              <a:t> </a:t>
            </a:r>
            <a:r>
              <a:rPr lang="en-ID" sz="2700" dirty="0" err="1"/>
              <a:t>pertama</a:t>
            </a:r>
            <a:r>
              <a:rPr lang="en-ID" sz="2700" dirty="0"/>
              <a:t> kali </a:t>
            </a:r>
            <a:r>
              <a:rPr lang="en-ID" sz="2700" dirty="0" err="1"/>
              <a:t>dari</a:t>
            </a:r>
            <a:r>
              <a:rPr lang="en-ID" sz="2700" dirty="0"/>
              <a:t> zaman </a:t>
            </a:r>
            <a:r>
              <a:rPr lang="en-ID" sz="2700" dirty="0" err="1"/>
              <a:t>Majapahit</a:t>
            </a:r>
            <a:r>
              <a:rPr lang="en-ID" sz="2700" dirty="0"/>
              <a:t> </a:t>
            </a:r>
            <a:r>
              <a:rPr lang="en-ID" sz="2700" dirty="0" err="1"/>
              <a:t>abad</a:t>
            </a:r>
            <a:r>
              <a:rPr lang="en-ID" sz="2700" dirty="0"/>
              <a:t> ke-14. </a:t>
            </a:r>
            <a:r>
              <a:rPr lang="en-ID" sz="2700" dirty="0" err="1"/>
              <a:t>Berdasarkan</a:t>
            </a:r>
            <a:r>
              <a:rPr lang="en-ID" sz="2700" dirty="0"/>
              <a:t> </a:t>
            </a:r>
            <a:r>
              <a:rPr lang="en-ID" sz="2700" dirty="0" err="1"/>
              <a:t>tulisan</a:t>
            </a:r>
            <a:r>
              <a:rPr lang="en-ID" sz="2700" dirty="0"/>
              <a:t> </a:t>
            </a:r>
            <a:r>
              <a:rPr lang="en-ID" sz="2700" dirty="0" err="1"/>
              <a:t>Mpu</a:t>
            </a:r>
            <a:r>
              <a:rPr lang="en-ID" sz="2700" dirty="0"/>
              <a:t> </a:t>
            </a:r>
            <a:r>
              <a:rPr lang="en-ID" sz="2700" dirty="0" err="1"/>
              <a:t>Tantular</a:t>
            </a:r>
            <a:r>
              <a:rPr lang="en-ID" sz="2700" dirty="0"/>
              <a:t> </a:t>
            </a:r>
            <a:r>
              <a:rPr lang="en-ID" sz="2700" dirty="0" err="1"/>
              <a:t>dalam</a:t>
            </a:r>
            <a:r>
              <a:rPr lang="en-ID" sz="2700" dirty="0"/>
              <a:t> </a:t>
            </a:r>
            <a:r>
              <a:rPr lang="en-ID" sz="2700" dirty="0" err="1"/>
              <a:t>bukunya</a:t>
            </a:r>
            <a:r>
              <a:rPr lang="en-ID" sz="2700" dirty="0"/>
              <a:t> </a:t>
            </a:r>
            <a:r>
              <a:rPr lang="en-ID" sz="2700" dirty="0" err="1"/>
              <a:t>Sutasoma</a:t>
            </a:r>
            <a:r>
              <a:rPr lang="en-ID" sz="2700" dirty="0"/>
              <a:t> dan </a:t>
            </a:r>
            <a:r>
              <a:rPr lang="en-ID" sz="2700" dirty="0" err="1"/>
              <a:t>Mpu</a:t>
            </a:r>
            <a:r>
              <a:rPr lang="en-ID" sz="2700" dirty="0"/>
              <a:t> </a:t>
            </a:r>
            <a:r>
              <a:rPr lang="en-ID" sz="2700" dirty="0" err="1"/>
              <a:t>Prapanca</a:t>
            </a:r>
            <a:r>
              <a:rPr lang="en-ID" sz="2700" dirty="0"/>
              <a:t> </a:t>
            </a:r>
            <a:r>
              <a:rPr lang="en-ID" sz="2700" dirty="0" err="1"/>
              <a:t>dalam</a:t>
            </a:r>
            <a:r>
              <a:rPr lang="en-ID" sz="2700" dirty="0"/>
              <a:t> </a:t>
            </a:r>
            <a:r>
              <a:rPr lang="en-ID" sz="2700" dirty="0" err="1"/>
              <a:t>bukunya</a:t>
            </a:r>
            <a:r>
              <a:rPr lang="en-ID" sz="2700" dirty="0"/>
              <a:t> </a:t>
            </a:r>
            <a:r>
              <a:rPr lang="en-ID" sz="2700" dirty="0" err="1"/>
              <a:t>Negarakertagama</a:t>
            </a:r>
            <a:r>
              <a:rPr lang="en-ID" sz="2700" dirty="0"/>
              <a:t> yang </a:t>
            </a:r>
            <a:r>
              <a:rPr lang="en-ID" sz="2700" dirty="0" err="1"/>
              <a:t>mengenalkan</a:t>
            </a:r>
            <a:r>
              <a:rPr lang="en-ID" sz="2700" dirty="0"/>
              <a:t> Pancasila </a:t>
            </a:r>
            <a:r>
              <a:rPr lang="en-ID" sz="2700" dirty="0" err="1"/>
              <a:t>pertama</a:t>
            </a:r>
            <a:r>
              <a:rPr lang="en-ID" sz="2700" dirty="0"/>
              <a:t> kali. Pancasila </a:t>
            </a:r>
            <a:r>
              <a:rPr lang="en-ID" sz="2700" dirty="0" err="1"/>
              <a:t>ditulis</a:t>
            </a:r>
            <a:r>
              <a:rPr lang="en-ID" sz="2700" dirty="0"/>
              <a:t> </a:t>
            </a:r>
            <a:r>
              <a:rPr lang="en-ID" sz="2700" dirty="0" err="1"/>
              <a:t>dengan</a:t>
            </a:r>
            <a:r>
              <a:rPr lang="en-ID" sz="2700" dirty="0"/>
              <a:t> </a:t>
            </a:r>
            <a:r>
              <a:rPr lang="en-ID" sz="2700" dirty="0" err="1"/>
              <a:t>istilah</a:t>
            </a:r>
            <a:r>
              <a:rPr lang="en-ID" sz="2700" dirty="0"/>
              <a:t> Pancasila Krama yang </a:t>
            </a:r>
            <a:r>
              <a:rPr lang="en-ID" sz="2700" dirty="0" err="1"/>
              <a:t>berarti</a:t>
            </a:r>
            <a:r>
              <a:rPr lang="en-ID" sz="2700" dirty="0"/>
              <a:t> </a:t>
            </a:r>
            <a:r>
              <a:rPr lang="en-ID" sz="2700" dirty="0" err="1"/>
              <a:t>berbatu</a:t>
            </a:r>
            <a:r>
              <a:rPr lang="en-ID" sz="2700" dirty="0"/>
              <a:t> </a:t>
            </a:r>
            <a:r>
              <a:rPr lang="en-ID" sz="2700" dirty="0" err="1"/>
              <a:t>sendii</a:t>
            </a:r>
            <a:r>
              <a:rPr lang="en-ID" sz="2700" dirty="0"/>
              <a:t> </a:t>
            </a:r>
            <a:r>
              <a:rPr lang="en-ID" sz="2700" dirty="0" err="1"/>
              <a:t>atau</a:t>
            </a:r>
            <a:r>
              <a:rPr lang="en-ID" sz="2700" dirty="0"/>
              <a:t> </a:t>
            </a:r>
            <a:r>
              <a:rPr lang="en-ID" sz="2700" dirty="0" err="1"/>
              <a:t>pelaksanaan</a:t>
            </a:r>
            <a:r>
              <a:rPr lang="en-ID" sz="2700" dirty="0"/>
              <a:t> lima </a:t>
            </a:r>
            <a:r>
              <a:rPr lang="en-ID" sz="2700" dirty="0" err="1"/>
              <a:t>atau</a:t>
            </a:r>
            <a:r>
              <a:rPr lang="en-ID" sz="2700" dirty="0"/>
              <a:t> lima </a:t>
            </a:r>
            <a:r>
              <a:rPr lang="en-ID" sz="2700" dirty="0" err="1"/>
              <a:t>kesusilaan</a:t>
            </a:r>
            <a:r>
              <a:rPr lang="en-ID" sz="2700" dirty="0"/>
              <a:t>, </a:t>
            </a:r>
            <a:r>
              <a:rPr lang="en-ID" sz="2700" dirty="0" err="1"/>
              <a:t>sebagai</a:t>
            </a:r>
            <a:r>
              <a:rPr lang="en-ID" sz="2700" dirty="0"/>
              <a:t> </a:t>
            </a:r>
            <a:r>
              <a:rPr lang="en-ID" sz="2700" dirty="0" err="1"/>
              <a:t>berikut</a:t>
            </a:r>
            <a:r>
              <a:rPr lang="en-ID" sz="2700" dirty="0"/>
              <a:t>:</a:t>
            </a:r>
            <a:br>
              <a:rPr lang="en-ID" sz="2700" dirty="0"/>
            </a:br>
            <a:r>
              <a:rPr lang="en-ID" sz="2700" dirty="0"/>
              <a:t>a. </a:t>
            </a:r>
            <a:r>
              <a:rPr lang="en-ID" sz="2700" dirty="0" err="1"/>
              <a:t>tidak</a:t>
            </a:r>
            <a:r>
              <a:rPr lang="en-ID" sz="2700" dirty="0"/>
              <a:t> </a:t>
            </a:r>
            <a:r>
              <a:rPr lang="en-ID" sz="2700" dirty="0" err="1"/>
              <a:t>boleh</a:t>
            </a:r>
            <a:r>
              <a:rPr lang="en-ID" sz="2700" dirty="0"/>
              <a:t> </a:t>
            </a:r>
            <a:r>
              <a:rPr lang="en-ID" sz="2700" dirty="0" err="1"/>
              <a:t>melakukan</a:t>
            </a:r>
            <a:r>
              <a:rPr lang="en-ID" sz="2700" dirty="0"/>
              <a:t> </a:t>
            </a:r>
            <a:r>
              <a:rPr lang="en-ID" sz="2700" dirty="0" err="1"/>
              <a:t>kekerasan</a:t>
            </a:r>
            <a:r>
              <a:rPr lang="en-ID" sz="2700" dirty="0"/>
              <a:t>;</a:t>
            </a:r>
            <a:br>
              <a:rPr lang="en-ID" sz="2700" dirty="0"/>
            </a:br>
            <a:r>
              <a:rPr lang="en-ID" sz="2700" dirty="0"/>
              <a:t>b. </a:t>
            </a:r>
            <a:r>
              <a:rPr lang="en-ID" sz="2700" dirty="0" err="1"/>
              <a:t>tidak</a:t>
            </a:r>
            <a:r>
              <a:rPr lang="en-ID" sz="2700" dirty="0"/>
              <a:t> </a:t>
            </a:r>
            <a:r>
              <a:rPr lang="en-ID" sz="2700" dirty="0" err="1"/>
              <a:t>boleh</a:t>
            </a:r>
            <a:r>
              <a:rPr lang="en-ID" sz="2700" dirty="0"/>
              <a:t> </a:t>
            </a:r>
            <a:r>
              <a:rPr lang="en-ID" sz="2700" dirty="0" err="1"/>
              <a:t>mencuri</a:t>
            </a:r>
            <a:r>
              <a:rPr lang="en-ID" sz="2700" dirty="0"/>
              <a:t>;</a:t>
            </a:r>
            <a:br>
              <a:rPr lang="en-ID" sz="2700" dirty="0"/>
            </a:br>
            <a:r>
              <a:rPr lang="en-ID" sz="2700" dirty="0"/>
              <a:t>c. </a:t>
            </a:r>
            <a:r>
              <a:rPr lang="en-ID" sz="2700" dirty="0" err="1"/>
              <a:t>tidak</a:t>
            </a:r>
            <a:r>
              <a:rPr lang="en-ID" sz="2700" dirty="0"/>
              <a:t> </a:t>
            </a:r>
            <a:r>
              <a:rPr lang="en-ID" sz="2700" dirty="0" err="1"/>
              <a:t>boleh</a:t>
            </a:r>
            <a:r>
              <a:rPr lang="en-ID" sz="2700" dirty="0"/>
              <a:t> </a:t>
            </a:r>
            <a:r>
              <a:rPr lang="en-ID" sz="2700" dirty="0" err="1"/>
              <a:t>bersifat</a:t>
            </a:r>
            <a:r>
              <a:rPr lang="en-ID" sz="2700" dirty="0"/>
              <a:t> </a:t>
            </a:r>
            <a:r>
              <a:rPr lang="en-ID" sz="2700" dirty="0" err="1"/>
              <a:t>dengki</a:t>
            </a:r>
            <a:r>
              <a:rPr lang="en-ID" sz="2700" dirty="0"/>
              <a:t>;</a:t>
            </a:r>
            <a:br>
              <a:rPr lang="en-ID" sz="2700" dirty="0"/>
            </a:br>
            <a:r>
              <a:rPr lang="en-ID" sz="2700" dirty="0"/>
              <a:t>d. </a:t>
            </a:r>
            <a:r>
              <a:rPr lang="en-ID" sz="2700" dirty="0" err="1"/>
              <a:t>tidak</a:t>
            </a:r>
            <a:r>
              <a:rPr lang="en-ID" sz="2700" dirty="0"/>
              <a:t> </a:t>
            </a:r>
            <a:r>
              <a:rPr lang="en-ID" sz="2700" dirty="0" err="1"/>
              <a:t>boleh</a:t>
            </a:r>
            <a:r>
              <a:rPr lang="en-ID" sz="2700" dirty="0"/>
              <a:t> </a:t>
            </a:r>
            <a:r>
              <a:rPr lang="en-ID" sz="2700" dirty="0" err="1"/>
              <a:t>berbohong</a:t>
            </a:r>
            <a:r>
              <a:rPr lang="en-ID" sz="2700" dirty="0"/>
              <a:t>;</a:t>
            </a:r>
            <a:br>
              <a:rPr lang="en-ID" sz="2700" dirty="0"/>
            </a:br>
            <a:r>
              <a:rPr lang="en-ID" sz="2700" dirty="0"/>
              <a:t>e. </a:t>
            </a:r>
            <a:r>
              <a:rPr lang="en-ID" sz="2700" dirty="0" err="1"/>
              <a:t>tidak</a:t>
            </a:r>
            <a:r>
              <a:rPr lang="en-ID" sz="2700" dirty="0"/>
              <a:t> </a:t>
            </a:r>
            <a:r>
              <a:rPr lang="en-ID" sz="2700" dirty="0" err="1"/>
              <a:t>boleh</a:t>
            </a:r>
            <a:r>
              <a:rPr lang="en-ID" sz="2700" dirty="0"/>
              <a:t> </a:t>
            </a:r>
            <a:r>
              <a:rPr lang="en-ID" sz="2700" dirty="0" err="1"/>
              <a:t>mabuk</a:t>
            </a:r>
            <a:r>
              <a:rPr lang="en-ID" sz="2700" dirty="0"/>
              <a:t> </a:t>
            </a:r>
            <a:r>
              <a:rPr lang="en-ID" sz="2700" dirty="0" err="1"/>
              <a:t>minuman</a:t>
            </a:r>
            <a:r>
              <a:rPr lang="en-ID" sz="2700" dirty="0"/>
              <a:t> </a:t>
            </a:r>
            <a:r>
              <a:rPr lang="en-ID" sz="2700" dirty="0" err="1"/>
              <a:t>keras</a:t>
            </a:r>
            <a:r>
              <a:rPr lang="en-ID" sz="2700" dirty="0"/>
              <a:t>. </a:t>
            </a:r>
            <a:endParaRPr lang="en-ID" sz="27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996" y="449533"/>
            <a:ext cx="10515600" cy="1325563"/>
          </a:xfrm>
        </p:spPr>
        <p:txBody>
          <a:bodyPr>
            <a:normAutofit fontScale="90000"/>
          </a:bodyPr>
          <a:lstStyle/>
          <a:p>
            <a:r>
              <a:rPr lang="en-US" sz="3600" b="1" dirty="0"/>
              <a:t>Sejarah </a:t>
            </a:r>
            <a:r>
              <a:rPr lang="en-US" sz="3600" b="1" dirty="0" err="1"/>
              <a:t>Lahirnya</a:t>
            </a:r>
            <a:r>
              <a:rPr lang="en-US" sz="3600" b="1" dirty="0"/>
              <a:t> Pancasila</a:t>
            </a:r>
            <a:br>
              <a:rPr lang="en-US" sz="3600" b="1" dirty="0"/>
            </a:br>
            <a:r>
              <a:rPr lang="en-US" sz="3600" dirty="0"/>
              <a:t>A.  </a:t>
            </a:r>
            <a:r>
              <a:rPr lang="en-US" sz="3600" dirty="0" err="1"/>
              <a:t>Pembentukan</a:t>
            </a:r>
            <a:r>
              <a:rPr lang="en-US" sz="3600" dirty="0"/>
              <a:t> Badan </a:t>
            </a:r>
            <a:r>
              <a:rPr lang="en-US" sz="3600" dirty="0" err="1"/>
              <a:t>Penyelidik</a:t>
            </a:r>
            <a:r>
              <a:rPr lang="en-US" sz="3600" dirty="0"/>
              <a:t> Usaha-</a:t>
            </a:r>
            <a:r>
              <a:rPr lang="en-US" sz="3600" dirty="0" err="1"/>
              <a:t>usaha</a:t>
            </a:r>
            <a:r>
              <a:rPr lang="en-US" sz="3600" dirty="0"/>
              <a:t> </a:t>
            </a:r>
            <a:r>
              <a:rPr lang="en-US" sz="3600" dirty="0" err="1"/>
              <a:t>Persiapan</a:t>
            </a:r>
            <a:r>
              <a:rPr lang="en-US" sz="3600" dirty="0"/>
              <a:t> </a:t>
            </a:r>
            <a:r>
              <a:rPr lang="en-US" sz="3600" dirty="0" err="1"/>
              <a:t>Kemerdekaan</a:t>
            </a:r>
            <a:r>
              <a:rPr lang="en-US" sz="3600" dirty="0"/>
              <a:t> Indonesia (BPUPKI).</a:t>
            </a:r>
            <a:br>
              <a:rPr lang="en-US" sz="3600" dirty="0"/>
            </a:br>
            <a:r>
              <a:rPr lang="en-US" sz="3600" dirty="0"/>
              <a:t>BPUPKI </a:t>
            </a:r>
            <a:r>
              <a:rPr lang="en-US" sz="3600" dirty="0" err="1"/>
              <a:t>beranggotan</a:t>
            </a:r>
            <a:r>
              <a:rPr lang="en-US" sz="3600" dirty="0"/>
              <a:t> 62 orang  </a:t>
            </a:r>
            <a:r>
              <a:rPr lang="en-US" sz="3600" dirty="0" err="1"/>
              <a:t>dengan</a:t>
            </a:r>
            <a:r>
              <a:rPr lang="en-US" sz="3600" dirty="0"/>
              <a:t> </a:t>
            </a:r>
            <a:r>
              <a:rPr lang="en-US" sz="3600" dirty="0" err="1"/>
              <a:t>ketua</a:t>
            </a:r>
            <a:r>
              <a:rPr lang="en-US" sz="3600" dirty="0"/>
              <a:t> Dr. K.R.T </a:t>
            </a:r>
            <a:r>
              <a:rPr lang="en-US" sz="3600" dirty="0" err="1"/>
              <a:t>Radjiman</a:t>
            </a:r>
            <a:r>
              <a:rPr lang="en-US" sz="3600" dirty="0"/>
              <a:t> </a:t>
            </a:r>
            <a:r>
              <a:rPr lang="en-US" sz="3600" dirty="0" err="1"/>
              <a:t>Wediodiningrat</a:t>
            </a:r>
            <a:r>
              <a:rPr lang="en-US" sz="3600" dirty="0"/>
              <a:t>, </a:t>
            </a:r>
            <a:r>
              <a:rPr lang="en-US" sz="3600" dirty="0" err="1"/>
              <a:t>dimana</a:t>
            </a:r>
            <a:r>
              <a:rPr lang="en-US" sz="3600" dirty="0"/>
              <a:t> BPUPKI </a:t>
            </a:r>
            <a:r>
              <a:rPr lang="en-US" sz="3600" dirty="0" err="1"/>
              <a:t>mempunyai</a:t>
            </a:r>
            <a:r>
              <a:rPr lang="en-US" sz="3600" dirty="0"/>
              <a:t> </a:t>
            </a:r>
            <a:r>
              <a:rPr lang="en-US" sz="3600" dirty="0" err="1"/>
              <a:t>tugas</a:t>
            </a:r>
            <a:r>
              <a:rPr lang="en-US" sz="3600" dirty="0"/>
              <a:t>:</a:t>
            </a:r>
            <a:br>
              <a:rPr lang="en-US" sz="3600" dirty="0"/>
            </a:br>
            <a:r>
              <a:rPr lang="en-US" sz="3600" dirty="0"/>
              <a:t>1. </a:t>
            </a:r>
            <a:r>
              <a:rPr lang="en-US" sz="3600" dirty="0" err="1"/>
              <a:t>Menyelediki</a:t>
            </a:r>
            <a:r>
              <a:rPr lang="en-US" sz="3600" dirty="0"/>
              <a:t> </a:t>
            </a:r>
            <a:r>
              <a:rPr lang="en-US" sz="3600" dirty="0" err="1"/>
              <a:t>kemungkinan</a:t>
            </a:r>
            <a:r>
              <a:rPr lang="en-US" sz="3600" dirty="0"/>
              <a:t> Indonesia </a:t>
            </a:r>
            <a:r>
              <a:rPr lang="en-US" sz="3600" dirty="0" err="1"/>
              <a:t>merdeka</a:t>
            </a:r>
            <a:r>
              <a:rPr lang="en-US" sz="3600" dirty="0"/>
              <a:t>;</a:t>
            </a:r>
            <a:br>
              <a:rPr lang="en-US" sz="3600" dirty="0"/>
            </a:br>
            <a:r>
              <a:rPr lang="en-US" sz="3600" dirty="0"/>
              <a:t>2. </a:t>
            </a:r>
            <a:r>
              <a:rPr lang="en-US" sz="3600" dirty="0" err="1"/>
              <a:t>Mempersiapkan</a:t>
            </a:r>
            <a:r>
              <a:rPr lang="en-US" sz="3600" dirty="0"/>
              <a:t> </a:t>
            </a:r>
            <a:r>
              <a:rPr lang="en-US" sz="3600" dirty="0" err="1"/>
              <a:t>lahirnya</a:t>
            </a:r>
            <a:r>
              <a:rPr lang="en-US" sz="3600" dirty="0"/>
              <a:t> Indonesia </a:t>
            </a:r>
            <a:r>
              <a:rPr lang="en-US" sz="3600" dirty="0" err="1"/>
              <a:t>merdeka</a:t>
            </a:r>
            <a:r>
              <a:rPr lang="en-US" sz="3600" dirty="0"/>
              <a:t>;</a:t>
            </a:r>
            <a:br>
              <a:rPr lang="en-US" sz="3600" dirty="0"/>
            </a:br>
            <a:r>
              <a:rPr lang="en-US" sz="3600" dirty="0"/>
              <a:t>3. </a:t>
            </a:r>
            <a:r>
              <a:rPr lang="en-US" sz="3600" dirty="0" err="1"/>
              <a:t>Menyusun</a:t>
            </a:r>
            <a:r>
              <a:rPr lang="en-US" sz="3600" dirty="0"/>
              <a:t> </a:t>
            </a:r>
            <a:r>
              <a:rPr lang="en-US" sz="3600" dirty="0" err="1"/>
              <a:t>dasar</a:t>
            </a:r>
            <a:r>
              <a:rPr lang="en-US" sz="3600" dirty="0"/>
              <a:t> negara </a:t>
            </a:r>
            <a:r>
              <a:rPr lang="en-US" sz="3600" dirty="0" err="1"/>
              <a:t>merdeka</a:t>
            </a:r>
            <a:r>
              <a:rPr lang="en-US" sz="3600" dirty="0"/>
              <a:t>;</a:t>
            </a:r>
            <a:br>
              <a:rPr lang="en-US" sz="3600" dirty="0"/>
            </a:br>
            <a:r>
              <a:rPr lang="en-US" sz="3600" dirty="0"/>
              <a:t>4. </a:t>
            </a:r>
            <a:r>
              <a:rPr lang="en-US" sz="3600" dirty="0" err="1"/>
              <a:t>Menyusun</a:t>
            </a:r>
            <a:r>
              <a:rPr lang="en-US" sz="3600" dirty="0"/>
              <a:t> </a:t>
            </a:r>
            <a:r>
              <a:rPr lang="en-US" sz="3600" dirty="0" err="1"/>
              <a:t>rancangan</a:t>
            </a:r>
            <a:r>
              <a:rPr lang="en-US" sz="3600" dirty="0"/>
              <a:t> UUD Indonesia </a:t>
            </a:r>
            <a:r>
              <a:rPr lang="en-US" sz="3600" dirty="0" err="1"/>
              <a:t>merdeka</a:t>
            </a:r>
            <a:r>
              <a:rPr lang="en-US" sz="3600" dirty="0"/>
              <a:t>.</a:t>
            </a:r>
            <a:br>
              <a:rPr lang="en-US" sz="3600" dirty="0"/>
            </a:br>
            <a:r>
              <a:rPr lang="en-US" sz="3600" dirty="0"/>
              <a:t>BPUPKI </a:t>
            </a:r>
            <a:r>
              <a:rPr lang="en-US" sz="3600" dirty="0" err="1"/>
              <a:t>mengadakan</a:t>
            </a:r>
            <a:r>
              <a:rPr lang="en-US" sz="3600" dirty="0"/>
              <a:t> </a:t>
            </a:r>
            <a:r>
              <a:rPr lang="en-US" sz="3600" dirty="0" err="1"/>
              <a:t>sidang</a:t>
            </a:r>
            <a:r>
              <a:rPr lang="en-US" sz="3600" dirty="0"/>
              <a:t> </a:t>
            </a:r>
            <a:r>
              <a:rPr lang="en-US" sz="3600" dirty="0" err="1"/>
              <a:t>pertama</a:t>
            </a:r>
            <a:r>
              <a:rPr lang="en-US" sz="3600" dirty="0"/>
              <a:t>, 29 Mei – 1 </a:t>
            </a:r>
            <a:r>
              <a:rPr lang="en-US" sz="3600" dirty="0" err="1"/>
              <a:t>Juni</a:t>
            </a:r>
            <a:r>
              <a:rPr lang="en-US" sz="3600" dirty="0"/>
              <a:t> 1945. </a:t>
            </a:r>
            <a:r>
              <a:rPr lang="en-US" sz="3600" dirty="0" err="1"/>
              <a:t>Tampilah</a:t>
            </a:r>
            <a:r>
              <a:rPr lang="en-US" sz="3600" dirty="0"/>
              <a:t> </a:t>
            </a:r>
            <a:r>
              <a:rPr lang="en-US" sz="3600" dirty="0" err="1"/>
              <a:t>beberapa</a:t>
            </a:r>
            <a:r>
              <a:rPr lang="en-US" sz="3600" dirty="0"/>
              <a:t> </a:t>
            </a:r>
            <a:r>
              <a:rPr lang="en-US" sz="3600" dirty="0" err="1"/>
              <a:t>tokoh</a:t>
            </a:r>
            <a:r>
              <a:rPr lang="en-US" sz="3600" dirty="0"/>
              <a:t> </a:t>
            </a:r>
            <a:r>
              <a:rPr lang="en-US" sz="3600" dirty="0" err="1"/>
              <a:t>merumuskan</a:t>
            </a:r>
            <a:r>
              <a:rPr lang="en-US" sz="3600" dirty="0"/>
              <a:t> </a:t>
            </a:r>
            <a:r>
              <a:rPr lang="en-US" sz="3600" dirty="0" err="1"/>
              <a:t>dasar</a:t>
            </a:r>
            <a:r>
              <a:rPr lang="en-US" sz="3600" dirty="0"/>
              <a:t> negara, </a:t>
            </a:r>
            <a:r>
              <a:rPr lang="en-US" sz="3600" dirty="0" err="1"/>
              <a:t>misalnya</a:t>
            </a:r>
            <a:r>
              <a:rPr lang="en-US" sz="3600" dirty="0"/>
              <a:t>: Mr. </a:t>
            </a:r>
            <a:r>
              <a:rPr lang="en-US" sz="3600" dirty="0" err="1"/>
              <a:t>Moh</a:t>
            </a:r>
            <a:r>
              <a:rPr lang="en-US" sz="3600" dirty="0"/>
              <a:t>. </a:t>
            </a:r>
            <a:r>
              <a:rPr lang="en-US" sz="3600" dirty="0" err="1"/>
              <a:t>Yamin</a:t>
            </a:r>
            <a:r>
              <a:rPr lang="en-US" sz="3600" dirty="0"/>
              <a:t>, Mr. </a:t>
            </a:r>
            <a:r>
              <a:rPr lang="en-US" sz="3600" dirty="0" err="1"/>
              <a:t>Soepomo</a:t>
            </a:r>
            <a:r>
              <a:rPr lang="en-US" sz="3600" dirty="0"/>
              <a:t>, dan Ir. Soekarno. Ir. Soekarno </a:t>
            </a:r>
            <a:r>
              <a:rPr lang="en-US" sz="3600" dirty="0" err="1"/>
              <a:t>dalam</a:t>
            </a:r>
            <a:r>
              <a:rPr lang="en-US" sz="3600" dirty="0"/>
              <a:t> </a:t>
            </a:r>
            <a:r>
              <a:rPr lang="en-US" sz="3600" dirty="0" err="1"/>
              <a:t>pidatonya</a:t>
            </a:r>
            <a:r>
              <a:rPr lang="en-US" sz="3600" dirty="0"/>
              <a:t> 1 </a:t>
            </a:r>
            <a:r>
              <a:rPr lang="en-US" sz="3600" dirty="0" err="1"/>
              <a:t>Juni</a:t>
            </a:r>
            <a:r>
              <a:rPr lang="en-US" sz="3600" dirty="0"/>
              <a:t> 1945, </a:t>
            </a:r>
            <a:r>
              <a:rPr lang="en-US" sz="3600" dirty="0" err="1"/>
              <a:t>menyampaikan</a:t>
            </a:r>
            <a:r>
              <a:rPr lang="en-US" sz="3600" dirty="0"/>
              <a:t> </a:t>
            </a:r>
            <a:r>
              <a:rPr lang="en-US" sz="3600" dirty="0" err="1"/>
              <a:t>dasar</a:t>
            </a:r>
            <a:r>
              <a:rPr lang="en-US" sz="3600" dirty="0"/>
              <a:t> negara, </a:t>
            </a:r>
            <a:r>
              <a:rPr lang="en-US" sz="3600" dirty="0" err="1"/>
              <a:t>sbb</a:t>
            </a:r>
            <a:r>
              <a:rPr lang="en-US" sz="3600" dirty="0"/>
              <a:t>:</a:t>
            </a:r>
            <a:br>
              <a:rPr lang="en-US" sz="3600" dirty="0"/>
            </a:br>
            <a:r>
              <a:rPr lang="en-US" sz="3600" dirty="0"/>
              <a:t>1. </a:t>
            </a:r>
            <a:r>
              <a:rPr lang="en-US" sz="3600" dirty="0" err="1"/>
              <a:t>Kebangsaan</a:t>
            </a:r>
            <a:r>
              <a:rPr lang="en-US" sz="3600" dirty="0"/>
              <a:t> Indonesia-</a:t>
            </a:r>
            <a:r>
              <a:rPr lang="en-US" sz="3600" dirty="0" err="1"/>
              <a:t>Nasionalisme</a:t>
            </a:r>
            <a:r>
              <a:rPr lang="en-US" sz="3600" dirty="0"/>
              <a:t>;</a:t>
            </a:r>
            <a:br>
              <a:rPr lang="en-US" sz="3600" dirty="0"/>
            </a:br>
            <a:r>
              <a:rPr lang="en-US" sz="3600" dirty="0"/>
              <a:t>2. Peri </a:t>
            </a:r>
            <a:r>
              <a:rPr lang="en-US" sz="3600" dirty="0" err="1"/>
              <a:t>kebangsaan-Internasionalisme</a:t>
            </a:r>
            <a:r>
              <a:rPr lang="en-US" sz="3600" dirty="0"/>
              <a:t>;</a:t>
            </a:r>
            <a:br>
              <a:rPr lang="en-US" sz="3600" dirty="0"/>
            </a:br>
            <a:r>
              <a:rPr lang="en-US" sz="3600" dirty="0"/>
              <a:t>3. </a:t>
            </a:r>
            <a:r>
              <a:rPr lang="en-US" sz="3600" dirty="0" err="1"/>
              <a:t>Mufakat</a:t>
            </a:r>
            <a:r>
              <a:rPr lang="en-US" sz="3600" dirty="0"/>
              <a:t> </a:t>
            </a:r>
            <a:r>
              <a:rPr lang="en-US" sz="3600" dirty="0" err="1"/>
              <a:t>atau</a:t>
            </a:r>
            <a:r>
              <a:rPr lang="en-US" sz="3600" dirty="0"/>
              <a:t> </a:t>
            </a:r>
            <a:r>
              <a:rPr lang="en-US" sz="3600" dirty="0" err="1"/>
              <a:t>Demokrasi</a:t>
            </a:r>
            <a:r>
              <a:rPr lang="en-US" sz="3600" dirty="0"/>
              <a:t>;</a:t>
            </a:r>
            <a:br>
              <a:rPr lang="en-US" sz="3600" dirty="0"/>
            </a:br>
            <a:r>
              <a:rPr lang="en-US" sz="3600" dirty="0"/>
              <a:t>4. </a:t>
            </a:r>
            <a:r>
              <a:rPr lang="en-US" sz="3600" dirty="0" err="1"/>
              <a:t>Kesejahteraan</a:t>
            </a:r>
            <a:r>
              <a:rPr lang="en-US" sz="3600" dirty="0"/>
              <a:t> </a:t>
            </a:r>
            <a:r>
              <a:rPr lang="en-US" sz="3600" dirty="0" err="1"/>
              <a:t>Sosial</a:t>
            </a:r>
            <a:r>
              <a:rPr lang="en-US" sz="3600" dirty="0"/>
              <a:t>;</a:t>
            </a:r>
            <a:br>
              <a:rPr lang="en-US" sz="3600" dirty="0"/>
            </a:br>
            <a:r>
              <a:rPr lang="en-US" sz="3600" dirty="0"/>
              <a:t>5. </a:t>
            </a:r>
            <a:r>
              <a:rPr lang="en-US" sz="3600" dirty="0" err="1"/>
              <a:t>Ketuhanan</a:t>
            </a:r>
            <a:r>
              <a:rPr lang="en-US" sz="3600" dirty="0"/>
              <a:t> yang </a:t>
            </a:r>
            <a:r>
              <a:rPr lang="en-US" sz="3600" dirty="0" err="1"/>
              <a:t>Berkebudayaan</a:t>
            </a:r>
            <a:r>
              <a:rPr lang="en-US" sz="3600" dirty="0"/>
              <a:t>.</a:t>
            </a:r>
            <a:br>
              <a:rPr lang="en-US" sz="3600" dirty="0"/>
            </a:br>
            <a:r>
              <a:rPr lang="en-US" sz="3600" dirty="0"/>
              <a:t>Ir. Soekarno, </a:t>
            </a:r>
            <a:r>
              <a:rPr lang="en-US" sz="3600" dirty="0" err="1"/>
              <a:t>mengusulkan</a:t>
            </a:r>
            <a:r>
              <a:rPr lang="en-US" sz="3600" dirty="0"/>
              <a:t> </a:t>
            </a:r>
            <a:r>
              <a:rPr lang="en-US" sz="3600" dirty="0" err="1"/>
              <a:t>nama</a:t>
            </a:r>
            <a:r>
              <a:rPr lang="en-US" sz="3600" dirty="0"/>
              <a:t> </a:t>
            </a:r>
            <a:r>
              <a:rPr lang="en-US" sz="3600" dirty="0" err="1"/>
              <a:t>dasar</a:t>
            </a:r>
            <a:r>
              <a:rPr lang="en-US" sz="3600" dirty="0"/>
              <a:t> negara </a:t>
            </a:r>
            <a:r>
              <a:rPr lang="en-US" sz="3600" dirty="0" err="1"/>
              <a:t>dengan</a:t>
            </a:r>
            <a:r>
              <a:rPr lang="en-US" sz="3600" dirty="0"/>
              <a:t> </a:t>
            </a:r>
            <a:r>
              <a:rPr lang="en-US" sz="3600" dirty="0" err="1"/>
              <a:t>sebutan</a:t>
            </a:r>
            <a:r>
              <a:rPr lang="en-US" sz="3600" dirty="0"/>
              <a:t> PANCASILA. </a:t>
            </a:r>
            <a:r>
              <a:rPr lang="en-US" sz="3600" dirty="0" err="1"/>
              <a:t>Konsep</a:t>
            </a:r>
            <a:r>
              <a:rPr lang="en-US" sz="3600" dirty="0"/>
              <a:t> </a:t>
            </a:r>
            <a:r>
              <a:rPr lang="en-US" sz="3600" dirty="0" err="1"/>
              <a:t>dasar</a:t>
            </a:r>
            <a:r>
              <a:rPr lang="en-US" sz="3600" dirty="0"/>
              <a:t> negara </a:t>
            </a:r>
            <a:r>
              <a:rPr lang="en-US" sz="3600" dirty="0" err="1"/>
              <a:t>diperas</a:t>
            </a:r>
            <a:r>
              <a:rPr lang="en-US" sz="3600" dirty="0"/>
              <a:t> </a:t>
            </a:r>
            <a:r>
              <a:rPr lang="en-US" sz="3600" dirty="0" err="1"/>
              <a:t>menjadi</a:t>
            </a:r>
            <a:r>
              <a:rPr lang="en-US" sz="3600" dirty="0"/>
              <a:t> </a:t>
            </a:r>
            <a:r>
              <a:rPr lang="en-US" sz="3600" dirty="0" err="1"/>
              <a:t>Trisila</a:t>
            </a:r>
            <a:r>
              <a:rPr lang="en-US" sz="3600" dirty="0"/>
              <a:t>, </a:t>
            </a:r>
            <a:r>
              <a:rPr lang="en-US" sz="3600" dirty="0" err="1"/>
              <a:t>yaitu</a:t>
            </a:r>
            <a:r>
              <a:rPr lang="en-US" sz="3600" dirty="0"/>
              <a:t>:</a:t>
            </a:r>
            <a:br>
              <a:rPr lang="en-US" sz="3600" dirty="0"/>
            </a:br>
            <a:r>
              <a:rPr lang="en-US" sz="3600" dirty="0"/>
              <a:t>1. </a:t>
            </a:r>
            <a:r>
              <a:rPr lang="en-US" sz="3600" dirty="0" err="1"/>
              <a:t>Sosialisme</a:t>
            </a:r>
            <a:r>
              <a:rPr lang="en-US" sz="3600" dirty="0"/>
              <a:t>, </a:t>
            </a:r>
            <a:r>
              <a:rPr lang="en-US" sz="3600" dirty="0" err="1"/>
              <a:t>perasan</a:t>
            </a:r>
            <a:r>
              <a:rPr lang="en-US" sz="3600" dirty="0"/>
              <a:t> </a:t>
            </a:r>
            <a:r>
              <a:rPr lang="en-US" sz="3600" dirty="0" err="1"/>
              <a:t>dari</a:t>
            </a:r>
            <a:r>
              <a:rPr lang="en-US" sz="3600" dirty="0"/>
              <a:t> </a:t>
            </a:r>
            <a:r>
              <a:rPr lang="en-US" sz="3600" dirty="0" err="1"/>
              <a:t>rumusan</a:t>
            </a:r>
            <a:r>
              <a:rPr lang="en-US" sz="3600" dirty="0"/>
              <a:t> (1) dan (2);</a:t>
            </a:r>
            <a:br>
              <a:rPr lang="en-US" sz="3600" dirty="0"/>
            </a:br>
            <a:r>
              <a:rPr lang="en-US" sz="3600" dirty="0"/>
              <a:t>2. </a:t>
            </a:r>
            <a:r>
              <a:rPr lang="en-US" sz="3600" dirty="0" err="1"/>
              <a:t>Sosio-Demokratis</a:t>
            </a:r>
            <a:r>
              <a:rPr lang="en-US" sz="3600" dirty="0"/>
              <a:t>, </a:t>
            </a:r>
            <a:r>
              <a:rPr lang="en-US" sz="3600" dirty="0" err="1"/>
              <a:t>perasan</a:t>
            </a:r>
            <a:r>
              <a:rPr lang="en-US" sz="3600" dirty="0"/>
              <a:t> </a:t>
            </a:r>
            <a:r>
              <a:rPr lang="en-US" sz="3600" dirty="0" err="1"/>
              <a:t>sila</a:t>
            </a:r>
            <a:r>
              <a:rPr lang="en-US" sz="3600" dirty="0"/>
              <a:t> </a:t>
            </a:r>
            <a:r>
              <a:rPr lang="en-US" sz="3600" dirty="0" err="1"/>
              <a:t>dari</a:t>
            </a:r>
            <a:r>
              <a:rPr lang="en-US" sz="3600" dirty="0"/>
              <a:t> </a:t>
            </a:r>
            <a:r>
              <a:rPr lang="en-US" sz="3600" dirty="0" err="1"/>
              <a:t>rumusan</a:t>
            </a:r>
            <a:r>
              <a:rPr lang="en-US" sz="3600" dirty="0"/>
              <a:t> (3) san (4);</a:t>
            </a:r>
            <a:br>
              <a:rPr lang="en-US" sz="3600" dirty="0"/>
            </a:br>
            <a:r>
              <a:rPr lang="en-US" sz="3600" dirty="0"/>
              <a:t>3. </a:t>
            </a:r>
            <a:r>
              <a:rPr lang="en-US" sz="3600" dirty="0" err="1"/>
              <a:t>Ketuhanan</a:t>
            </a:r>
            <a:r>
              <a:rPr lang="en-US" sz="3600" dirty="0"/>
              <a:t>.</a:t>
            </a:r>
            <a:br>
              <a:rPr lang="en-US" sz="3600" dirty="0"/>
            </a:br>
            <a:r>
              <a:rPr lang="en-US" sz="3600" dirty="0" err="1"/>
              <a:t>Ketiga</a:t>
            </a:r>
            <a:r>
              <a:rPr lang="en-US" sz="3600" dirty="0"/>
              <a:t> </a:t>
            </a:r>
            <a:r>
              <a:rPr lang="en-US" sz="3600" dirty="0" err="1"/>
              <a:t>sila</a:t>
            </a:r>
            <a:r>
              <a:rPr lang="en-US" sz="3600" dirty="0"/>
              <a:t> </a:t>
            </a:r>
            <a:r>
              <a:rPr lang="en-US" sz="3600" dirty="0" err="1"/>
              <a:t>tsb</a:t>
            </a:r>
            <a:r>
              <a:rPr lang="en-US" sz="3600" dirty="0"/>
              <a:t>, </a:t>
            </a:r>
            <a:r>
              <a:rPr lang="en-US" sz="3600" dirty="0" err="1"/>
              <a:t>diperas</a:t>
            </a:r>
            <a:r>
              <a:rPr lang="en-US" sz="3600" dirty="0"/>
              <a:t> </a:t>
            </a:r>
            <a:r>
              <a:rPr lang="en-US" sz="3600" dirty="0" err="1"/>
              <a:t>lagi</a:t>
            </a:r>
            <a:r>
              <a:rPr lang="en-US" sz="3600" dirty="0"/>
              <a:t> </a:t>
            </a:r>
            <a:r>
              <a:rPr lang="en-US" sz="3600" dirty="0" err="1"/>
              <a:t>menjadi</a:t>
            </a:r>
            <a:r>
              <a:rPr lang="en-US" sz="3600" dirty="0"/>
              <a:t> </a:t>
            </a:r>
            <a:r>
              <a:rPr lang="en-US" sz="3600" dirty="0" err="1"/>
              <a:t>satu</a:t>
            </a:r>
            <a:r>
              <a:rPr lang="en-US" sz="3600" dirty="0"/>
              <a:t> </a:t>
            </a:r>
            <a:r>
              <a:rPr lang="en-US" sz="3600" dirty="0" err="1"/>
              <a:t>sila</a:t>
            </a:r>
            <a:r>
              <a:rPr lang="en-US" sz="3600" dirty="0"/>
              <a:t> yang </a:t>
            </a:r>
            <a:r>
              <a:rPr lang="en-US" sz="3600" dirty="0" err="1"/>
              <a:t>disebut</a:t>
            </a:r>
            <a:r>
              <a:rPr lang="en-US" sz="3600" dirty="0"/>
              <a:t> EKASILA </a:t>
            </a:r>
            <a:r>
              <a:rPr lang="en-US" sz="3600" dirty="0" err="1"/>
              <a:t>yaitu</a:t>
            </a:r>
            <a:r>
              <a:rPr lang="en-US" sz="3600" dirty="0"/>
              <a:t> gotong-royong.</a:t>
            </a:r>
            <a:br>
              <a:rPr lang="en-US" sz="3600" dirty="0"/>
            </a:br>
            <a:r>
              <a:rPr lang="en-US" dirty="0"/>
              <a:t>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Sejarah </a:t>
            </a:r>
            <a:r>
              <a:rPr lang="en-US" sz="3600" b="1" dirty="0" err="1"/>
              <a:t>Lahirnya</a:t>
            </a:r>
            <a:r>
              <a:rPr lang="en-US" sz="3600" b="1" dirty="0"/>
              <a:t> Pancasila (2)</a:t>
            </a:r>
            <a:br>
              <a:rPr lang="en-US" sz="3600" b="1" dirty="0"/>
            </a:br>
            <a:r>
              <a:rPr lang="en-US" sz="3600" dirty="0"/>
              <a:t>BPUPKI yang </a:t>
            </a:r>
            <a:r>
              <a:rPr lang="en-US" sz="3600" dirty="0" err="1"/>
              <a:t>belum</a:t>
            </a:r>
            <a:r>
              <a:rPr lang="en-US" sz="3600" dirty="0"/>
              <a:t> </a:t>
            </a:r>
            <a:r>
              <a:rPr lang="en-US" sz="3600" dirty="0" err="1"/>
              <a:t>membuat</a:t>
            </a:r>
            <a:r>
              <a:rPr lang="en-US" sz="3600" dirty="0"/>
              <a:t> </a:t>
            </a:r>
            <a:r>
              <a:rPr lang="en-US" sz="3600" dirty="0" err="1"/>
              <a:t>rumusan</a:t>
            </a:r>
            <a:r>
              <a:rPr lang="en-US" sz="3600" dirty="0"/>
              <a:t> Pancasila, </a:t>
            </a:r>
            <a:r>
              <a:rPr lang="en-US" sz="3600" dirty="0" err="1"/>
              <a:t>akhirnya</a:t>
            </a:r>
            <a:r>
              <a:rPr lang="en-US" sz="3600" dirty="0"/>
              <a:t> </a:t>
            </a:r>
            <a:r>
              <a:rPr lang="en-US" sz="3600" dirty="0" err="1"/>
              <a:t>membentuk</a:t>
            </a:r>
            <a:r>
              <a:rPr lang="en-US" sz="3600" dirty="0"/>
              <a:t> </a:t>
            </a:r>
            <a:r>
              <a:rPr lang="en-US" sz="3600" dirty="0" err="1"/>
              <a:t>Panitia</a:t>
            </a:r>
            <a:r>
              <a:rPr lang="en-US" sz="3600" dirty="0"/>
              <a:t> Sembilan </a:t>
            </a:r>
            <a:r>
              <a:rPr lang="en-US" sz="3600" dirty="0" err="1"/>
              <a:t>dimana</a:t>
            </a:r>
            <a:r>
              <a:rPr lang="en-US" sz="3600" dirty="0"/>
              <a:t> Ir. Soekarno (</a:t>
            </a:r>
            <a:r>
              <a:rPr lang="en-US" sz="3600" dirty="0" err="1"/>
              <a:t>Ketua</a:t>
            </a:r>
            <a:r>
              <a:rPr lang="en-US" sz="3600" dirty="0"/>
              <a:t>) dan </a:t>
            </a:r>
            <a:r>
              <a:rPr lang="en-US" sz="3600" dirty="0" err="1"/>
              <a:t>Moh</a:t>
            </a:r>
            <a:r>
              <a:rPr lang="en-US" sz="3600" dirty="0"/>
              <a:t>. Hatta (Wakil </a:t>
            </a:r>
            <a:r>
              <a:rPr lang="en-US" sz="3600" dirty="0" err="1"/>
              <a:t>Ketua</a:t>
            </a:r>
            <a:r>
              <a:rPr lang="en-US" sz="3600" dirty="0"/>
              <a:t>). </a:t>
            </a:r>
            <a:r>
              <a:rPr lang="en-US" sz="3600" dirty="0" err="1"/>
              <a:t>Panitiaa</a:t>
            </a:r>
            <a:r>
              <a:rPr lang="en-US" sz="3600" dirty="0"/>
              <a:t> Sembilan pada </a:t>
            </a:r>
            <a:r>
              <a:rPr lang="en-US" sz="3600" dirty="0" err="1"/>
              <a:t>tanggal</a:t>
            </a:r>
            <a:r>
              <a:rPr lang="en-US" sz="3600" dirty="0"/>
              <a:t> 22 </a:t>
            </a:r>
            <a:r>
              <a:rPr lang="en-US" sz="3600" dirty="0" err="1"/>
              <a:t>Juni</a:t>
            </a:r>
            <a:r>
              <a:rPr lang="en-US" sz="3600" dirty="0"/>
              <a:t> 1945 </a:t>
            </a:r>
            <a:r>
              <a:rPr lang="en-US" sz="3600" dirty="0" err="1"/>
              <a:t>menyelesaikan</a:t>
            </a:r>
            <a:r>
              <a:rPr lang="en-US" sz="3600" dirty="0"/>
              <a:t> </a:t>
            </a:r>
            <a:r>
              <a:rPr lang="en-US" sz="3600" dirty="0" err="1"/>
              <a:t>hasil</a:t>
            </a:r>
            <a:r>
              <a:rPr lang="en-US" sz="3600" dirty="0"/>
              <a:t> </a:t>
            </a:r>
            <a:r>
              <a:rPr lang="en-US" sz="3600" dirty="0" err="1"/>
              <a:t>kerjanya</a:t>
            </a:r>
            <a:r>
              <a:rPr lang="en-US" sz="3600" dirty="0"/>
              <a:t> </a:t>
            </a:r>
            <a:r>
              <a:rPr lang="en-US" sz="3600" dirty="0" err="1"/>
              <a:t>kepada</a:t>
            </a:r>
            <a:r>
              <a:rPr lang="en-US" sz="3600" dirty="0"/>
              <a:t> BPUPKI yang </a:t>
            </a:r>
            <a:r>
              <a:rPr lang="en-US" sz="3600" dirty="0" err="1"/>
              <a:t>diberi</a:t>
            </a:r>
            <a:r>
              <a:rPr lang="en-US" sz="3600" dirty="0"/>
              <a:t> </a:t>
            </a:r>
            <a:r>
              <a:rPr lang="en-US" sz="3600" dirty="0" err="1"/>
              <a:t>nama</a:t>
            </a:r>
            <a:r>
              <a:rPr lang="en-US" sz="3600" dirty="0"/>
              <a:t> </a:t>
            </a:r>
            <a:r>
              <a:rPr lang="en-US" sz="3600" dirty="0" err="1"/>
              <a:t>Piagam</a:t>
            </a:r>
            <a:r>
              <a:rPr lang="en-US" sz="3600" dirty="0"/>
              <a:t> Jakarta (Jakarta Charter). </a:t>
            </a:r>
            <a:r>
              <a:rPr lang="en-US" sz="3600" dirty="0" err="1"/>
              <a:t>Dalam</a:t>
            </a:r>
            <a:r>
              <a:rPr lang="en-US" sz="3600" dirty="0"/>
              <a:t> </a:t>
            </a:r>
            <a:r>
              <a:rPr lang="en-US" sz="3600" dirty="0" err="1"/>
              <a:t>piagam</a:t>
            </a:r>
            <a:r>
              <a:rPr lang="en-US" sz="3600" dirty="0"/>
              <a:t> </a:t>
            </a:r>
            <a:r>
              <a:rPr lang="en-US" sz="3600" dirty="0" err="1"/>
              <a:t>tersebut</a:t>
            </a:r>
            <a:r>
              <a:rPr lang="en-US" sz="3600" dirty="0"/>
              <a:t>, </a:t>
            </a:r>
            <a:r>
              <a:rPr lang="en-US" sz="3600" dirty="0" err="1"/>
              <a:t>rumusan</a:t>
            </a:r>
            <a:r>
              <a:rPr lang="en-US" sz="3600" dirty="0"/>
              <a:t> Pancasila </a:t>
            </a:r>
            <a:r>
              <a:rPr lang="en-US" sz="3600" dirty="0" err="1"/>
              <a:t>sebagai</a:t>
            </a:r>
            <a:r>
              <a:rPr lang="en-US" sz="3600" dirty="0"/>
              <a:t> </a:t>
            </a:r>
            <a:r>
              <a:rPr lang="en-US" sz="3600" dirty="0" err="1"/>
              <a:t>berikut</a:t>
            </a:r>
            <a:r>
              <a:rPr lang="en-US" sz="3600" dirty="0"/>
              <a:t>:</a:t>
            </a:r>
            <a:br>
              <a:rPr lang="en-US" sz="3600" dirty="0"/>
            </a:br>
            <a:r>
              <a:rPr lang="en-US" sz="3600" dirty="0"/>
              <a:t>1. </a:t>
            </a:r>
            <a:r>
              <a:rPr lang="en-US" sz="3600" dirty="0" err="1"/>
              <a:t>Ketuhanan</a:t>
            </a:r>
            <a:r>
              <a:rPr lang="en-US" sz="3600" dirty="0"/>
              <a:t>, </a:t>
            </a:r>
            <a:r>
              <a:rPr lang="en-US" sz="3600" dirty="0" err="1"/>
              <a:t>dengan</a:t>
            </a:r>
            <a:r>
              <a:rPr lang="en-US" sz="3600" dirty="0"/>
              <a:t> </a:t>
            </a:r>
            <a:r>
              <a:rPr lang="en-US" sz="3600" dirty="0" err="1"/>
              <a:t>kewajiban</a:t>
            </a:r>
            <a:r>
              <a:rPr lang="en-US" sz="3600" dirty="0"/>
              <a:t> </a:t>
            </a:r>
            <a:r>
              <a:rPr lang="en-US" sz="3600" dirty="0" err="1"/>
              <a:t>menjalankan</a:t>
            </a:r>
            <a:r>
              <a:rPr lang="en-US" sz="3600" dirty="0"/>
              <a:t> </a:t>
            </a:r>
            <a:r>
              <a:rPr lang="en-US" sz="3600" dirty="0" err="1"/>
              <a:t>syariat</a:t>
            </a:r>
            <a:r>
              <a:rPr lang="en-US" sz="3600" dirty="0"/>
              <a:t> </a:t>
            </a:r>
            <a:r>
              <a:rPr lang="en-US" sz="3600" dirty="0" err="1"/>
              <a:t>Islambagi</a:t>
            </a:r>
            <a:r>
              <a:rPr lang="en-US" sz="3600" dirty="0"/>
              <a:t> </a:t>
            </a:r>
            <a:r>
              <a:rPr lang="en-US" sz="3600" dirty="0" err="1"/>
              <a:t>pemeluk-pemeluknya</a:t>
            </a:r>
            <a:r>
              <a:rPr lang="en-US" sz="3600" dirty="0"/>
              <a:t>.</a:t>
            </a:r>
            <a:br>
              <a:rPr lang="en-US" sz="3600" dirty="0"/>
            </a:br>
            <a:r>
              <a:rPr lang="en-US" sz="3600" dirty="0"/>
              <a:t>2. </a:t>
            </a:r>
            <a:r>
              <a:rPr lang="en-US" sz="3600" dirty="0" err="1"/>
              <a:t>Kemanusian</a:t>
            </a:r>
            <a:r>
              <a:rPr lang="en-US" sz="3600" dirty="0"/>
              <a:t> yang </a:t>
            </a:r>
            <a:r>
              <a:rPr lang="en-US" sz="3600" dirty="0" err="1"/>
              <a:t>adil</a:t>
            </a:r>
            <a:r>
              <a:rPr lang="en-US" sz="3600" dirty="0"/>
              <a:t> dan </a:t>
            </a:r>
            <a:r>
              <a:rPr lang="en-US" sz="3600" dirty="0" err="1"/>
              <a:t>beradab</a:t>
            </a:r>
            <a:r>
              <a:rPr lang="en-US" sz="3600" dirty="0"/>
              <a:t>.</a:t>
            </a:r>
            <a:br>
              <a:rPr lang="en-US" sz="3600" dirty="0"/>
            </a:br>
            <a:r>
              <a:rPr lang="en-US" sz="3600" dirty="0"/>
              <a:t>3. </a:t>
            </a:r>
            <a:r>
              <a:rPr lang="en-US" sz="3600" dirty="0" err="1"/>
              <a:t>Persatuan</a:t>
            </a:r>
            <a:r>
              <a:rPr lang="en-US" sz="3600" dirty="0"/>
              <a:t> Indonesia.</a:t>
            </a:r>
            <a:br>
              <a:rPr lang="en-US" sz="3600" dirty="0"/>
            </a:br>
            <a:r>
              <a:rPr lang="en-US" sz="3600" dirty="0"/>
              <a:t>4. </a:t>
            </a:r>
            <a:r>
              <a:rPr lang="en-US" sz="3600" dirty="0" err="1"/>
              <a:t>Kerakyatan</a:t>
            </a:r>
            <a:r>
              <a:rPr lang="en-US" sz="3600" dirty="0"/>
              <a:t> yang </a:t>
            </a:r>
            <a:r>
              <a:rPr lang="en-US" sz="3600" dirty="0" err="1"/>
              <a:t>dipimpin</a:t>
            </a:r>
            <a:r>
              <a:rPr lang="en-US" sz="3600" dirty="0"/>
              <a:t> oleh </a:t>
            </a:r>
            <a:r>
              <a:rPr lang="en-US" sz="3600" dirty="0" err="1"/>
              <a:t>hikmat</a:t>
            </a:r>
            <a:r>
              <a:rPr lang="en-US" sz="3600" dirty="0"/>
              <a:t> </a:t>
            </a:r>
            <a:r>
              <a:rPr lang="en-US" sz="3600" dirty="0" err="1"/>
              <a:t>Kebijaksanaan</a:t>
            </a:r>
            <a:r>
              <a:rPr lang="en-US" sz="3600" dirty="0"/>
              <a:t> </a:t>
            </a:r>
            <a:r>
              <a:rPr lang="en-US" sz="3600" dirty="0" err="1"/>
              <a:t>dalam</a:t>
            </a:r>
            <a:r>
              <a:rPr lang="en-US" sz="3600" dirty="0"/>
              <a:t> </a:t>
            </a:r>
            <a:r>
              <a:rPr lang="en-US" sz="3600" dirty="0" err="1"/>
              <a:t>Permusyawaratan</a:t>
            </a:r>
            <a:r>
              <a:rPr lang="en-US" sz="3600" dirty="0"/>
              <a:t>/</a:t>
            </a:r>
            <a:r>
              <a:rPr lang="en-US" sz="3600" dirty="0" err="1"/>
              <a:t>Perwakilan</a:t>
            </a:r>
            <a:r>
              <a:rPr lang="en-US" sz="3600" dirty="0"/>
              <a:t>.</a:t>
            </a:r>
            <a:br>
              <a:rPr lang="en-US" sz="3600" dirty="0"/>
            </a:br>
            <a:r>
              <a:rPr lang="en-US" sz="3600" dirty="0"/>
              <a:t>5. </a:t>
            </a:r>
            <a:r>
              <a:rPr lang="en-US" sz="3600" dirty="0" err="1"/>
              <a:t>Keadilan</a:t>
            </a:r>
            <a:r>
              <a:rPr lang="en-US" sz="3600" dirty="0"/>
              <a:t> social </a:t>
            </a:r>
            <a:r>
              <a:rPr lang="en-US" sz="3600" dirty="0" err="1"/>
              <a:t>bagi</a:t>
            </a:r>
            <a:r>
              <a:rPr lang="en-US" sz="3600" dirty="0"/>
              <a:t> </a:t>
            </a:r>
            <a:r>
              <a:rPr lang="en-US" sz="3600" dirty="0" err="1"/>
              <a:t>seluruh</a:t>
            </a:r>
            <a:r>
              <a:rPr lang="en-US" sz="3600" dirty="0"/>
              <a:t> </a:t>
            </a:r>
            <a:r>
              <a:rPr lang="en-US" sz="3600" dirty="0" err="1"/>
              <a:t>rakyat</a:t>
            </a:r>
            <a:r>
              <a:rPr lang="en-US" sz="3600" dirty="0"/>
              <a:t> Indonesia.</a:t>
            </a:r>
            <a:br>
              <a:rPr lang="en-US" sz="3600" dirty="0"/>
            </a:br>
            <a:r>
              <a:rPr lang="en-US" sz="3600" dirty="0" err="1"/>
              <a:t>Tugas</a:t>
            </a:r>
            <a:r>
              <a:rPr lang="en-US" sz="3600" dirty="0"/>
              <a:t>, BPUPKI </a:t>
            </a:r>
            <a:r>
              <a:rPr lang="en-US" sz="3600" dirty="0" err="1"/>
              <a:t>tel;ah</a:t>
            </a:r>
            <a:r>
              <a:rPr lang="en-US" sz="3600" dirty="0"/>
              <a:t> </a:t>
            </a:r>
            <a:r>
              <a:rPr lang="en-US" sz="3600" dirty="0" err="1"/>
              <a:t>selesai</a:t>
            </a:r>
            <a:r>
              <a:rPr lang="en-US" sz="3600" dirty="0"/>
              <a:t> dan </a:t>
            </a:r>
            <a:r>
              <a:rPr lang="en-US" sz="3600" dirty="0" err="1"/>
              <a:t>dibubarkan</a:t>
            </a:r>
            <a:r>
              <a:rPr lang="en-US" sz="3600" dirty="0"/>
              <a:t> pada </a:t>
            </a:r>
            <a:r>
              <a:rPr lang="en-US" sz="3600" dirty="0" err="1"/>
              <a:t>tanggal</a:t>
            </a:r>
            <a:r>
              <a:rPr lang="en-US" sz="3600" dirty="0"/>
              <a:t> 1 </a:t>
            </a:r>
            <a:r>
              <a:rPr lang="en-US" sz="3600" dirty="0" err="1"/>
              <a:t>Agustus</a:t>
            </a:r>
            <a:r>
              <a:rPr lang="en-US" sz="3600" dirty="0"/>
              <a:t> 1945. </a:t>
            </a:r>
            <a:br>
              <a:rPr lang="en-US" sz="3600" dirty="0"/>
            </a:br>
            <a:br>
              <a:rPr lang="en-US" sz="3600" b="1" dirty="0"/>
            </a:br>
            <a:r>
              <a:rPr lang="en-US" sz="3600" b="1" dirty="0"/>
              <a:t>B. </a:t>
            </a:r>
            <a:r>
              <a:rPr lang="en-US" sz="3600" b="1" dirty="0" err="1"/>
              <a:t>Dibentuknya</a:t>
            </a:r>
            <a:r>
              <a:rPr lang="en-US" sz="3600" b="1" dirty="0"/>
              <a:t> </a:t>
            </a:r>
            <a:r>
              <a:rPr lang="en-US" sz="3600" b="1" dirty="0" err="1"/>
              <a:t>Panitia</a:t>
            </a:r>
            <a:r>
              <a:rPr lang="en-US" sz="3600" b="1" dirty="0"/>
              <a:t> </a:t>
            </a:r>
            <a:r>
              <a:rPr lang="en-US" sz="3600" b="1" dirty="0" err="1"/>
              <a:t>Perseiapan</a:t>
            </a:r>
            <a:r>
              <a:rPr lang="en-US" sz="3600" b="1" dirty="0"/>
              <a:t> </a:t>
            </a:r>
            <a:r>
              <a:rPr lang="en-US" sz="3600" b="1" dirty="0" err="1"/>
              <a:t>Kemerdekaan</a:t>
            </a:r>
            <a:r>
              <a:rPr lang="en-US" sz="3600" b="1" dirty="0"/>
              <a:t> Indonesia </a:t>
            </a:r>
            <a:r>
              <a:rPr lang="en-US" sz="3600" dirty="0"/>
              <a:t>(PPKI), </a:t>
            </a:r>
            <a:r>
              <a:rPr lang="en-US" sz="3600" dirty="0" err="1"/>
              <a:t>dengan</a:t>
            </a:r>
            <a:r>
              <a:rPr lang="en-US" sz="3600" dirty="0"/>
              <a:t> </a:t>
            </a:r>
            <a:r>
              <a:rPr lang="en-US" sz="3600" dirty="0" err="1"/>
              <a:t>ketentuan</a:t>
            </a:r>
            <a:r>
              <a:rPr lang="en-US" sz="3600" dirty="0"/>
              <a:t> </a:t>
            </a:r>
            <a:r>
              <a:rPr lang="en-US" sz="3600" dirty="0" err="1"/>
              <a:t>sbb</a:t>
            </a:r>
            <a:r>
              <a:rPr lang="en-US" sz="3600" dirty="0"/>
              <a:t>:</a:t>
            </a:r>
            <a:br>
              <a:rPr lang="en-US" sz="3600" dirty="0"/>
            </a:br>
            <a:r>
              <a:rPr lang="en-US" sz="3600" dirty="0"/>
              <a:t>1. Ir. Soekarno </a:t>
            </a:r>
            <a:r>
              <a:rPr lang="en-US" sz="3600" dirty="0" err="1"/>
              <a:t>sebagai</a:t>
            </a:r>
            <a:r>
              <a:rPr lang="en-US" sz="3600" dirty="0"/>
              <a:t> </a:t>
            </a:r>
            <a:r>
              <a:rPr lang="en-US" sz="3600" dirty="0" err="1"/>
              <a:t>Ketua</a:t>
            </a:r>
            <a:r>
              <a:rPr lang="en-US" sz="3600" dirty="0"/>
              <a:t> dan </a:t>
            </a:r>
            <a:r>
              <a:rPr lang="en-US" sz="3600" dirty="0" err="1"/>
              <a:t>Moh</a:t>
            </a:r>
            <a:r>
              <a:rPr lang="en-US" sz="3600" dirty="0"/>
              <a:t>. Hatta </a:t>
            </a:r>
            <a:r>
              <a:rPr lang="en-US" sz="3600" dirty="0" err="1"/>
              <a:t>sebagai</a:t>
            </a:r>
            <a:r>
              <a:rPr lang="en-US" sz="3600" dirty="0"/>
              <a:t> wakil.</a:t>
            </a:r>
            <a:br>
              <a:rPr lang="en-US" sz="3600" dirty="0"/>
            </a:br>
            <a:r>
              <a:rPr lang="en-US" sz="3600" dirty="0"/>
              <a:t>2. </a:t>
            </a:r>
            <a:r>
              <a:rPr lang="en-US" sz="3600" dirty="0" err="1"/>
              <a:t>Panitia</a:t>
            </a:r>
            <a:r>
              <a:rPr lang="en-US" sz="3600" dirty="0"/>
              <a:t> </a:t>
            </a:r>
            <a:r>
              <a:rPr lang="en-US" sz="3600" dirty="0" err="1"/>
              <a:t>boleh</a:t>
            </a:r>
            <a:r>
              <a:rPr lang="en-US" sz="3600" dirty="0"/>
              <a:t> </a:t>
            </a:r>
            <a:r>
              <a:rPr lang="en-US" sz="3600" dirty="0" err="1"/>
              <a:t>bekerja</a:t>
            </a:r>
            <a:r>
              <a:rPr lang="en-US" sz="3600" dirty="0"/>
              <a:t> </a:t>
            </a:r>
            <a:r>
              <a:rPr lang="en-US" sz="3600" dirty="0" err="1"/>
              <a:t>sejak</a:t>
            </a:r>
            <a:r>
              <a:rPr lang="en-US" sz="3600" dirty="0"/>
              <a:t> </a:t>
            </a:r>
            <a:r>
              <a:rPr lang="en-US" sz="3600" dirty="0" err="1"/>
              <a:t>tanggal</a:t>
            </a:r>
            <a:r>
              <a:rPr lang="en-US" sz="3600" dirty="0"/>
              <a:t> 19 </a:t>
            </a:r>
            <a:r>
              <a:rPr lang="en-US" sz="3600" dirty="0" err="1"/>
              <a:t>Agustus</a:t>
            </a:r>
            <a:r>
              <a:rPr lang="en-US" sz="3600" dirty="0"/>
              <a:t> 1945.</a:t>
            </a:r>
            <a:br>
              <a:rPr lang="en-US" sz="3600" dirty="0"/>
            </a:br>
            <a:r>
              <a:rPr lang="en-US" sz="3600" dirty="0"/>
              <a:t>3. </a:t>
            </a:r>
            <a:r>
              <a:rPr lang="en-US" sz="3600" dirty="0" err="1"/>
              <a:t>lekas</a:t>
            </a:r>
            <a:r>
              <a:rPr lang="en-US" sz="3600" dirty="0"/>
              <a:t> </a:t>
            </a:r>
            <a:r>
              <a:rPr lang="en-US" sz="3600" dirty="0" err="1"/>
              <a:t>atau</a:t>
            </a:r>
            <a:r>
              <a:rPr lang="en-US" sz="3600" dirty="0"/>
              <a:t> </a:t>
            </a:r>
            <a:r>
              <a:rPr lang="en-US" sz="3600" dirty="0" err="1"/>
              <a:t>tidaknya</a:t>
            </a:r>
            <a:r>
              <a:rPr lang="en-US" sz="3600" dirty="0"/>
              <a:t> </a:t>
            </a:r>
            <a:r>
              <a:rPr lang="en-US" sz="3600" dirty="0" err="1"/>
              <a:t>pekerjaan</a:t>
            </a:r>
            <a:r>
              <a:rPr lang="en-US" sz="3600" dirty="0"/>
              <a:t> </a:t>
            </a:r>
            <a:r>
              <a:rPr lang="en-US" sz="3600" dirty="0" err="1"/>
              <a:t>panitia</a:t>
            </a:r>
            <a:r>
              <a:rPr lang="en-US" sz="3600" dirty="0"/>
              <a:t> </a:t>
            </a:r>
            <a:r>
              <a:rPr lang="en-US" sz="3600" dirty="0" err="1"/>
              <a:t>persiapan</a:t>
            </a:r>
            <a:r>
              <a:rPr lang="en-US" sz="3600" dirty="0"/>
              <a:t> </a:t>
            </a:r>
            <a:r>
              <a:rPr lang="en-US" sz="3600" dirty="0" err="1"/>
              <a:t>diserahkan</a:t>
            </a:r>
            <a:r>
              <a:rPr lang="en-US" sz="3600" dirty="0"/>
              <a:t> </a:t>
            </a:r>
            <a:r>
              <a:rPr lang="en-US" sz="3600" dirty="0" err="1"/>
              <a:t>sepenuhnya</a:t>
            </a:r>
            <a:r>
              <a:rPr lang="en-US" sz="3600" dirty="0"/>
              <a:t> pada </a:t>
            </a:r>
            <a:r>
              <a:rPr lang="en-US" sz="3600" dirty="0" err="1"/>
              <a:t>panitia</a:t>
            </a:r>
            <a:r>
              <a:rPr lang="en-US" sz="3600" dirty="0"/>
              <a:t>.</a:t>
            </a:r>
            <a:br>
              <a:rPr lang="en-US" sz="3600" dirty="0"/>
            </a:br>
            <a:r>
              <a:rPr lang="en-US" dirty="0"/>
              <a:t> </a:t>
            </a:r>
            <a:r>
              <a:rPr lang="en-US" sz="3600" dirty="0" err="1"/>
              <a:t>Kemudian</a:t>
            </a:r>
            <a:r>
              <a:rPr lang="en-US" sz="3600" dirty="0"/>
              <a:t> PPKI </a:t>
            </a:r>
            <a:r>
              <a:rPr lang="en-US" sz="3600" dirty="0" err="1"/>
              <a:t>dibentuk</a:t>
            </a:r>
            <a:r>
              <a:rPr lang="en-US" sz="3600" dirty="0"/>
              <a:t> oleh </a:t>
            </a:r>
            <a:r>
              <a:rPr lang="en-US" sz="3600" dirty="0" err="1"/>
              <a:t>bangsa</a:t>
            </a:r>
            <a:r>
              <a:rPr lang="en-US" sz="3600" dirty="0"/>
              <a:t> </a:t>
            </a:r>
            <a:r>
              <a:rPr lang="en-US" sz="3600" dirty="0" err="1"/>
              <a:t>Inmdonesia</a:t>
            </a:r>
            <a:r>
              <a:rPr lang="en-US" sz="3600" dirty="0"/>
              <a:t> </a:t>
            </a:r>
            <a:r>
              <a:rPr lang="en-US" sz="3600" dirty="0" err="1"/>
              <a:t>sendiri</a:t>
            </a:r>
            <a:r>
              <a:rPr lang="en-US" sz="3600" dirty="0"/>
              <a:t> </a:t>
            </a:r>
            <a:r>
              <a:rPr lang="en-US" sz="3600" dirty="0" err="1"/>
              <a:t>sehari</a:t>
            </a:r>
            <a:r>
              <a:rPr lang="en-US" sz="3600" dirty="0"/>
              <a:t> </a:t>
            </a:r>
            <a:r>
              <a:rPr lang="en-US" sz="3600" dirty="0" err="1"/>
              <a:t>setelah</a:t>
            </a:r>
            <a:r>
              <a:rPr lang="en-US" sz="3600" dirty="0"/>
              <a:t> </a:t>
            </a:r>
            <a:r>
              <a:rPr lang="en-US" sz="3600" dirty="0" err="1"/>
              <a:t>kemerdekaan</a:t>
            </a:r>
            <a:r>
              <a:rPr lang="en-US" sz="3600" dirty="0"/>
              <a:t>, </a:t>
            </a:r>
            <a:r>
              <a:rPr lang="en-US" sz="3600" dirty="0" err="1"/>
              <a:t>yakni</a:t>
            </a:r>
            <a:r>
              <a:rPr lang="en-US" sz="3600" dirty="0"/>
              <a:t> 18 </a:t>
            </a:r>
            <a:r>
              <a:rPr lang="en-US" sz="3600" dirty="0" err="1"/>
              <a:t>Agustus</a:t>
            </a:r>
            <a:r>
              <a:rPr lang="en-US" sz="3600" dirty="0"/>
              <a:t> 1945. PPKI </a:t>
            </a:r>
            <a:r>
              <a:rPr lang="en-US" sz="3600" dirty="0" err="1"/>
              <a:t>langsung</a:t>
            </a:r>
            <a:r>
              <a:rPr lang="en-US" sz="3600" dirty="0"/>
              <a:t> </a:t>
            </a:r>
            <a:r>
              <a:rPr lang="en-US" sz="3600" dirty="0" err="1"/>
              <a:t>menjalankan</a:t>
            </a:r>
            <a:r>
              <a:rPr lang="en-US" sz="3600" dirty="0"/>
              <a:t> </a:t>
            </a:r>
            <a:r>
              <a:rPr lang="en-US" sz="3600" dirty="0" err="1"/>
              <a:t>tugasnya</a:t>
            </a:r>
            <a:r>
              <a:rPr lang="en-US" sz="3600" dirty="0"/>
              <a:t>, </a:t>
            </a:r>
            <a:r>
              <a:rPr lang="en-US" sz="3600" dirty="0" err="1"/>
              <a:t>menetapkan</a:t>
            </a:r>
            <a:r>
              <a:rPr lang="en-US" sz="3600" dirty="0"/>
              <a:t> RUUD 1945 </a:t>
            </a:r>
            <a:r>
              <a:rPr lang="en-US" sz="3600" dirty="0" err="1"/>
              <a:t>sebagai</a:t>
            </a:r>
            <a:r>
              <a:rPr lang="en-US" sz="3600" dirty="0"/>
              <a:t> UUD RI </a:t>
            </a:r>
            <a:r>
              <a:rPr lang="en-US" sz="3600" dirty="0" err="1"/>
              <a:t>sekaligus</a:t>
            </a:r>
            <a:r>
              <a:rPr lang="en-US" sz="3600" dirty="0"/>
              <a:t> </a:t>
            </a:r>
            <a:r>
              <a:rPr lang="en-US" sz="3600" dirty="0" err="1"/>
              <a:t>mengesahkan</a:t>
            </a:r>
            <a:r>
              <a:rPr lang="en-US" sz="3600" dirty="0"/>
              <a:t> </a:t>
            </a:r>
            <a:r>
              <a:rPr lang="en-US" sz="3600" dirty="0" err="1"/>
              <a:t>Pembukaan</a:t>
            </a:r>
            <a:r>
              <a:rPr lang="en-US" sz="3600" dirty="0"/>
              <a:t> UUD 1945 yang di </a:t>
            </a:r>
            <a:r>
              <a:rPr lang="en-US" sz="3600" dirty="0" err="1"/>
              <a:t>dalamnya</a:t>
            </a:r>
            <a:r>
              <a:rPr lang="en-US" sz="3600" dirty="0"/>
              <a:t> </a:t>
            </a:r>
            <a:r>
              <a:rPr lang="en-US" sz="3600" dirty="0" err="1"/>
              <a:t>terdapat</a:t>
            </a:r>
            <a:r>
              <a:rPr lang="en-US" sz="3600" dirty="0"/>
              <a:t> </a:t>
            </a:r>
            <a:r>
              <a:rPr lang="en-US" sz="3600" dirty="0" err="1"/>
              <a:t>dasar</a:t>
            </a:r>
            <a:r>
              <a:rPr lang="en-US" sz="3600" dirty="0"/>
              <a:t> negara Pancasila </a:t>
            </a:r>
            <a:r>
              <a:rPr lang="en-US" sz="3600" dirty="0" err="1"/>
              <a:t>sebagai</a:t>
            </a:r>
            <a:r>
              <a:rPr lang="en-US" sz="3600" dirty="0"/>
              <a:t> </a:t>
            </a:r>
            <a:r>
              <a:rPr lang="en-US" sz="3600" dirty="0" err="1"/>
              <a:t>hasil</a:t>
            </a:r>
            <a:r>
              <a:rPr lang="en-US" sz="3600" dirty="0"/>
              <a:t> </a:t>
            </a:r>
            <a:r>
              <a:rPr lang="en-US" sz="3600" dirty="0" err="1"/>
              <a:t>rumusan</a:t>
            </a:r>
            <a:r>
              <a:rPr lang="en-US" sz="3600" dirty="0"/>
              <a:t> </a:t>
            </a:r>
            <a:r>
              <a:rPr lang="en-US" sz="3600" dirty="0" err="1"/>
              <a:t>Piagam</a:t>
            </a:r>
            <a:r>
              <a:rPr lang="en-US" sz="3600" dirty="0"/>
              <a:t> Jakarta. </a:t>
            </a:r>
            <a:r>
              <a:rPr lang="en-US" sz="3600" dirty="0" err="1"/>
              <a:t>Pengesahaan</a:t>
            </a:r>
            <a:r>
              <a:rPr lang="en-US" sz="3600" dirty="0"/>
              <a:t> </a:t>
            </a:r>
            <a:r>
              <a:rPr lang="en-US" sz="3600" dirty="0" err="1"/>
              <a:t>Pembukaan</a:t>
            </a:r>
            <a:r>
              <a:rPr lang="en-US" sz="3600" dirty="0"/>
              <a:t> UUD 1945 </a:t>
            </a:r>
            <a:r>
              <a:rPr lang="en-US" sz="3600" dirty="0" err="1"/>
              <a:t>dilakukan</a:t>
            </a:r>
            <a:r>
              <a:rPr lang="en-US" sz="3600" dirty="0"/>
              <a:t> </a:t>
            </a:r>
            <a:r>
              <a:rPr lang="en-US" sz="3600" dirty="0" err="1"/>
              <a:t>setelah</a:t>
            </a:r>
            <a:r>
              <a:rPr lang="en-US" sz="3600" dirty="0"/>
              <a:t> </a:t>
            </a:r>
            <a:r>
              <a:rPr lang="en-US" sz="3600" dirty="0" err="1"/>
              <a:t>menghilangkan</a:t>
            </a:r>
            <a:r>
              <a:rPr lang="en-US" sz="3600" dirty="0"/>
              <a:t> 7 kata </a:t>
            </a:r>
            <a:r>
              <a:rPr lang="en-US" sz="3600" dirty="0" err="1"/>
              <a:t>dalam</a:t>
            </a:r>
            <a:r>
              <a:rPr lang="en-US" sz="3600" dirty="0"/>
              <a:t> </a:t>
            </a:r>
            <a:r>
              <a:rPr lang="en-US" sz="3600" dirty="0" err="1"/>
              <a:t>sila</a:t>
            </a:r>
            <a:r>
              <a:rPr lang="en-US" sz="3600" dirty="0"/>
              <a:t> </a:t>
            </a:r>
            <a:r>
              <a:rPr lang="en-US" sz="3600" dirty="0" err="1"/>
              <a:t>pertama</a:t>
            </a:r>
            <a:r>
              <a:rPr lang="en-US" sz="3600" dirty="0"/>
              <a:t> Pancasila dan </a:t>
            </a:r>
            <a:r>
              <a:rPr lang="en-US" sz="3600" dirty="0" err="1"/>
              <a:t>diganti</a:t>
            </a:r>
            <a:r>
              <a:rPr lang="en-US" sz="3600" dirty="0"/>
              <a:t> </a:t>
            </a:r>
            <a:r>
              <a:rPr lang="en-US" sz="3600" dirty="0" err="1"/>
              <a:t>dengan</a:t>
            </a:r>
            <a:r>
              <a:rPr lang="en-US" sz="3600" dirty="0"/>
              <a:t> </a:t>
            </a:r>
            <a:r>
              <a:rPr lang="en-US" sz="3600" dirty="0" err="1"/>
              <a:t>Ketuhanan</a:t>
            </a:r>
            <a:r>
              <a:rPr lang="en-US" sz="3600" dirty="0"/>
              <a:t> yang </a:t>
            </a:r>
            <a:r>
              <a:rPr lang="en-US" sz="3600" dirty="0" err="1"/>
              <a:t>mahaesa</a:t>
            </a:r>
            <a:r>
              <a:rPr lang="en-US" sz="3600" dirty="0"/>
              <a:t>.</a:t>
            </a:r>
            <a:br>
              <a:rPr lang="en-US" sz="3600" dirty="0"/>
            </a:br>
            <a:br>
              <a:rPr lang="en-US" dirty="0"/>
            </a:b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9074"/>
            <a:ext cx="10515600" cy="5678164"/>
          </a:xfrm>
        </p:spPr>
        <p:txBody>
          <a:bodyPr>
            <a:noAutofit/>
          </a:bodyPr>
          <a:lstStyle/>
          <a:p>
            <a:r>
              <a:rPr lang="en-ID" sz="2800" dirty="0"/>
              <a:t>A. PANCASILA SEBAGAI SUMBER NILAI</a:t>
            </a:r>
            <a:br>
              <a:rPr lang="en-ID" sz="2800" dirty="0"/>
            </a:br>
            <a:r>
              <a:rPr lang="en-ID" sz="2800" dirty="0"/>
              <a:t>1. </a:t>
            </a:r>
            <a:r>
              <a:rPr lang="en-ID" sz="2800" dirty="0" err="1"/>
              <a:t>Makna</a:t>
            </a:r>
            <a:r>
              <a:rPr lang="en-ID" sz="2800" dirty="0"/>
              <a:t> Pancasila </a:t>
            </a:r>
            <a:r>
              <a:rPr lang="en-ID" sz="2800" dirty="0" err="1"/>
              <a:t>sebagai</a:t>
            </a:r>
            <a:r>
              <a:rPr lang="en-ID" sz="2800" dirty="0"/>
              <a:t> </a:t>
            </a:r>
            <a:r>
              <a:rPr lang="en-ID" sz="2800" dirty="0" err="1"/>
              <a:t>Sumber</a:t>
            </a:r>
            <a:r>
              <a:rPr lang="en-ID" sz="2800" dirty="0"/>
              <a:t> Nilai</a:t>
            </a:r>
            <a:br>
              <a:rPr lang="en-ID" sz="2800" dirty="0"/>
            </a:br>
            <a:r>
              <a:rPr lang="en-ID" sz="2800" dirty="0" err="1"/>
              <a:t>Nilai</a:t>
            </a:r>
            <a:r>
              <a:rPr lang="en-ID" sz="2800" dirty="0"/>
              <a:t> </a:t>
            </a:r>
            <a:r>
              <a:rPr lang="en-ID" sz="2800" dirty="0" err="1"/>
              <a:t>adalah</a:t>
            </a:r>
            <a:r>
              <a:rPr lang="en-ID" sz="2800" dirty="0"/>
              <a:t> </a:t>
            </a:r>
            <a:r>
              <a:rPr lang="en-ID" sz="2800" dirty="0" err="1"/>
              <a:t>sesuatu</a:t>
            </a:r>
            <a:r>
              <a:rPr lang="en-ID" sz="2800" dirty="0"/>
              <a:t> yang </a:t>
            </a:r>
            <a:r>
              <a:rPr lang="en-ID" sz="2800" dirty="0" err="1"/>
              <a:t>berharga</a:t>
            </a:r>
            <a:r>
              <a:rPr lang="en-ID" sz="2800" dirty="0"/>
              <a:t>, </a:t>
            </a:r>
            <a:r>
              <a:rPr lang="en-ID" sz="2800" dirty="0" err="1"/>
              <a:t>berguna</a:t>
            </a:r>
            <a:r>
              <a:rPr lang="en-ID" sz="2800" dirty="0"/>
              <a:t>, </a:t>
            </a:r>
            <a:r>
              <a:rPr lang="en-ID" sz="2800" dirty="0" err="1"/>
              <a:t>luhur</a:t>
            </a:r>
            <a:r>
              <a:rPr lang="en-ID" sz="2800" dirty="0"/>
              <a:t>, </a:t>
            </a:r>
            <a:r>
              <a:rPr lang="en-ID" sz="2800" dirty="0" err="1"/>
              <a:t>memperkaya</a:t>
            </a:r>
            <a:r>
              <a:rPr lang="en-ID" sz="2800" dirty="0"/>
              <a:t> </a:t>
            </a:r>
            <a:r>
              <a:rPr lang="en-ID" sz="2800" dirty="0" err="1"/>
              <a:t>batin</a:t>
            </a:r>
            <a:r>
              <a:rPr lang="en-ID" sz="2800" dirty="0"/>
              <a:t> dan </a:t>
            </a:r>
            <a:r>
              <a:rPr lang="en-ID" sz="2800" dirty="0" err="1"/>
              <a:t>menyadarkan</a:t>
            </a:r>
            <a:r>
              <a:rPr lang="en-ID" sz="2800" dirty="0"/>
              <a:t> </a:t>
            </a:r>
            <a:r>
              <a:rPr lang="en-ID" sz="2800" dirty="0" err="1"/>
              <a:t>manusia</a:t>
            </a:r>
            <a:r>
              <a:rPr lang="en-ID" sz="2800" dirty="0"/>
              <a:t> </a:t>
            </a:r>
            <a:r>
              <a:rPr lang="en-ID" sz="2800" dirty="0" err="1"/>
              <a:t>akan</a:t>
            </a:r>
            <a:r>
              <a:rPr lang="en-ID" sz="2800" dirty="0"/>
              <a:t> </a:t>
            </a:r>
            <a:r>
              <a:rPr lang="en-ID" sz="2800" dirty="0" err="1"/>
              <a:t>harkat</a:t>
            </a:r>
            <a:r>
              <a:rPr lang="en-ID" sz="2800" dirty="0"/>
              <a:t> dan </a:t>
            </a:r>
            <a:r>
              <a:rPr lang="en-ID" sz="2800" dirty="0" err="1"/>
              <a:t>martabatnya</a:t>
            </a:r>
            <a:r>
              <a:rPr lang="en-ID" sz="2800" dirty="0"/>
              <a:t>. Nilai </a:t>
            </a:r>
            <a:r>
              <a:rPr lang="en-ID" sz="2800" dirty="0" err="1"/>
              <a:t>terbentuk</a:t>
            </a:r>
            <a:r>
              <a:rPr lang="en-ID" sz="2800" dirty="0"/>
              <a:t> </a:t>
            </a:r>
            <a:r>
              <a:rPr lang="en-ID" sz="2800" dirty="0" err="1"/>
              <a:t>atas</a:t>
            </a:r>
            <a:r>
              <a:rPr lang="en-ID" sz="2800" dirty="0"/>
              <a:t> </a:t>
            </a:r>
            <a:r>
              <a:rPr lang="en-ID" sz="2800" dirty="0" err="1"/>
              <a:t>dasarpertimbangan</a:t>
            </a:r>
            <a:r>
              <a:rPr lang="en-ID" sz="2800" dirty="0"/>
              <a:t> </a:t>
            </a:r>
            <a:r>
              <a:rPr lang="en-ID" sz="2800" dirty="0" err="1"/>
              <a:t>cipta</a:t>
            </a:r>
            <a:r>
              <a:rPr lang="en-ID" sz="2800" dirty="0"/>
              <a:t>, rasa, dan </a:t>
            </a:r>
            <a:r>
              <a:rPr lang="en-ID" sz="2800" dirty="0" err="1"/>
              <a:t>keyakinan</a:t>
            </a:r>
            <a:r>
              <a:rPr lang="en-ID" sz="2800" dirty="0"/>
              <a:t> </a:t>
            </a:r>
            <a:r>
              <a:rPr lang="en-ID" sz="2800" dirty="0" err="1"/>
              <a:t>seseorang</a:t>
            </a:r>
            <a:r>
              <a:rPr lang="en-ID" sz="2800" dirty="0"/>
              <a:t>, </a:t>
            </a:r>
            <a:r>
              <a:rPr lang="en-ID" sz="2800" dirty="0" err="1"/>
              <a:t>kelompok</a:t>
            </a:r>
            <a:r>
              <a:rPr lang="en-ID" sz="2800" dirty="0"/>
              <a:t>, </a:t>
            </a:r>
            <a:r>
              <a:rPr lang="en-ID" sz="2800" dirty="0" err="1"/>
              <a:t>ataupun</a:t>
            </a:r>
            <a:r>
              <a:rPr lang="en-ID" sz="2800" dirty="0"/>
              <a:t> </a:t>
            </a:r>
            <a:r>
              <a:rPr lang="en-ID" sz="2800" dirty="0" err="1"/>
              <a:t>bangsa</a:t>
            </a:r>
            <a:r>
              <a:rPr lang="en-ID" sz="2800" dirty="0"/>
              <a:t> </a:t>
            </a:r>
            <a:r>
              <a:rPr lang="en-ID" sz="2800" dirty="0" err="1"/>
              <a:t>melalui</a:t>
            </a:r>
            <a:r>
              <a:rPr lang="en-ID" sz="2800" dirty="0"/>
              <a:t> proses </a:t>
            </a:r>
            <a:r>
              <a:rPr lang="en-ID" sz="2800" dirty="0" err="1"/>
              <a:t>kesadaran</a:t>
            </a:r>
            <a:r>
              <a:rPr lang="en-ID" sz="2800" dirty="0"/>
              <a:t> dan </a:t>
            </a:r>
            <a:r>
              <a:rPr lang="en-ID" sz="2800" dirty="0" err="1"/>
              <a:t>keyakinan</a:t>
            </a:r>
            <a:r>
              <a:rPr lang="en-ID" sz="2800" dirty="0"/>
              <a:t>.</a:t>
            </a:r>
            <a:br>
              <a:rPr lang="en-ID" sz="2800" dirty="0"/>
            </a:br>
            <a:r>
              <a:rPr lang="en-ID" sz="2800" dirty="0"/>
              <a:t>Pancasila </a:t>
            </a:r>
            <a:r>
              <a:rPr lang="en-ID" sz="2800" dirty="0" err="1"/>
              <a:t>merupakan</a:t>
            </a:r>
            <a:r>
              <a:rPr lang="en-ID" sz="2800" dirty="0"/>
              <a:t> </a:t>
            </a:r>
            <a:r>
              <a:rPr lang="en-ID" sz="2800" dirty="0" err="1"/>
              <a:t>kristalisasi</a:t>
            </a:r>
            <a:r>
              <a:rPr lang="en-ID" sz="2800" dirty="0"/>
              <a:t> </a:t>
            </a:r>
            <a:r>
              <a:rPr lang="en-ID" sz="2800" dirty="0" err="1"/>
              <a:t>nilai-nilai</a:t>
            </a:r>
            <a:r>
              <a:rPr lang="en-ID" sz="2800" dirty="0"/>
              <a:t> social, </a:t>
            </a:r>
            <a:r>
              <a:rPr lang="en-ID" sz="2800" dirty="0" err="1"/>
              <a:t>budaya</a:t>
            </a:r>
            <a:r>
              <a:rPr lang="en-ID" sz="2800" dirty="0"/>
              <a:t> </a:t>
            </a:r>
            <a:r>
              <a:rPr lang="en-ID" sz="2800" dirty="0" err="1"/>
              <a:t>masyarakat</a:t>
            </a:r>
            <a:r>
              <a:rPr lang="en-ID" sz="2800" dirty="0"/>
              <a:t> Indonesia </a:t>
            </a:r>
            <a:r>
              <a:rPr lang="en-ID" sz="2800" dirty="0" err="1"/>
              <a:t>sejak</a:t>
            </a:r>
            <a:r>
              <a:rPr lang="en-ID" sz="2800" dirty="0"/>
              <a:t> 1945 </a:t>
            </a:r>
            <a:r>
              <a:rPr lang="en-ID" sz="2800" dirty="0" err="1"/>
              <a:t>menjadi</a:t>
            </a:r>
            <a:r>
              <a:rPr lang="en-ID" sz="2800" dirty="0"/>
              <a:t> </a:t>
            </a:r>
            <a:r>
              <a:rPr lang="en-ID" sz="2800" dirty="0" err="1"/>
              <a:t>sumber</a:t>
            </a:r>
            <a:r>
              <a:rPr lang="en-ID" sz="2800" dirty="0"/>
              <a:t> </a:t>
            </a:r>
            <a:r>
              <a:rPr lang="en-ID" sz="2800" dirty="0" err="1"/>
              <a:t>nilai</a:t>
            </a:r>
            <a:r>
              <a:rPr lang="en-ID" sz="2800" dirty="0"/>
              <a:t> </a:t>
            </a:r>
            <a:r>
              <a:rPr lang="en-ID" sz="2800" dirty="0" err="1"/>
              <a:t>sekaligus</a:t>
            </a:r>
            <a:r>
              <a:rPr lang="en-ID" sz="2800" dirty="0"/>
              <a:t> </a:t>
            </a:r>
            <a:r>
              <a:rPr lang="en-ID" sz="2800" dirty="0" err="1"/>
              <a:t>menjadi</a:t>
            </a:r>
            <a:r>
              <a:rPr lang="en-ID" sz="2800" dirty="0"/>
              <a:t> </a:t>
            </a:r>
            <a:r>
              <a:rPr lang="en-ID" sz="2800" dirty="0" err="1"/>
              <a:t>sumber</a:t>
            </a:r>
            <a:r>
              <a:rPr lang="en-ID" sz="2800" dirty="0"/>
              <a:t> </a:t>
            </a:r>
            <a:r>
              <a:rPr lang="en-ID" sz="2800" dirty="0" err="1"/>
              <a:t>norma</a:t>
            </a:r>
            <a:r>
              <a:rPr lang="en-ID" sz="2800" dirty="0"/>
              <a:t> dan the way of life </a:t>
            </a:r>
            <a:r>
              <a:rPr lang="en-ID" sz="2800" dirty="0" err="1"/>
              <a:t>bangsa</a:t>
            </a:r>
            <a:r>
              <a:rPr lang="en-ID" sz="2800" dirty="0"/>
              <a:t> Indonesia. OKI, Pancasila </a:t>
            </a:r>
            <a:r>
              <a:rPr lang="en-ID" sz="2800" dirty="0" err="1"/>
              <a:t>harus</a:t>
            </a:r>
            <a:r>
              <a:rPr lang="en-ID" sz="2800" dirty="0"/>
              <a:t> </a:t>
            </a:r>
            <a:r>
              <a:rPr lang="en-ID" sz="2800" dirty="0" err="1"/>
              <a:t>mengandung</a:t>
            </a:r>
            <a:r>
              <a:rPr lang="en-ID" sz="2800" dirty="0"/>
              <a:t> minimal 3 (</a:t>
            </a:r>
            <a:r>
              <a:rPr lang="en-ID" sz="2800" dirty="0" err="1"/>
              <a:t>tiga</a:t>
            </a:r>
            <a:r>
              <a:rPr lang="en-ID" sz="2800" dirty="0"/>
              <a:t>) </a:t>
            </a:r>
            <a:r>
              <a:rPr lang="en-ID" sz="2800" dirty="0" err="1"/>
              <a:t>nilai</a:t>
            </a:r>
            <a:r>
              <a:rPr lang="en-ID" sz="2800" dirty="0"/>
              <a:t> </a:t>
            </a:r>
            <a:r>
              <a:rPr lang="en-ID" sz="2800" dirty="0" err="1"/>
              <a:t>fleksibelitas</a:t>
            </a:r>
            <a:r>
              <a:rPr lang="en-ID" sz="2800" dirty="0"/>
              <a:t>, </a:t>
            </a:r>
            <a:r>
              <a:rPr lang="en-ID" sz="2800" dirty="0" err="1"/>
              <a:t>yaitu</a:t>
            </a:r>
            <a:r>
              <a:rPr lang="en-ID" sz="2800" dirty="0"/>
              <a:t>:</a:t>
            </a:r>
            <a:br>
              <a:rPr lang="en-ID" sz="2800" dirty="0"/>
            </a:br>
            <a:r>
              <a:rPr lang="en-ID" sz="2800" dirty="0"/>
              <a:t>a. </a:t>
            </a:r>
            <a:r>
              <a:rPr lang="en-ID" sz="2800" b="1" dirty="0">
                <a:solidFill>
                  <a:srgbClr val="FF0000"/>
                </a:solidFill>
              </a:rPr>
              <a:t>Nilai Dasar</a:t>
            </a:r>
            <a:r>
              <a:rPr lang="en-ID" sz="2800" dirty="0"/>
              <a:t>, </a:t>
            </a:r>
            <a:r>
              <a:rPr lang="en-ID" sz="2800" dirty="0" err="1"/>
              <a:t>nilai</a:t>
            </a:r>
            <a:r>
              <a:rPr lang="en-ID" sz="2800" dirty="0"/>
              <a:t> yang </a:t>
            </a:r>
            <a:r>
              <a:rPr lang="en-ID" sz="2800" dirty="0" err="1"/>
              <a:t>relaif</a:t>
            </a:r>
            <a:r>
              <a:rPr lang="en-ID" sz="2800" dirty="0"/>
              <a:t> </a:t>
            </a:r>
            <a:r>
              <a:rPr lang="en-ID" sz="2800" dirty="0" err="1"/>
              <a:t>tetap</a:t>
            </a:r>
            <a:r>
              <a:rPr lang="en-ID" sz="2800" dirty="0"/>
              <a:t> </a:t>
            </a:r>
            <a:r>
              <a:rPr lang="en-ID" sz="2800" dirty="0" err="1"/>
              <a:t>dalam</a:t>
            </a:r>
            <a:r>
              <a:rPr lang="en-ID" sz="2800" dirty="0"/>
              <a:t> </a:t>
            </a:r>
            <a:r>
              <a:rPr lang="en-ID" sz="2800" dirty="0" err="1"/>
              <a:t>Preambule</a:t>
            </a:r>
            <a:r>
              <a:rPr lang="en-ID" sz="2800" dirty="0"/>
              <a:t> UUD 1945.</a:t>
            </a:r>
            <a:br>
              <a:rPr lang="en-ID" sz="2800" dirty="0"/>
            </a:br>
            <a:r>
              <a:rPr lang="en-ID" sz="2800" dirty="0"/>
              <a:t>b. </a:t>
            </a:r>
            <a:r>
              <a:rPr lang="en-ID" sz="2800" b="1" dirty="0">
                <a:solidFill>
                  <a:srgbClr val="FF0000"/>
                </a:solidFill>
              </a:rPr>
              <a:t>Nilai instrument</a:t>
            </a:r>
            <a:r>
              <a:rPr lang="en-ID" sz="2800" dirty="0"/>
              <a:t>, nilai2 yang </a:t>
            </a:r>
            <a:r>
              <a:rPr lang="en-ID" sz="2800" dirty="0" err="1"/>
              <a:t>dijabarkan</a:t>
            </a:r>
            <a:r>
              <a:rPr lang="en-ID" sz="2800" dirty="0"/>
              <a:t> </a:t>
            </a:r>
            <a:r>
              <a:rPr lang="en-ID" sz="2800" dirty="0" err="1"/>
              <a:t>lebih</a:t>
            </a:r>
            <a:r>
              <a:rPr lang="en-ID" sz="2800" dirty="0"/>
              <a:t> </a:t>
            </a:r>
            <a:r>
              <a:rPr lang="en-ID" sz="2800" dirty="0" err="1"/>
              <a:t>reatif</a:t>
            </a:r>
            <a:r>
              <a:rPr lang="en-ID" sz="2800" dirty="0"/>
              <a:t> dan </a:t>
            </a:r>
            <a:r>
              <a:rPr lang="en-ID" sz="2800" dirty="0" err="1"/>
              <a:t>dinamis</a:t>
            </a:r>
            <a:r>
              <a:rPr lang="en-ID" sz="2800" dirty="0"/>
              <a:t> </a:t>
            </a:r>
            <a:r>
              <a:rPr lang="en-ID" sz="2800" dirty="0" err="1"/>
              <a:t>dalam</a:t>
            </a:r>
            <a:r>
              <a:rPr lang="en-ID" sz="2800" dirty="0"/>
              <a:t> UUD 1945 dan </a:t>
            </a:r>
            <a:r>
              <a:rPr lang="en-ID" sz="2800" dirty="0" err="1"/>
              <a:t>peraturan</a:t>
            </a:r>
            <a:r>
              <a:rPr lang="en-ID" sz="2800" dirty="0"/>
              <a:t> </a:t>
            </a:r>
            <a:r>
              <a:rPr lang="en-ID" sz="2800" dirty="0" err="1"/>
              <a:t>perundang-undangan</a:t>
            </a:r>
            <a:r>
              <a:rPr lang="en-ID" sz="2800" dirty="0"/>
              <a:t> </a:t>
            </a:r>
            <a:r>
              <a:rPr lang="en-ID" sz="2800" dirty="0" err="1"/>
              <a:t>lainnya</a:t>
            </a:r>
            <a:r>
              <a:rPr lang="en-ID" sz="2800" dirty="0"/>
              <a:t>.</a:t>
            </a:r>
            <a:br>
              <a:rPr lang="en-ID" sz="2800" dirty="0"/>
            </a:br>
            <a:r>
              <a:rPr lang="en-ID" sz="2800" dirty="0"/>
              <a:t>C. </a:t>
            </a:r>
            <a:r>
              <a:rPr lang="en-ID" sz="2800" b="1" dirty="0">
                <a:solidFill>
                  <a:srgbClr val="FF0000"/>
                </a:solidFill>
              </a:rPr>
              <a:t>Nilai </a:t>
            </a:r>
            <a:r>
              <a:rPr lang="en-ID" sz="2800" b="1" dirty="0" err="1">
                <a:solidFill>
                  <a:srgbClr val="FF0000"/>
                </a:solidFill>
              </a:rPr>
              <a:t>Praktis</a:t>
            </a:r>
            <a:r>
              <a:rPr lang="en-ID" sz="2800" dirty="0"/>
              <a:t>, </a:t>
            </a:r>
            <a:r>
              <a:rPr lang="en-ID" sz="2800" dirty="0" err="1"/>
              <a:t>nilai-nilai</a:t>
            </a:r>
            <a:r>
              <a:rPr lang="en-ID" sz="2800" dirty="0"/>
              <a:t> yang </a:t>
            </a:r>
            <a:r>
              <a:rPr lang="en-ID" sz="2800" dirty="0" err="1"/>
              <a:t>diejawantahkan</a:t>
            </a:r>
            <a:r>
              <a:rPr lang="en-ID" sz="2800" dirty="0"/>
              <a:t> </a:t>
            </a:r>
            <a:r>
              <a:rPr lang="en-ID" sz="2800" dirty="0" err="1"/>
              <a:t>dalam</a:t>
            </a:r>
            <a:r>
              <a:rPr lang="en-ID" sz="2800" dirty="0"/>
              <a:t> </a:t>
            </a:r>
            <a:r>
              <a:rPr lang="en-ID" sz="2800" dirty="0" err="1"/>
              <a:t>kehidupan</a:t>
            </a:r>
            <a:r>
              <a:rPr lang="en-ID" sz="2800" dirty="0"/>
              <a:t> </a:t>
            </a:r>
            <a:r>
              <a:rPr lang="en-ID" sz="2800" dirty="0" err="1"/>
              <a:t>sehari-hari</a:t>
            </a:r>
            <a:r>
              <a:rPr lang="en-ID" sz="2800" dirty="0"/>
              <a:t> </a:t>
            </a:r>
            <a:r>
              <a:rPr lang="en-ID" sz="2800" dirty="0" err="1"/>
              <a:t>dalam</a:t>
            </a:r>
            <a:r>
              <a:rPr lang="en-ID" sz="2800" dirty="0"/>
              <a:t> </a:t>
            </a:r>
            <a:r>
              <a:rPr lang="en-ID" sz="2800" dirty="0" err="1"/>
              <a:t>berbangsa</a:t>
            </a:r>
            <a:r>
              <a:rPr lang="en-ID" sz="2800" dirty="0"/>
              <a:t> dan </a:t>
            </a:r>
            <a:r>
              <a:rPr lang="en-ID" sz="2800" dirty="0" err="1"/>
              <a:t>bernegara</a:t>
            </a:r>
            <a:r>
              <a:rPr lang="en-ID" sz="2800" dirty="0"/>
              <a:t>.</a:t>
            </a:r>
            <a:endParaRPr lang="en-ID"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44063"/>
            <a:ext cx="10515600" cy="5219112"/>
          </a:xfrm>
        </p:spPr>
        <p:txBody>
          <a:bodyPr>
            <a:normAutofit fontScale="90000"/>
          </a:bodyPr>
          <a:lstStyle/>
          <a:p>
            <a:r>
              <a:rPr lang="en-ID" dirty="0"/>
              <a:t> 2. </a:t>
            </a:r>
            <a:r>
              <a:rPr lang="en-ID" dirty="0" err="1"/>
              <a:t>Sifat</a:t>
            </a:r>
            <a:r>
              <a:rPr lang="en-ID" dirty="0"/>
              <a:t> Pancasila</a:t>
            </a:r>
            <a:br>
              <a:rPr lang="en-ID" dirty="0"/>
            </a:br>
            <a:r>
              <a:rPr lang="en-ID" dirty="0" err="1"/>
              <a:t>Dalam</a:t>
            </a:r>
            <a:r>
              <a:rPr lang="en-ID" dirty="0"/>
              <a:t> Pancasila, </a:t>
            </a:r>
            <a:r>
              <a:rPr lang="en-ID" dirty="0" err="1"/>
              <a:t>sila</a:t>
            </a:r>
            <a:r>
              <a:rPr lang="en-ID" dirty="0"/>
              <a:t> yang </a:t>
            </a:r>
            <a:r>
              <a:rPr lang="en-ID" dirty="0" err="1"/>
              <a:t>satu</a:t>
            </a:r>
            <a:r>
              <a:rPr lang="en-ID" dirty="0"/>
              <a:t> </a:t>
            </a:r>
            <a:r>
              <a:rPr lang="en-ID" dirty="0" err="1"/>
              <a:t>dengan</a:t>
            </a:r>
            <a:r>
              <a:rPr lang="en-ID" dirty="0"/>
              <a:t> </a:t>
            </a:r>
            <a:r>
              <a:rPr lang="en-ID" dirty="0" err="1"/>
              <a:t>sila</a:t>
            </a:r>
            <a:r>
              <a:rPr lang="en-ID" dirty="0"/>
              <a:t> </a:t>
            </a:r>
            <a:r>
              <a:rPr lang="en-ID" dirty="0" err="1"/>
              <a:t>lainnya</a:t>
            </a:r>
            <a:r>
              <a:rPr lang="en-ID" dirty="0"/>
              <a:t> </a:t>
            </a:r>
            <a:r>
              <a:rPr lang="en-ID" dirty="0" err="1"/>
              <a:t>berhubungan</a:t>
            </a:r>
            <a:r>
              <a:rPr lang="en-ID" dirty="0"/>
              <a:t> </a:t>
            </a:r>
            <a:r>
              <a:rPr lang="en-ID" dirty="0" err="1"/>
              <a:t>sangat</a:t>
            </a:r>
            <a:r>
              <a:rPr lang="en-ID" dirty="0"/>
              <a:t> </a:t>
            </a:r>
            <a:r>
              <a:rPr lang="en-ID" dirty="0" err="1"/>
              <a:t>erat</a:t>
            </a:r>
            <a:r>
              <a:rPr lang="en-ID" dirty="0"/>
              <a:t> (</a:t>
            </a:r>
            <a:r>
              <a:rPr lang="en-ID" dirty="0" err="1"/>
              <a:t>lekat</a:t>
            </a:r>
            <a:r>
              <a:rPr lang="en-ID" dirty="0"/>
              <a:t>) dan </a:t>
            </a:r>
            <a:r>
              <a:rPr lang="en-ID" dirty="0" err="1"/>
              <a:t>tidak</a:t>
            </a:r>
            <a:r>
              <a:rPr lang="en-ID" dirty="0"/>
              <a:t> </a:t>
            </a:r>
            <a:r>
              <a:rPr lang="en-ID" dirty="0" err="1"/>
              <a:t>dapat</a:t>
            </a:r>
            <a:r>
              <a:rPr lang="en-ID" dirty="0"/>
              <a:t> </a:t>
            </a:r>
            <a:r>
              <a:rPr lang="en-ID" dirty="0" err="1"/>
              <a:t>dipisah-pisahkan</a:t>
            </a:r>
            <a:r>
              <a:rPr lang="en-ID" dirty="0"/>
              <a:t>. Hal </a:t>
            </a:r>
            <a:r>
              <a:rPr lang="en-ID" dirty="0" err="1"/>
              <a:t>ini</a:t>
            </a:r>
            <a:r>
              <a:rPr lang="en-ID" dirty="0"/>
              <a:t> </a:t>
            </a:r>
            <a:r>
              <a:rPr lang="en-ID" dirty="0" err="1"/>
              <a:t>sesuai</a:t>
            </a:r>
            <a:r>
              <a:rPr lang="en-ID" dirty="0"/>
              <a:t> </a:t>
            </a:r>
            <a:r>
              <a:rPr lang="en-ID" dirty="0" err="1"/>
              <a:t>dengan</a:t>
            </a:r>
            <a:r>
              <a:rPr lang="en-ID" dirty="0"/>
              <a:t> </a:t>
            </a:r>
            <a:r>
              <a:rPr lang="en-ID" dirty="0" err="1"/>
              <a:t>hakikat</a:t>
            </a:r>
            <a:r>
              <a:rPr lang="en-ID" dirty="0"/>
              <a:t> Pancasila yang </a:t>
            </a:r>
            <a:r>
              <a:rPr lang="en-ID" dirty="0" err="1"/>
              <a:t>merupakan</a:t>
            </a:r>
            <a:r>
              <a:rPr lang="en-ID" dirty="0"/>
              <a:t> </a:t>
            </a:r>
            <a:r>
              <a:rPr lang="en-ID" dirty="0" err="1"/>
              <a:t>satu</a:t>
            </a:r>
            <a:r>
              <a:rPr lang="en-ID" dirty="0"/>
              <a:t> </a:t>
            </a:r>
            <a:r>
              <a:rPr lang="en-ID" dirty="0" err="1"/>
              <a:t>kesatuan</a:t>
            </a:r>
            <a:r>
              <a:rPr lang="en-ID" dirty="0"/>
              <a:t> yang </a:t>
            </a:r>
            <a:r>
              <a:rPr lang="en-ID" dirty="0" err="1"/>
              <a:t>utuh</a:t>
            </a:r>
            <a:r>
              <a:rPr lang="en-ID" dirty="0"/>
              <a:t> dan </a:t>
            </a:r>
            <a:r>
              <a:rPr lang="en-ID" dirty="0" err="1"/>
              <a:t>bulat</a:t>
            </a:r>
            <a:r>
              <a:rPr lang="en-ID" dirty="0"/>
              <a:t>. </a:t>
            </a:r>
            <a:r>
              <a:rPr lang="en-ID" dirty="0" err="1"/>
              <a:t>Adapun</a:t>
            </a:r>
            <a:r>
              <a:rPr lang="en-ID" dirty="0"/>
              <a:t> </a:t>
            </a:r>
            <a:r>
              <a:rPr lang="en-ID" dirty="0" err="1"/>
              <a:t>sifat</a:t>
            </a:r>
            <a:r>
              <a:rPr lang="en-ID" dirty="0"/>
              <a:t> dan </a:t>
            </a:r>
            <a:r>
              <a:rPr lang="en-ID" dirty="0" err="1"/>
              <a:t>ciri</a:t>
            </a:r>
            <a:r>
              <a:rPr lang="en-ID" dirty="0"/>
              <a:t> Pancasila </a:t>
            </a:r>
            <a:r>
              <a:rPr lang="en-ID" dirty="0" err="1"/>
              <a:t>sbb</a:t>
            </a:r>
            <a:r>
              <a:rPr lang="en-ID" dirty="0"/>
              <a:t>:</a:t>
            </a:r>
            <a:br>
              <a:rPr lang="en-ID" dirty="0"/>
            </a:br>
            <a:r>
              <a:rPr lang="en-ID" dirty="0"/>
              <a:t>1. </a:t>
            </a:r>
            <a:r>
              <a:rPr lang="en-ID" dirty="0" err="1"/>
              <a:t>Sistematis</a:t>
            </a:r>
            <a:r>
              <a:rPr lang="en-ID" dirty="0"/>
              <a:t> (</a:t>
            </a:r>
            <a:r>
              <a:rPr lang="en-ID" dirty="0" err="1"/>
              <a:t>runtut</a:t>
            </a:r>
            <a:r>
              <a:rPr lang="en-ID" dirty="0"/>
              <a:t>) dan </a:t>
            </a:r>
            <a:r>
              <a:rPr lang="en-ID" dirty="0" err="1"/>
              <a:t>tidak</a:t>
            </a:r>
            <a:r>
              <a:rPr lang="en-ID" dirty="0"/>
              <a:t> </a:t>
            </a:r>
            <a:r>
              <a:rPr lang="en-ID" dirty="0" err="1"/>
              <a:t>ditukar-tukar</a:t>
            </a:r>
            <a:r>
              <a:rPr lang="en-ID" dirty="0"/>
              <a:t> </a:t>
            </a:r>
            <a:r>
              <a:rPr lang="en-ID" dirty="0" err="1"/>
              <a:t>urutannya</a:t>
            </a:r>
            <a:r>
              <a:rPr lang="en-ID" dirty="0"/>
              <a:t>.</a:t>
            </a:r>
            <a:br>
              <a:rPr lang="en-ID" dirty="0"/>
            </a:br>
            <a:r>
              <a:rPr lang="en-ID" dirty="0"/>
              <a:t>2. </a:t>
            </a:r>
            <a:r>
              <a:rPr lang="en-ID" dirty="0" err="1"/>
              <a:t>Kesatuan</a:t>
            </a:r>
            <a:r>
              <a:rPr lang="en-ID" dirty="0"/>
              <a:t> </a:t>
            </a:r>
            <a:r>
              <a:rPr lang="en-ID" dirty="0" err="1"/>
              <a:t>totalitas</a:t>
            </a:r>
            <a:r>
              <a:rPr lang="en-ID" dirty="0"/>
              <a:t> (</a:t>
            </a:r>
            <a:r>
              <a:rPr lang="en-ID" dirty="0" err="1"/>
              <a:t>utuh</a:t>
            </a:r>
            <a:r>
              <a:rPr lang="en-ID" dirty="0"/>
              <a:t>, </a:t>
            </a:r>
            <a:r>
              <a:rPr lang="en-ID" dirty="0" err="1"/>
              <a:t>manunggal</a:t>
            </a:r>
            <a:r>
              <a:rPr lang="en-ID" dirty="0"/>
              <a:t>, dan </a:t>
            </a:r>
            <a:r>
              <a:rPr lang="en-ID" dirty="0" err="1"/>
              <a:t>senyawa</a:t>
            </a:r>
            <a:r>
              <a:rPr lang="en-ID" dirty="0"/>
              <a:t>), </a:t>
            </a:r>
            <a:r>
              <a:rPr lang="en-ID" dirty="0" err="1"/>
              <a:t>tidak</a:t>
            </a:r>
            <a:r>
              <a:rPr lang="en-ID" dirty="0"/>
              <a:t> </a:t>
            </a:r>
            <a:r>
              <a:rPr lang="en-ID" dirty="0" err="1"/>
              <a:t>dapat</a:t>
            </a:r>
            <a:r>
              <a:rPr lang="en-ID" dirty="0"/>
              <a:t> </a:t>
            </a:r>
            <a:r>
              <a:rPr lang="en-ID" dirty="0" err="1"/>
              <a:t>dipisahkan</a:t>
            </a:r>
            <a:r>
              <a:rPr lang="en-ID" dirty="0"/>
              <a:t> </a:t>
            </a:r>
            <a:r>
              <a:rPr lang="en-ID" dirty="0" err="1"/>
              <a:t>hubungannya</a:t>
            </a:r>
            <a:r>
              <a:rPr lang="en-ID" dirty="0"/>
              <a:t> </a:t>
            </a:r>
            <a:r>
              <a:rPr lang="en-ID" dirty="0" err="1"/>
              <a:t>dengan</a:t>
            </a:r>
            <a:r>
              <a:rPr lang="en-ID" dirty="0"/>
              <a:t> </a:t>
            </a:r>
            <a:r>
              <a:rPr lang="en-ID" dirty="0" err="1"/>
              <a:t>sila</a:t>
            </a:r>
            <a:r>
              <a:rPr lang="en-ID" dirty="0"/>
              <a:t> yang lain.</a:t>
            </a:r>
            <a:endParaRPr lang="en-ID"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p:cNvSpPr>
            <a:spLocks noGrp="1" noRot="1" noChangeAspect="1" noMove="1" noResize="1" noEditPoints="1" noAdjustHandles="1" noChangeArrowheads="1" noChangeShapeType="1" noTextEdit="1"/>
          </p:cNvSpPr>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2" name="Freeform 46"/>
          <p:cNvSpPr>
            <a:spLocks noGrp="1" noRot="1" noChangeAspect="1" noMove="1" noResize="1" noEditPoints="1" noAdjustHandles="1" noChangeArrowheads="1" noChangeShapeType="1" noTextEdit="1"/>
          </p:cNvSpPr>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p>
        </p:txBody>
      </p:sp>
      <p:sp>
        <p:nvSpPr>
          <p:cNvPr id="14" name="Freeform 47"/>
          <p:cNvSpPr>
            <a:spLocks noGrp="1" noRot="1" noChangeAspect="1" noMove="1" noResize="1" noEditPoints="1" noAdjustHandles="1" noChangeArrowheads="1" noChangeShapeType="1" noTextEdit="1"/>
          </p:cNvSpPr>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6" name="Freeform 44"/>
          <p:cNvSpPr>
            <a:spLocks noGrp="1" noRot="1" noChangeAspect="1" noMove="1" noResize="1" noEditPoints="1" noAdjustHandles="1" noChangeArrowheads="1" noChangeShapeType="1" noTextEdit="1"/>
          </p:cNvSpPr>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8" name="Rectangle 17"/>
          <p:cNvSpPr>
            <a:spLocks noGrp="1" noRot="1" noChangeAspect="1" noMove="1" noResize="1" noEditPoints="1" noAdjustHandles="1" noChangeArrowheads="1" noChangeShapeType="1" noTextEdit="1"/>
          </p:cNvSpPr>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GB" sz="4000" b="1">
                <a:solidFill>
                  <a:srgbClr val="FFFFFF"/>
                </a:solidFill>
              </a:rPr>
              <a:t>A. SILA KESATU KETUHANAN YANG MAHAESA</a:t>
            </a:r>
            <a:endParaRPr lang="en-ID" sz="4000">
              <a:solidFill>
                <a:srgbClr val="FFFFFF"/>
              </a:solidFill>
            </a:endParaRPr>
          </a:p>
        </p:txBody>
      </p:sp>
      <p:sp>
        <p:nvSpPr>
          <p:cNvPr id="3" name="Content Placeholder 2"/>
          <p:cNvSpPr>
            <a:spLocks noGrp="1"/>
          </p:cNvSpPr>
          <p:nvPr>
            <p:ph idx="1"/>
          </p:nvPr>
        </p:nvSpPr>
        <p:spPr>
          <a:xfrm>
            <a:off x="1367624" y="2490436"/>
            <a:ext cx="9708995" cy="3567173"/>
          </a:xfrm>
        </p:spPr>
        <p:txBody>
          <a:bodyPr anchor="ctr">
            <a:normAutofit/>
          </a:bodyPr>
          <a:lstStyle/>
          <a:p>
            <a:pPr marL="514350" lvl="0" indent="-514350">
              <a:buFont typeface="+mj-lt"/>
              <a:buAutoNum type="arabicPeriod" startAt="4"/>
            </a:pPr>
            <a:r>
              <a:rPr lang="en-ID" sz="2400" dirty="0" err="1"/>
              <a:t>Membina</a:t>
            </a:r>
            <a:r>
              <a:rPr lang="en-ID" sz="2400" dirty="0"/>
              <a:t> </a:t>
            </a:r>
            <a:r>
              <a:rPr lang="en-ID" sz="2400" dirty="0" err="1"/>
              <a:t>kerukunan</a:t>
            </a:r>
            <a:r>
              <a:rPr lang="en-ID" sz="2400" dirty="0"/>
              <a:t> </a:t>
            </a:r>
            <a:r>
              <a:rPr lang="en-ID" sz="2400" dirty="0" err="1"/>
              <a:t>hidup</a:t>
            </a:r>
            <a:r>
              <a:rPr lang="en-ID" sz="2400" dirty="0"/>
              <a:t> di </a:t>
            </a:r>
            <a:r>
              <a:rPr lang="en-ID" sz="2400" dirty="0" err="1"/>
              <a:t>antara</a:t>
            </a:r>
            <a:r>
              <a:rPr lang="en-ID" sz="2400" dirty="0"/>
              <a:t> </a:t>
            </a:r>
            <a:r>
              <a:rPr lang="en-ID" sz="2400" dirty="0" err="1"/>
              <a:t>sesama</a:t>
            </a:r>
            <a:r>
              <a:rPr lang="en-ID" sz="2400" dirty="0"/>
              <a:t> </a:t>
            </a:r>
            <a:r>
              <a:rPr lang="en-ID" sz="2400" dirty="0" err="1"/>
              <a:t>umat</a:t>
            </a:r>
            <a:r>
              <a:rPr lang="en-ID" sz="2400" dirty="0"/>
              <a:t> </a:t>
            </a:r>
            <a:r>
              <a:rPr lang="en-ID" sz="2400" dirty="0" err="1"/>
              <a:t>beragama</a:t>
            </a:r>
            <a:r>
              <a:rPr lang="en-ID" sz="2400" dirty="0"/>
              <a:t> dan </a:t>
            </a:r>
            <a:r>
              <a:rPr lang="en-ID" sz="2400" dirty="0" err="1"/>
              <a:t>kepercayaan</a:t>
            </a:r>
            <a:r>
              <a:rPr lang="en-ID" sz="2400" dirty="0"/>
              <a:t>  </a:t>
            </a:r>
            <a:r>
              <a:rPr lang="en-ID" sz="2400" dirty="0" err="1"/>
              <a:t>terhadap</a:t>
            </a:r>
            <a:r>
              <a:rPr lang="en-ID" sz="2400" dirty="0"/>
              <a:t> </a:t>
            </a:r>
            <a:r>
              <a:rPr lang="en-ID" sz="2400" dirty="0" err="1"/>
              <a:t>Tuhan</a:t>
            </a:r>
            <a:r>
              <a:rPr lang="en-ID" sz="2400" dirty="0"/>
              <a:t> YME.</a:t>
            </a:r>
            <a:endParaRPr lang="en-ID" sz="2400" dirty="0"/>
          </a:p>
          <a:p>
            <a:pPr marL="514350" lvl="0" indent="-514350">
              <a:buFont typeface="+mj-lt"/>
              <a:buAutoNum type="arabicPeriod" startAt="4"/>
            </a:pPr>
            <a:r>
              <a:rPr lang="en-ID" sz="2400" dirty="0"/>
              <a:t>Agama dan </a:t>
            </a:r>
            <a:r>
              <a:rPr lang="en-ID" sz="2400" dirty="0" err="1"/>
              <a:t>kepercayaan</a:t>
            </a:r>
            <a:r>
              <a:rPr lang="en-ID" sz="2400" dirty="0"/>
              <a:t> </a:t>
            </a:r>
            <a:r>
              <a:rPr lang="en-ID" sz="2400" dirty="0" err="1"/>
              <a:t>terhadap</a:t>
            </a:r>
            <a:r>
              <a:rPr lang="en-ID" sz="2400" dirty="0"/>
              <a:t> TYME </a:t>
            </a:r>
            <a:r>
              <a:rPr lang="en-ID" sz="2400" dirty="0" err="1"/>
              <a:t>adalah</a:t>
            </a:r>
            <a:r>
              <a:rPr lang="en-ID" sz="2400" dirty="0"/>
              <a:t> </a:t>
            </a:r>
            <a:r>
              <a:rPr lang="en-ID" sz="2400" dirty="0" err="1"/>
              <a:t>masalah</a:t>
            </a:r>
            <a:r>
              <a:rPr lang="en-ID" sz="2400" dirty="0"/>
              <a:t> yang </a:t>
            </a:r>
            <a:r>
              <a:rPr lang="en-ID" sz="2400" dirty="0" err="1"/>
              <a:t>menyangkut</a:t>
            </a:r>
            <a:r>
              <a:rPr lang="en-ID" sz="2400" dirty="0"/>
              <a:t> </a:t>
            </a:r>
            <a:r>
              <a:rPr lang="en-ID" sz="2400" dirty="0" err="1"/>
              <a:t>hubungan</a:t>
            </a:r>
            <a:r>
              <a:rPr lang="en-ID" sz="2400" dirty="0"/>
              <a:t> </a:t>
            </a:r>
            <a:r>
              <a:rPr lang="en-ID" sz="2400" dirty="0" err="1"/>
              <a:t>pribadi</a:t>
            </a:r>
            <a:r>
              <a:rPr lang="en-ID" sz="2400" dirty="0"/>
              <a:t> </a:t>
            </a:r>
            <a:r>
              <a:rPr lang="en-ID" sz="2400" dirty="0" err="1"/>
              <a:t>manusia</a:t>
            </a:r>
            <a:r>
              <a:rPr lang="en-ID" sz="2400" dirty="0"/>
              <a:t> </a:t>
            </a:r>
            <a:r>
              <a:rPr lang="en-ID" sz="2400" dirty="0" err="1"/>
              <a:t>dengan</a:t>
            </a:r>
            <a:r>
              <a:rPr lang="en-ID" sz="2400" dirty="0"/>
              <a:t> </a:t>
            </a:r>
            <a:r>
              <a:rPr lang="en-ID" sz="2400" dirty="0" err="1"/>
              <a:t>Tuhan</a:t>
            </a:r>
            <a:r>
              <a:rPr lang="en-ID" sz="2400" dirty="0"/>
              <a:t> yang </a:t>
            </a:r>
            <a:r>
              <a:rPr lang="en-ID" sz="2400" dirty="0" err="1"/>
              <a:t>mahaesa</a:t>
            </a:r>
            <a:r>
              <a:rPr lang="en-ID" sz="2400" dirty="0"/>
              <a:t>.</a:t>
            </a:r>
            <a:endParaRPr lang="en-ID" sz="2400" dirty="0"/>
          </a:p>
          <a:p>
            <a:pPr marL="514350" lvl="0" indent="-514350">
              <a:buFont typeface="+mj-lt"/>
              <a:buAutoNum type="arabicPeriod" startAt="4"/>
            </a:pPr>
            <a:r>
              <a:rPr lang="en-ID" sz="2400" dirty="0" err="1"/>
              <a:t>Mengembangkan</a:t>
            </a:r>
            <a:r>
              <a:rPr lang="en-ID" sz="2400" dirty="0"/>
              <a:t> </a:t>
            </a:r>
            <a:r>
              <a:rPr lang="en-ID" sz="2400" dirty="0" err="1"/>
              <a:t>sikap</a:t>
            </a:r>
            <a:r>
              <a:rPr lang="en-ID" sz="2400" dirty="0"/>
              <a:t> </a:t>
            </a:r>
            <a:r>
              <a:rPr lang="en-ID" sz="2400" dirty="0" err="1"/>
              <a:t>saling</a:t>
            </a:r>
            <a:r>
              <a:rPr lang="en-ID" sz="2400" dirty="0"/>
              <a:t> </a:t>
            </a:r>
            <a:r>
              <a:rPr lang="en-ID" sz="2400" dirty="0" err="1"/>
              <a:t>menghormati</a:t>
            </a:r>
            <a:r>
              <a:rPr lang="en-ID" sz="2400" dirty="0"/>
              <a:t> </a:t>
            </a:r>
            <a:r>
              <a:rPr lang="en-ID" sz="2400" dirty="0" err="1"/>
              <a:t>kebebasan</a:t>
            </a:r>
            <a:r>
              <a:rPr lang="en-ID" sz="2400" dirty="0"/>
              <a:t> </a:t>
            </a:r>
            <a:r>
              <a:rPr lang="en-ID" sz="2400" dirty="0" err="1"/>
              <a:t>menjalankan</a:t>
            </a:r>
            <a:r>
              <a:rPr lang="en-ID" sz="2400" dirty="0"/>
              <a:t> </a:t>
            </a:r>
            <a:r>
              <a:rPr lang="en-ID" sz="2400" dirty="0" err="1"/>
              <a:t>ibadah</a:t>
            </a:r>
            <a:r>
              <a:rPr lang="en-ID" sz="2400" dirty="0"/>
              <a:t> </a:t>
            </a:r>
            <a:r>
              <a:rPr lang="en-ID" sz="2400" dirty="0" err="1"/>
              <a:t>sesuai</a:t>
            </a:r>
            <a:r>
              <a:rPr lang="en-ID" sz="2400" dirty="0"/>
              <a:t> </a:t>
            </a:r>
            <a:r>
              <a:rPr lang="en-ID" sz="2400" dirty="0" err="1"/>
              <a:t>dengan</a:t>
            </a:r>
            <a:r>
              <a:rPr lang="en-ID" sz="2400" dirty="0"/>
              <a:t> agama dan </a:t>
            </a:r>
            <a:r>
              <a:rPr lang="en-ID" sz="2400" dirty="0" err="1"/>
              <a:t>kepercayaannya</a:t>
            </a:r>
            <a:r>
              <a:rPr lang="en-ID" sz="2400" dirty="0"/>
              <a:t> </a:t>
            </a:r>
            <a:r>
              <a:rPr lang="en-ID" sz="2400" dirty="0" err="1"/>
              <a:t>masing-masing</a:t>
            </a:r>
            <a:r>
              <a:rPr lang="en-ID" sz="2400" dirty="0"/>
              <a:t>.</a:t>
            </a:r>
            <a:endParaRPr lang="en-ID" sz="2400" dirty="0"/>
          </a:p>
          <a:p>
            <a:pPr marL="514350" lvl="0" indent="-514350">
              <a:buFont typeface="+mj-lt"/>
              <a:buAutoNum type="arabicPeriod" startAt="4"/>
            </a:pPr>
            <a:r>
              <a:rPr lang="en-ID" sz="2400" dirty="0" err="1"/>
              <a:t>Tidak</a:t>
            </a:r>
            <a:r>
              <a:rPr lang="en-ID" sz="2400" dirty="0"/>
              <a:t> </a:t>
            </a:r>
            <a:r>
              <a:rPr lang="en-ID" sz="2400" dirty="0" err="1"/>
              <a:t>memaksakan</a:t>
            </a:r>
            <a:r>
              <a:rPr lang="en-ID" sz="2400" dirty="0"/>
              <a:t> </a:t>
            </a:r>
            <a:r>
              <a:rPr lang="en-ID" sz="2400" dirty="0" err="1"/>
              <a:t>suatu</a:t>
            </a:r>
            <a:r>
              <a:rPr lang="en-ID" sz="2400" dirty="0"/>
              <a:t> agama dan </a:t>
            </a:r>
            <a:r>
              <a:rPr lang="en-ID" sz="2400" dirty="0" err="1"/>
              <a:t>kepercayaan</a:t>
            </a:r>
            <a:r>
              <a:rPr lang="en-ID" sz="2400" dirty="0"/>
              <a:t> </a:t>
            </a:r>
            <a:r>
              <a:rPr lang="en-ID" sz="2400" dirty="0" err="1"/>
              <a:t>terhadap</a:t>
            </a:r>
            <a:r>
              <a:rPr lang="en-ID" sz="2400" dirty="0"/>
              <a:t> TYME </a:t>
            </a:r>
            <a:r>
              <a:rPr lang="en-ID" sz="2400" dirty="0" err="1"/>
              <a:t>kepada</a:t>
            </a:r>
            <a:r>
              <a:rPr lang="en-ID" sz="2400" dirty="0"/>
              <a:t> orang lain.</a:t>
            </a:r>
            <a:endParaRPr lang="en-ID"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44063"/>
            <a:ext cx="10515600" cy="5219112"/>
          </a:xfrm>
        </p:spPr>
        <p:txBody>
          <a:bodyPr>
            <a:normAutofit/>
          </a:bodyPr>
          <a:lstStyle/>
          <a:p>
            <a:r>
              <a:rPr lang="en-ID" dirty="0"/>
              <a:t> 3. </a:t>
            </a:r>
            <a:r>
              <a:rPr lang="en-ID" dirty="0" err="1"/>
              <a:t>Kedudukan</a:t>
            </a:r>
            <a:r>
              <a:rPr lang="en-ID" dirty="0"/>
              <a:t>, </a:t>
            </a:r>
            <a:r>
              <a:rPr lang="en-ID" dirty="0" err="1"/>
              <a:t>Peran</a:t>
            </a:r>
            <a:r>
              <a:rPr lang="en-ID" dirty="0"/>
              <a:t> dan </a:t>
            </a:r>
            <a:r>
              <a:rPr lang="en-ID" dirty="0" err="1"/>
              <a:t>Fungsi</a:t>
            </a:r>
            <a:r>
              <a:rPr lang="en-ID" dirty="0"/>
              <a:t> Pancasila</a:t>
            </a:r>
            <a:br>
              <a:rPr lang="en-ID" dirty="0"/>
            </a:br>
            <a:r>
              <a:rPr lang="en-ID" dirty="0" err="1"/>
              <a:t>Peran</a:t>
            </a:r>
            <a:r>
              <a:rPr lang="en-ID" dirty="0"/>
              <a:t> dan </a:t>
            </a:r>
            <a:r>
              <a:rPr lang="en-ID" dirty="0" err="1"/>
              <a:t>fungsi</a:t>
            </a:r>
            <a:r>
              <a:rPr lang="en-ID" dirty="0"/>
              <a:t> Pancasila </a:t>
            </a:r>
            <a:r>
              <a:rPr lang="en-ID" dirty="0" err="1"/>
              <a:t>sebagai</a:t>
            </a:r>
            <a:r>
              <a:rPr lang="en-ID" dirty="0"/>
              <a:t> </a:t>
            </a:r>
            <a:r>
              <a:rPr lang="en-ID" dirty="0" err="1"/>
              <a:t>pandangan</a:t>
            </a:r>
            <a:r>
              <a:rPr lang="en-ID" dirty="0"/>
              <a:t> </a:t>
            </a:r>
            <a:r>
              <a:rPr lang="en-ID" dirty="0" err="1"/>
              <a:t>hidup</a:t>
            </a:r>
            <a:r>
              <a:rPr lang="en-ID" dirty="0"/>
              <a:t> (</a:t>
            </a:r>
            <a:r>
              <a:rPr lang="en-ID" dirty="0" err="1"/>
              <a:t>filsafat</a:t>
            </a:r>
            <a:r>
              <a:rPr lang="en-ID" dirty="0"/>
              <a:t> </a:t>
            </a:r>
            <a:r>
              <a:rPr lang="en-ID" dirty="0" err="1"/>
              <a:t>hidup</a:t>
            </a:r>
            <a:r>
              <a:rPr lang="en-ID" dirty="0"/>
              <a:t> </a:t>
            </a:r>
            <a:r>
              <a:rPr lang="en-ID" dirty="0" err="1"/>
              <a:t>bangsa</a:t>
            </a:r>
            <a:r>
              <a:rPr lang="en-ID" dirty="0"/>
              <a:t> dan </a:t>
            </a:r>
            <a:r>
              <a:rPr lang="en-ID" dirty="0" err="1"/>
              <a:t>dasar</a:t>
            </a:r>
            <a:r>
              <a:rPr lang="en-ID" dirty="0"/>
              <a:t> negara (</a:t>
            </a:r>
            <a:r>
              <a:rPr lang="en-ID" dirty="0" err="1"/>
              <a:t>filsafat</a:t>
            </a:r>
            <a:r>
              <a:rPr lang="en-ID" dirty="0"/>
              <a:t> negara) Indonesia </a:t>
            </a:r>
            <a:r>
              <a:rPr lang="en-ID" dirty="0" err="1"/>
              <a:t>dalam</a:t>
            </a:r>
            <a:r>
              <a:rPr lang="en-ID" dirty="0"/>
              <a:t> </a:t>
            </a:r>
            <a:r>
              <a:rPr lang="en-ID" dirty="0" err="1"/>
              <a:t>mengatur</a:t>
            </a:r>
            <a:r>
              <a:rPr lang="en-ID" dirty="0"/>
              <a:t> </a:t>
            </a:r>
            <a:r>
              <a:rPr lang="en-ID" dirty="0" err="1"/>
              <a:t>kehidupan</a:t>
            </a:r>
            <a:r>
              <a:rPr lang="en-ID" dirty="0"/>
              <a:t> </a:t>
            </a:r>
            <a:r>
              <a:rPr lang="en-ID" dirty="0" err="1"/>
              <a:t>berbangsa</a:t>
            </a:r>
            <a:r>
              <a:rPr lang="en-ID" dirty="0"/>
              <a:t> dan </a:t>
            </a:r>
            <a:r>
              <a:rPr lang="en-ID" dirty="0" err="1"/>
              <a:t>bernegara</a:t>
            </a:r>
            <a:r>
              <a:rPr lang="en-ID" dirty="0"/>
              <a:t>.</a:t>
            </a:r>
            <a:endParaRPr lang="en-ID"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5927"/>
            <a:ext cx="10515600" cy="5219112"/>
          </a:xfrm>
        </p:spPr>
        <p:txBody>
          <a:bodyPr>
            <a:normAutofit fontScale="90000"/>
          </a:bodyPr>
          <a:lstStyle/>
          <a:p>
            <a:r>
              <a:rPr lang="en-ID" sz="4000" b="1" dirty="0"/>
              <a:t>9. </a:t>
            </a:r>
            <a:r>
              <a:rPr lang="en-ID" sz="4000" b="1" dirty="0" err="1"/>
              <a:t>Fungsi</a:t>
            </a:r>
            <a:r>
              <a:rPr lang="en-ID" sz="4000" b="1" dirty="0"/>
              <a:t> dan </a:t>
            </a:r>
            <a:r>
              <a:rPr lang="en-ID" sz="4000" b="1" dirty="0" err="1"/>
              <a:t>Peran</a:t>
            </a:r>
            <a:r>
              <a:rPr lang="en-ID" sz="4000" b="1" dirty="0"/>
              <a:t> Pancasila </a:t>
            </a:r>
            <a:r>
              <a:rPr lang="en-ID" sz="4000" b="1" dirty="0" err="1"/>
              <a:t>dalam</a:t>
            </a:r>
            <a:r>
              <a:rPr lang="en-ID" sz="4000" b="1" dirty="0"/>
              <a:t> </a:t>
            </a:r>
            <a:r>
              <a:rPr lang="en-ID" sz="4000" b="1" dirty="0" err="1"/>
              <a:t>Kehidupan</a:t>
            </a:r>
            <a:r>
              <a:rPr lang="en-ID" sz="4000" b="1" dirty="0"/>
              <a:t> </a:t>
            </a:r>
            <a:r>
              <a:rPr lang="en-ID" sz="4000" b="1" dirty="0" err="1"/>
              <a:t>Berbangsa</a:t>
            </a:r>
            <a:r>
              <a:rPr lang="en-ID" sz="4000" b="1" dirty="0"/>
              <a:t> dan </a:t>
            </a:r>
            <a:r>
              <a:rPr lang="en-ID" sz="4000" b="1" dirty="0" err="1"/>
              <a:t>Bernegara</a:t>
            </a:r>
            <a:r>
              <a:rPr lang="en-ID" sz="4000" b="1" dirty="0"/>
              <a:t>:</a:t>
            </a:r>
            <a:br>
              <a:rPr lang="en-ID" sz="4000" b="1" dirty="0"/>
            </a:br>
            <a:r>
              <a:rPr lang="en-ID" sz="4000" dirty="0"/>
              <a:t>1. Pancasila </a:t>
            </a:r>
            <a:r>
              <a:rPr lang="en-ID" sz="4000" dirty="0" err="1"/>
              <a:t>sebagai</a:t>
            </a:r>
            <a:r>
              <a:rPr lang="en-ID" sz="4000" dirty="0"/>
              <a:t> Dasar negara RI</a:t>
            </a:r>
            <a:br>
              <a:rPr lang="en-ID" sz="4000" dirty="0"/>
            </a:br>
            <a:r>
              <a:rPr lang="en-ID" sz="4000" dirty="0"/>
              <a:t>2. Pancasila </a:t>
            </a:r>
            <a:r>
              <a:rPr lang="en-ID" sz="4000" dirty="0" err="1"/>
              <a:t>sebagai</a:t>
            </a:r>
            <a:r>
              <a:rPr lang="en-ID" sz="4000" dirty="0"/>
              <a:t> Jiwa dan </a:t>
            </a:r>
            <a:r>
              <a:rPr lang="en-ID" sz="4000" dirty="0" err="1"/>
              <a:t>kepribadian</a:t>
            </a:r>
            <a:r>
              <a:rPr lang="en-ID" sz="4000" dirty="0"/>
              <a:t> </a:t>
            </a:r>
            <a:r>
              <a:rPr lang="en-ID" sz="4000" dirty="0" err="1"/>
              <a:t>bangsa</a:t>
            </a:r>
            <a:r>
              <a:rPr lang="en-ID" sz="4000" dirty="0"/>
              <a:t> Indonesia.</a:t>
            </a:r>
            <a:br>
              <a:rPr lang="en-ID" sz="4000" dirty="0"/>
            </a:br>
            <a:r>
              <a:rPr lang="en-ID" sz="4000" dirty="0"/>
              <a:t>3. Pancasila </a:t>
            </a:r>
            <a:r>
              <a:rPr lang="en-ID" sz="4000" dirty="0" err="1"/>
              <a:t>sebagai</a:t>
            </a:r>
            <a:r>
              <a:rPr lang="en-ID" sz="4000" dirty="0"/>
              <a:t> </a:t>
            </a:r>
            <a:r>
              <a:rPr lang="en-ID" sz="4000" dirty="0" err="1"/>
              <a:t>cita-cita</a:t>
            </a:r>
            <a:r>
              <a:rPr lang="en-ID" sz="4000" dirty="0"/>
              <a:t> dan </a:t>
            </a:r>
            <a:r>
              <a:rPr lang="en-ID" sz="4000" dirty="0" err="1"/>
              <a:t>tujuan</a:t>
            </a:r>
            <a:r>
              <a:rPr lang="en-ID" sz="4000" dirty="0"/>
              <a:t> </a:t>
            </a:r>
            <a:r>
              <a:rPr lang="en-ID" sz="4000" dirty="0" err="1"/>
              <a:t>bangsa</a:t>
            </a:r>
            <a:r>
              <a:rPr lang="en-ID" sz="4000" dirty="0"/>
              <a:t> Indonesia</a:t>
            </a:r>
            <a:br>
              <a:rPr lang="en-ID" sz="4000" dirty="0"/>
            </a:br>
            <a:r>
              <a:rPr lang="en-ID" sz="4000" dirty="0"/>
              <a:t>4. Pancasila </a:t>
            </a:r>
            <a:r>
              <a:rPr lang="en-ID" sz="4000" dirty="0" err="1"/>
              <a:t>sebagai</a:t>
            </a:r>
            <a:r>
              <a:rPr lang="en-ID" sz="4000" dirty="0"/>
              <a:t> </a:t>
            </a:r>
            <a:r>
              <a:rPr lang="en-ID" sz="4000" dirty="0" err="1"/>
              <a:t>pandangan</a:t>
            </a:r>
            <a:r>
              <a:rPr lang="en-ID" sz="4000" dirty="0"/>
              <a:t> </a:t>
            </a:r>
            <a:r>
              <a:rPr lang="en-ID" sz="4000" dirty="0" err="1"/>
              <a:t>hidup</a:t>
            </a:r>
            <a:r>
              <a:rPr lang="en-ID" sz="4000" dirty="0"/>
              <a:t> </a:t>
            </a:r>
            <a:r>
              <a:rPr lang="en-ID" sz="4000" dirty="0" err="1"/>
              <a:t>bangsa</a:t>
            </a:r>
            <a:r>
              <a:rPr lang="en-ID" sz="4000" dirty="0"/>
              <a:t> Indonesia</a:t>
            </a:r>
            <a:br>
              <a:rPr lang="en-ID" sz="4000" dirty="0"/>
            </a:br>
            <a:r>
              <a:rPr lang="en-ID" sz="4000" dirty="0"/>
              <a:t>5 Pancasila </a:t>
            </a:r>
            <a:r>
              <a:rPr lang="en-ID" sz="4000" dirty="0" err="1"/>
              <a:t>sebagai</a:t>
            </a:r>
            <a:r>
              <a:rPr lang="en-ID" sz="4000" dirty="0"/>
              <a:t> </a:t>
            </a:r>
            <a:r>
              <a:rPr lang="en-ID" sz="4000" dirty="0" err="1"/>
              <a:t>sumber</a:t>
            </a:r>
            <a:r>
              <a:rPr lang="en-ID" sz="4000" dirty="0"/>
              <a:t> </a:t>
            </a:r>
            <a:r>
              <a:rPr lang="en-ID" sz="4000" dirty="0" err="1"/>
              <a:t>dari</a:t>
            </a:r>
            <a:r>
              <a:rPr lang="en-ID" sz="4000" dirty="0"/>
              <a:t> </a:t>
            </a:r>
            <a:r>
              <a:rPr lang="en-ID" sz="4000" dirty="0" err="1"/>
              <a:t>segala</a:t>
            </a:r>
            <a:r>
              <a:rPr lang="en-ID" sz="4000" dirty="0"/>
              <a:t> </a:t>
            </a:r>
            <a:r>
              <a:rPr lang="en-ID" sz="4000" dirty="0" err="1"/>
              <a:t>sumber</a:t>
            </a:r>
            <a:r>
              <a:rPr lang="en-ID" sz="4000" dirty="0"/>
              <a:t> </a:t>
            </a:r>
            <a:r>
              <a:rPr lang="en-ID" sz="4000" dirty="0" err="1"/>
              <a:t>hukum</a:t>
            </a:r>
            <a:r>
              <a:rPr lang="en-ID" sz="4000" dirty="0"/>
              <a:t>.</a:t>
            </a:r>
            <a:br>
              <a:rPr lang="en-ID" sz="4000" dirty="0"/>
            </a:br>
            <a:r>
              <a:rPr lang="en-ID" sz="4000" dirty="0"/>
              <a:t>6. Pancasila </a:t>
            </a:r>
            <a:r>
              <a:rPr lang="en-ID" sz="4000" dirty="0" err="1"/>
              <a:t>sebagai</a:t>
            </a:r>
            <a:r>
              <a:rPr lang="en-ID" sz="4000" dirty="0"/>
              <a:t> </a:t>
            </a:r>
            <a:r>
              <a:rPr lang="en-ID" sz="4000" dirty="0" err="1"/>
              <a:t>falsafah</a:t>
            </a:r>
            <a:r>
              <a:rPr lang="en-ID" sz="4000" dirty="0"/>
              <a:t> </a:t>
            </a:r>
            <a:r>
              <a:rPr lang="en-ID" sz="4000" dirty="0" err="1"/>
              <a:t>hidup</a:t>
            </a:r>
            <a:r>
              <a:rPr lang="en-ID" sz="4000" dirty="0"/>
              <a:t> </a:t>
            </a:r>
            <a:r>
              <a:rPr lang="en-ID" sz="4000" dirty="0" err="1"/>
              <a:t>bangsa</a:t>
            </a:r>
            <a:br>
              <a:rPr lang="en-ID" sz="4000" dirty="0"/>
            </a:br>
            <a:r>
              <a:rPr lang="en-ID" sz="4000" dirty="0"/>
              <a:t>7. Pancasila </a:t>
            </a:r>
            <a:r>
              <a:rPr lang="en-ID" sz="4000" dirty="0" err="1"/>
              <a:t>sebagai</a:t>
            </a:r>
            <a:r>
              <a:rPr lang="en-ID" sz="4000" dirty="0"/>
              <a:t> </a:t>
            </a:r>
            <a:r>
              <a:rPr lang="en-ID" sz="4000" dirty="0" err="1"/>
              <a:t>Perjanjian</a:t>
            </a:r>
            <a:r>
              <a:rPr lang="en-ID" sz="4000" dirty="0"/>
              <a:t> </a:t>
            </a:r>
            <a:r>
              <a:rPr lang="en-ID" sz="4000" dirty="0" err="1"/>
              <a:t>luhur</a:t>
            </a:r>
            <a:br>
              <a:rPr lang="en-ID" sz="4000" dirty="0"/>
            </a:br>
            <a:r>
              <a:rPr lang="en-ID" sz="4000" dirty="0"/>
              <a:t>8. </a:t>
            </a:r>
            <a:r>
              <a:rPr lang="en-ID" sz="4000" dirty="0" err="1"/>
              <a:t>Pancasil</a:t>
            </a:r>
            <a:r>
              <a:rPr lang="en-ID" sz="4000" dirty="0"/>
              <a:t> </a:t>
            </a:r>
            <a:r>
              <a:rPr lang="en-ID" sz="4000" dirty="0" err="1"/>
              <a:t>sebagai</a:t>
            </a:r>
            <a:r>
              <a:rPr lang="en-ID" sz="4000" dirty="0"/>
              <a:t> </a:t>
            </a:r>
            <a:r>
              <a:rPr lang="en-ID" sz="4000" dirty="0" err="1"/>
              <a:t>ideologi</a:t>
            </a:r>
            <a:r>
              <a:rPr lang="en-ID" sz="4000" dirty="0"/>
              <a:t> </a:t>
            </a:r>
            <a:r>
              <a:rPr lang="en-ID" sz="4000" dirty="0" err="1"/>
              <a:t>bangsa</a:t>
            </a:r>
            <a:br>
              <a:rPr lang="en-ID" sz="4000" dirty="0"/>
            </a:br>
            <a:r>
              <a:rPr lang="en-ID" sz="4000" dirty="0"/>
              <a:t>9. Pancasila </a:t>
            </a:r>
            <a:r>
              <a:rPr lang="en-ID" sz="4000" dirty="0" err="1"/>
              <a:t>sebagai</a:t>
            </a:r>
            <a:r>
              <a:rPr lang="en-ID" sz="4000" dirty="0"/>
              <a:t> </a:t>
            </a:r>
            <a:r>
              <a:rPr lang="en-ID" sz="4000" dirty="0" err="1"/>
              <a:t>Paradigma</a:t>
            </a:r>
            <a:r>
              <a:rPr lang="en-ID" sz="4000" dirty="0"/>
              <a:t> </a:t>
            </a:r>
            <a:r>
              <a:rPr lang="en-ID" sz="4000" dirty="0" err="1"/>
              <a:t>dalam</a:t>
            </a:r>
            <a:r>
              <a:rPr lang="en-ID" sz="4000" dirty="0"/>
              <a:t> Pembangunan</a:t>
            </a:r>
            <a:br>
              <a:rPr lang="en-ID" sz="4000" dirty="0"/>
            </a:br>
            <a:endParaRPr lang="en-ID"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p:cNvGrpSpPr>
            <a:grpSpLocks noGrp="1" noRot="1" noChangeAspect="1" noMove="1" noResize="1" noUngrp="1"/>
          </p:cNvGrpSpPr>
          <p:nvPr/>
        </p:nvGrpSpPr>
        <p:grpSpPr>
          <a:xfrm>
            <a:off x="409710" y="635715"/>
            <a:ext cx="11142208" cy="2482136"/>
            <a:chOff x="409710" y="635715"/>
            <a:chExt cx="11142208" cy="2482136"/>
          </a:xfrm>
        </p:grpSpPr>
        <p:sp>
          <p:nvSpPr>
            <p:cNvPr id="74" name="Freeform 44"/>
            <p:cNvSpPr/>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75" name="Freeform 45"/>
            <p:cNvSpPr/>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76" name="Freeform 46"/>
            <p:cNvSpPr/>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p>
          </p:txBody>
        </p:sp>
        <p:sp>
          <p:nvSpPr>
            <p:cNvPr id="77" name="Freeform 47"/>
            <p:cNvSpPr/>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78" name="Rectangle 77"/>
            <p:cNvSpPr>
              <a:spLocks noChangeArrowheads="1"/>
            </p:cNvSpPr>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1047280" y="759805"/>
            <a:ext cx="10306520" cy="1325563"/>
          </a:xfrm>
        </p:spPr>
        <p:txBody>
          <a:bodyPr>
            <a:normAutofit/>
          </a:bodyPr>
          <a:lstStyle/>
          <a:p>
            <a:r>
              <a:rPr lang="en-ID" sz="4000" b="1" dirty="0">
                <a:solidFill>
                  <a:srgbClr val="FFFFFF"/>
                </a:solidFill>
              </a:rPr>
              <a:t>B. SILA KEDUA: KEMANUSIAAN YANG ADIL DAN BERADAB</a:t>
            </a:r>
            <a:endParaRPr lang="en-ID" sz="4000" dirty="0">
              <a:solidFill>
                <a:srgbClr val="FFFFFF"/>
              </a:solidFill>
            </a:endParaRPr>
          </a:p>
        </p:txBody>
      </p:sp>
      <p:sp>
        <p:nvSpPr>
          <p:cNvPr id="3" name="Content Placeholder 2"/>
          <p:cNvSpPr>
            <a:spLocks noGrp="1"/>
          </p:cNvSpPr>
          <p:nvPr>
            <p:ph idx="1"/>
          </p:nvPr>
        </p:nvSpPr>
        <p:spPr>
          <a:xfrm>
            <a:off x="1424904" y="2494450"/>
            <a:ext cx="4053545" cy="3563159"/>
          </a:xfrm>
        </p:spPr>
        <p:txBody>
          <a:bodyPr>
            <a:normAutofit/>
          </a:bodyPr>
          <a:lstStyle/>
          <a:p>
            <a:pPr marL="514350" lvl="0" indent="-514350">
              <a:buFont typeface="+mj-lt"/>
              <a:buAutoNum type="arabicPeriod"/>
            </a:pPr>
            <a:r>
              <a:rPr lang="en-ID" sz="2000"/>
              <a:t>Mengakui dan memperlakukan manusia sesuai dengan harkat dan martabatnya sebagai makhluk Tuhan yang mahaesa.</a:t>
            </a:r>
            <a:endParaRPr lang="en-ID" sz="2000"/>
          </a:p>
          <a:p>
            <a:pPr marL="514350" lvl="0" indent="-514350">
              <a:buFont typeface="+mj-lt"/>
              <a:buAutoNum type="arabicPeriod"/>
            </a:pPr>
            <a:r>
              <a:rPr lang="en-ID" sz="2000"/>
              <a:t>Mengakui persamaan derajat, persamaan hak, dan kewajiban asasi setiap manusia, tanpa membeda-bedakan suku, keturunan, agama, kepercayaan, jenis kelamin, kedudukan sosial, warna kulit, dan sebagainya.</a:t>
            </a:r>
            <a:endParaRPr lang="en-ID" sz="2000"/>
          </a:p>
          <a:p>
            <a:pPr marL="0" indent="0">
              <a:buNone/>
            </a:pPr>
            <a:endParaRPr lang="en-ID" sz="2000"/>
          </a:p>
        </p:txBody>
      </p:sp>
      <p:pic>
        <p:nvPicPr>
          <p:cNvPr id="3074" name="Picture 2" descr="√ Sila 2 Pancasila [Makna, Lambang, dan Contoh dalam Keseharian] Lengkap |  DosenPPKN.com"/>
          <p:cNvPicPr>
            <a:picLocks noChangeAspect="1" noChangeArrowheads="1"/>
          </p:cNvPicPr>
          <p:nvPr/>
        </p:nvPicPr>
        <p:blipFill rotWithShape="1">
          <a:blip r:embed="rId1">
            <a:extLst>
              <a:ext uri="{28A0092B-C50C-407E-A947-70E740481C1C}">
                <a14:useLocalDpi xmlns:a14="http://schemas.microsoft.com/office/drawing/2010/main" val="0"/>
              </a:ext>
            </a:extLst>
          </a:blip>
          <a:srcRect t="15148" b="8982"/>
          <a:stretch>
            <a:fillRect/>
          </a:stretch>
        </p:blipFill>
        <p:spPr bwMode="auto">
          <a:xfrm>
            <a:off x="7673340" y="3228278"/>
            <a:ext cx="2824135" cy="20955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Group 72"/>
          <p:cNvGrpSpPr>
            <a:grpSpLocks noGrp="1" noRot="1" noChangeAspect="1" noMove="1" noResize="1" noUngrp="1"/>
          </p:cNvGrpSpPr>
          <p:nvPr/>
        </p:nvGrpSpPr>
        <p:grpSpPr>
          <a:xfrm>
            <a:off x="409710" y="635715"/>
            <a:ext cx="11142208" cy="2482136"/>
            <a:chOff x="409710" y="635715"/>
            <a:chExt cx="11142208" cy="2482136"/>
          </a:xfrm>
        </p:grpSpPr>
        <p:sp>
          <p:nvSpPr>
            <p:cNvPr id="74" name="Freeform 44"/>
            <p:cNvSpPr/>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75" name="Freeform 45"/>
            <p:cNvSpPr/>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76" name="Freeform 46"/>
            <p:cNvSpPr/>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p>
          </p:txBody>
        </p:sp>
        <p:sp>
          <p:nvSpPr>
            <p:cNvPr id="77" name="Freeform 47"/>
            <p:cNvSpPr/>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78" name="Rectangle 77"/>
            <p:cNvSpPr>
              <a:spLocks noChangeArrowheads="1"/>
            </p:cNvSpPr>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1047280" y="759805"/>
            <a:ext cx="10306520" cy="1325563"/>
          </a:xfrm>
        </p:spPr>
        <p:txBody>
          <a:bodyPr>
            <a:normAutofit/>
          </a:bodyPr>
          <a:lstStyle/>
          <a:p>
            <a:r>
              <a:rPr lang="en-ID" sz="4000" b="1">
                <a:solidFill>
                  <a:srgbClr val="FFFFFF"/>
                </a:solidFill>
              </a:rPr>
              <a:t>B. SILA KEDUA: KEMANUSIAAN YANG ADIL DAN BERADAB</a:t>
            </a:r>
            <a:endParaRPr lang="en-ID" sz="4000">
              <a:solidFill>
                <a:srgbClr val="FFFFFF"/>
              </a:solidFill>
            </a:endParaRPr>
          </a:p>
        </p:txBody>
      </p:sp>
      <p:sp>
        <p:nvSpPr>
          <p:cNvPr id="3" name="Content Placeholder 2"/>
          <p:cNvSpPr>
            <a:spLocks noGrp="1"/>
          </p:cNvSpPr>
          <p:nvPr>
            <p:ph idx="1"/>
          </p:nvPr>
        </p:nvSpPr>
        <p:spPr>
          <a:xfrm>
            <a:off x="1424904" y="2494450"/>
            <a:ext cx="4053545" cy="3563159"/>
          </a:xfrm>
        </p:spPr>
        <p:txBody>
          <a:bodyPr>
            <a:normAutofit/>
          </a:bodyPr>
          <a:lstStyle/>
          <a:p>
            <a:pPr marL="514350" lvl="0" indent="-514350">
              <a:buFont typeface="+mj-lt"/>
              <a:buAutoNum type="arabicPeriod" startAt="3"/>
            </a:pPr>
            <a:r>
              <a:rPr lang="en-ID" sz="2200"/>
              <a:t>Mengembangkan sikap saling mencintai sesama manusia.</a:t>
            </a:r>
            <a:endParaRPr lang="en-ID" sz="2200"/>
          </a:p>
          <a:p>
            <a:pPr marL="514350" lvl="0" indent="-514350">
              <a:buFont typeface="+mj-lt"/>
              <a:buAutoNum type="arabicPeriod" startAt="3"/>
            </a:pPr>
            <a:r>
              <a:rPr lang="en-ID" sz="2200"/>
              <a:t>Mengembangkan sikap saling tenggang rasa dan tepa selira.</a:t>
            </a:r>
            <a:endParaRPr lang="en-ID" sz="2200"/>
          </a:p>
          <a:p>
            <a:pPr marL="514350" lvl="0" indent="-514350">
              <a:buFont typeface="+mj-lt"/>
              <a:buAutoNum type="arabicPeriod" startAt="3"/>
            </a:pPr>
            <a:r>
              <a:rPr lang="en-ID" sz="2200"/>
              <a:t>Mengembangkan sikap tidak semena-mena terhadap orang lain.</a:t>
            </a:r>
            <a:endParaRPr lang="en-ID" sz="2200"/>
          </a:p>
          <a:p>
            <a:pPr marL="514350" lvl="0" indent="-514350">
              <a:buFont typeface="+mj-lt"/>
              <a:buAutoNum type="arabicPeriod" startAt="3"/>
            </a:pPr>
            <a:r>
              <a:rPr lang="en-ID" sz="2200"/>
              <a:t>Menjunjung tinggi nilai-nilai kemanusiaan.</a:t>
            </a:r>
            <a:endParaRPr lang="en-ID" sz="2200"/>
          </a:p>
          <a:p>
            <a:pPr marL="0" lvl="0" indent="0">
              <a:buNone/>
            </a:pPr>
            <a:endParaRPr lang="en-ID" sz="2200"/>
          </a:p>
        </p:txBody>
      </p:sp>
      <p:pic>
        <p:nvPicPr>
          <p:cNvPr id="4098" name="Picture 2" descr="E. Pengamalan nilai-nilai Pancasila (sila 1 dan 2) – PKM 8D"/>
          <p:cNvPicPr>
            <a:picLocks noChangeAspect="1" noChangeArrowheads="1"/>
          </p:cNvPicPr>
          <p:nvPr/>
        </p:nvPicPr>
        <p:blipFill rotWithShape="1">
          <a:blip r:embed="rId1">
            <a:extLst>
              <a:ext uri="{28A0092B-C50C-407E-A947-70E740481C1C}">
                <a14:useLocalDpi xmlns:a14="http://schemas.microsoft.com/office/drawing/2010/main" val="0"/>
              </a:ext>
            </a:extLst>
          </a:blip>
          <a:srcRect l="13050" r="2" b="2"/>
          <a:stretch>
            <a:fillRect/>
          </a:stretch>
        </p:blipFill>
        <p:spPr bwMode="auto">
          <a:xfrm>
            <a:off x="6096000" y="2494238"/>
            <a:ext cx="2785791" cy="20670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Apa pentingnya kita membantu sesama? - Diskusi Sosial - Dictio Commun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8141" y="4658441"/>
            <a:ext cx="3888378" cy="19233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5" name="Rectangle 24"/>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45"/>
          <p:cNvSpPr>
            <a:spLocks noGrp="1" noRot="1" noChangeAspect="1" noMove="1" noResize="1" noEditPoints="1" noAdjustHandles="1" noChangeArrowheads="1" noChangeShapeType="1" noTextEdit="1"/>
          </p:cNvSpPr>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29" name="Freeform 46"/>
          <p:cNvSpPr>
            <a:spLocks noGrp="1" noRot="1" noChangeAspect="1" noMove="1" noResize="1" noEditPoints="1" noAdjustHandles="1" noChangeArrowheads="1" noChangeShapeType="1" noTextEdit="1"/>
          </p:cNvSpPr>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p>
        </p:txBody>
      </p:sp>
      <p:sp>
        <p:nvSpPr>
          <p:cNvPr id="31" name="Freeform 47"/>
          <p:cNvSpPr>
            <a:spLocks noGrp="1" noRot="1" noChangeAspect="1" noMove="1" noResize="1" noEditPoints="1" noAdjustHandles="1" noChangeArrowheads="1" noChangeShapeType="1" noTextEdit="1"/>
          </p:cNvSpPr>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33" name="Freeform 44"/>
          <p:cNvSpPr>
            <a:spLocks noGrp="1" noRot="1" noChangeAspect="1" noMove="1" noResize="1" noEditPoints="1" noAdjustHandles="1" noChangeArrowheads="1" noChangeShapeType="1" noTextEdit="1"/>
          </p:cNvSpPr>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35" name="Rectangle 34"/>
          <p:cNvSpPr>
            <a:spLocks noGrp="1" noRot="1" noChangeAspect="1" noMove="1" noResize="1" noEditPoints="1" noAdjustHandles="1" noChangeArrowheads="1" noChangeShapeType="1" noTextEdit="1"/>
          </p:cNvSpPr>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ID" sz="4000" b="1">
                <a:solidFill>
                  <a:srgbClr val="FFFFFF"/>
                </a:solidFill>
              </a:rPr>
              <a:t>B. SILA KEDUA: KEMANUSIAAN YANG ADIL DAN BERADAB</a:t>
            </a:r>
            <a:endParaRPr lang="en-ID" sz="4000">
              <a:solidFill>
                <a:srgbClr val="FFFFFF"/>
              </a:solidFill>
            </a:endParaRPr>
          </a:p>
        </p:txBody>
      </p:sp>
      <p:sp>
        <p:nvSpPr>
          <p:cNvPr id="3" name="Content Placeholder 2"/>
          <p:cNvSpPr>
            <a:spLocks noGrp="1"/>
          </p:cNvSpPr>
          <p:nvPr>
            <p:ph idx="1"/>
          </p:nvPr>
        </p:nvSpPr>
        <p:spPr>
          <a:xfrm>
            <a:off x="1367624" y="2490436"/>
            <a:ext cx="9708995" cy="3567173"/>
          </a:xfrm>
        </p:spPr>
        <p:txBody>
          <a:bodyPr anchor="ctr">
            <a:normAutofit/>
          </a:bodyPr>
          <a:lstStyle/>
          <a:p>
            <a:pPr marL="514350" lvl="0" indent="-514350">
              <a:buFont typeface="+mj-lt"/>
              <a:buAutoNum type="arabicPeriod" startAt="7"/>
            </a:pPr>
            <a:r>
              <a:rPr lang="en-ID" sz="2400" dirty="0" err="1"/>
              <a:t>Gemar</a:t>
            </a:r>
            <a:r>
              <a:rPr lang="en-ID" sz="2400" dirty="0"/>
              <a:t> </a:t>
            </a:r>
            <a:r>
              <a:rPr lang="en-ID" sz="2400" dirty="0" err="1"/>
              <a:t>melakukan</a:t>
            </a:r>
            <a:r>
              <a:rPr lang="en-ID" sz="2400" dirty="0"/>
              <a:t> </a:t>
            </a:r>
            <a:r>
              <a:rPr lang="en-ID" sz="2400" dirty="0" err="1"/>
              <a:t>kegiatan</a:t>
            </a:r>
            <a:r>
              <a:rPr lang="en-ID" sz="2400" dirty="0"/>
              <a:t> </a:t>
            </a:r>
            <a:r>
              <a:rPr lang="en-ID" sz="2400" dirty="0" err="1"/>
              <a:t>kemanusiaan</a:t>
            </a:r>
            <a:r>
              <a:rPr lang="en-ID" sz="2400" dirty="0"/>
              <a:t>.</a:t>
            </a:r>
            <a:endParaRPr lang="en-ID" sz="2400" dirty="0"/>
          </a:p>
          <a:p>
            <a:pPr marL="514350" lvl="0" indent="-514350">
              <a:buFont typeface="+mj-lt"/>
              <a:buAutoNum type="arabicPeriod" startAt="7"/>
            </a:pPr>
            <a:r>
              <a:rPr lang="en-ID" sz="2400" dirty="0" err="1"/>
              <a:t>Berani</a:t>
            </a:r>
            <a:r>
              <a:rPr lang="en-ID" sz="2400" dirty="0"/>
              <a:t> </a:t>
            </a:r>
            <a:r>
              <a:rPr lang="en-ID" sz="2400" dirty="0" err="1"/>
              <a:t>membela</a:t>
            </a:r>
            <a:r>
              <a:rPr lang="en-ID" sz="2400" dirty="0"/>
              <a:t> </a:t>
            </a:r>
            <a:r>
              <a:rPr lang="en-ID" sz="2400" dirty="0" err="1"/>
              <a:t>kebenaran</a:t>
            </a:r>
            <a:r>
              <a:rPr lang="en-ID" sz="2400" dirty="0"/>
              <a:t> dan </a:t>
            </a:r>
            <a:r>
              <a:rPr lang="en-ID" sz="2400" dirty="0" err="1"/>
              <a:t>keadilan</a:t>
            </a:r>
            <a:r>
              <a:rPr lang="en-ID" sz="2400" dirty="0"/>
              <a:t>.</a:t>
            </a:r>
            <a:endParaRPr lang="en-ID" sz="2400" dirty="0"/>
          </a:p>
          <a:p>
            <a:pPr marL="514350" lvl="0" indent="-514350">
              <a:buFont typeface="+mj-lt"/>
              <a:buAutoNum type="arabicPeriod" startAt="7"/>
            </a:pPr>
            <a:r>
              <a:rPr lang="en-ID" sz="2400" dirty="0" err="1"/>
              <a:t>Bangsa</a:t>
            </a:r>
            <a:r>
              <a:rPr lang="en-ID" sz="2400" dirty="0"/>
              <a:t> Indonesia </a:t>
            </a:r>
            <a:r>
              <a:rPr lang="en-ID" sz="2400" dirty="0" err="1"/>
              <a:t>merasa</a:t>
            </a:r>
            <a:r>
              <a:rPr lang="en-ID" sz="2400" dirty="0"/>
              <a:t> </a:t>
            </a:r>
            <a:r>
              <a:rPr lang="en-ID" sz="2400" dirty="0" err="1"/>
              <a:t>dirinya</a:t>
            </a:r>
            <a:r>
              <a:rPr lang="en-ID" sz="2400" dirty="0"/>
              <a:t> </a:t>
            </a:r>
            <a:r>
              <a:rPr lang="en-ID" sz="2400" dirty="0" err="1"/>
              <a:t>sebagai</a:t>
            </a:r>
            <a:r>
              <a:rPr lang="en-ID" sz="2400" dirty="0"/>
              <a:t> </a:t>
            </a:r>
            <a:r>
              <a:rPr lang="en-ID" sz="2400" dirty="0" err="1"/>
              <a:t>bagian</a:t>
            </a:r>
            <a:r>
              <a:rPr lang="en-ID" sz="2400" dirty="0"/>
              <a:t> </a:t>
            </a:r>
            <a:r>
              <a:rPr lang="en-ID" sz="2400" dirty="0" err="1"/>
              <a:t>dari</a:t>
            </a:r>
            <a:r>
              <a:rPr lang="en-ID" sz="2400" dirty="0"/>
              <a:t> </a:t>
            </a:r>
            <a:r>
              <a:rPr lang="en-ID" sz="2400" dirty="0" err="1"/>
              <a:t>seluruh</a:t>
            </a:r>
            <a:r>
              <a:rPr lang="en-ID" sz="2400" dirty="0"/>
              <a:t> </a:t>
            </a:r>
            <a:r>
              <a:rPr lang="en-ID" sz="2400" dirty="0" err="1"/>
              <a:t>umat</a:t>
            </a:r>
            <a:r>
              <a:rPr lang="en-ID" sz="2400" dirty="0"/>
              <a:t> </a:t>
            </a:r>
            <a:r>
              <a:rPr lang="en-ID" sz="2400" dirty="0" err="1"/>
              <a:t>manusia</a:t>
            </a:r>
            <a:r>
              <a:rPr lang="en-ID" sz="2400" dirty="0"/>
              <a:t>.</a:t>
            </a:r>
            <a:endParaRPr lang="en-ID" sz="2400" dirty="0"/>
          </a:p>
          <a:p>
            <a:pPr marL="514350" lvl="0" indent="-514350">
              <a:buFont typeface="+mj-lt"/>
              <a:buAutoNum type="arabicPeriod" startAt="7"/>
            </a:pPr>
            <a:r>
              <a:rPr lang="en-ID" sz="2400" dirty="0" err="1"/>
              <a:t>Mengembangkan</a:t>
            </a:r>
            <a:r>
              <a:rPr lang="en-ID" sz="2400" dirty="0"/>
              <a:t> </a:t>
            </a:r>
            <a:r>
              <a:rPr lang="en-ID" sz="2400" dirty="0" err="1"/>
              <a:t>sikap</a:t>
            </a:r>
            <a:r>
              <a:rPr lang="en-ID" sz="2400" dirty="0"/>
              <a:t> </a:t>
            </a:r>
            <a:r>
              <a:rPr lang="en-ID" sz="2400" dirty="0" err="1"/>
              <a:t>hormat</a:t>
            </a:r>
            <a:r>
              <a:rPr lang="en-ID" sz="2400" dirty="0"/>
              <a:t> </a:t>
            </a:r>
            <a:r>
              <a:rPr lang="en-ID" sz="2400" dirty="0" err="1"/>
              <a:t>menghormati</a:t>
            </a:r>
            <a:r>
              <a:rPr lang="en-ID" sz="2400" dirty="0"/>
              <a:t> dan </a:t>
            </a:r>
            <a:r>
              <a:rPr lang="en-ID" sz="2400" dirty="0" err="1"/>
              <a:t>bekerjasama</a:t>
            </a:r>
            <a:r>
              <a:rPr lang="en-ID" sz="2400" dirty="0"/>
              <a:t> </a:t>
            </a:r>
            <a:r>
              <a:rPr lang="en-ID" sz="2400" dirty="0" err="1"/>
              <a:t>dengan</a:t>
            </a:r>
            <a:r>
              <a:rPr lang="en-ID" sz="2400" dirty="0"/>
              <a:t> </a:t>
            </a:r>
            <a:r>
              <a:rPr lang="en-ID" sz="2400" dirty="0" err="1"/>
              <a:t>bangsa</a:t>
            </a:r>
            <a:r>
              <a:rPr lang="en-ID" sz="2400" dirty="0"/>
              <a:t> lain.</a:t>
            </a:r>
            <a:endParaRPr lang="en-ID" sz="2400" dirty="0"/>
          </a:p>
          <a:p>
            <a:pPr marL="0" indent="0">
              <a:buNone/>
            </a:pPr>
            <a:endParaRPr lang="en-ID"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Grp="1" noRot="1" noChangeAspect="1" noMove="1" noResize="1" noEditPoints="1" noAdjustHandles="1" noChangeArrowheads="1" noChangeShapeType="1" noCrop="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ID" b="1">
                <a:solidFill>
                  <a:srgbClr val="FFFFFF"/>
                </a:solidFill>
              </a:rPr>
              <a:t>C. SILA KETIGA: PERSATUAN INDONESIA</a:t>
            </a:r>
            <a:endParaRPr lang="en-ID">
              <a:solidFill>
                <a:srgbClr val="FFFFFF"/>
              </a:solidFill>
            </a:endParaRPr>
          </a:p>
        </p:txBody>
      </p:sp>
      <p:sp>
        <p:nvSpPr>
          <p:cNvPr id="3" name="Content Placeholder 2"/>
          <p:cNvSpPr>
            <a:spLocks noGrp="1"/>
          </p:cNvSpPr>
          <p:nvPr>
            <p:ph idx="1"/>
          </p:nvPr>
        </p:nvSpPr>
        <p:spPr>
          <a:xfrm>
            <a:off x="6090574" y="388620"/>
            <a:ext cx="5306084" cy="3406140"/>
          </a:xfrm>
        </p:spPr>
        <p:txBody>
          <a:bodyPr anchor="ctr">
            <a:normAutofit/>
          </a:bodyPr>
          <a:lstStyle/>
          <a:p>
            <a:pPr marL="514350" lvl="0" indent="-514350">
              <a:buFont typeface="+mj-lt"/>
              <a:buAutoNum type="arabicPeriod"/>
            </a:pPr>
            <a:r>
              <a:rPr lang="en-ID" sz="2400" dirty="0" err="1">
                <a:solidFill>
                  <a:srgbClr val="000000"/>
                </a:solidFill>
              </a:rPr>
              <a:t>Mampu</a:t>
            </a:r>
            <a:r>
              <a:rPr lang="en-ID" sz="2400" dirty="0">
                <a:solidFill>
                  <a:srgbClr val="000000"/>
                </a:solidFill>
              </a:rPr>
              <a:t> </a:t>
            </a:r>
            <a:r>
              <a:rPr lang="en-ID" sz="2400" dirty="0" err="1">
                <a:solidFill>
                  <a:srgbClr val="000000"/>
                </a:solidFill>
              </a:rPr>
              <a:t>menempatkan</a:t>
            </a:r>
            <a:r>
              <a:rPr lang="en-ID" sz="2400" dirty="0">
                <a:solidFill>
                  <a:srgbClr val="000000"/>
                </a:solidFill>
              </a:rPr>
              <a:t> </a:t>
            </a:r>
            <a:r>
              <a:rPr lang="en-ID" sz="2400" dirty="0" err="1">
                <a:solidFill>
                  <a:srgbClr val="000000"/>
                </a:solidFill>
              </a:rPr>
              <a:t>persatuan</a:t>
            </a:r>
            <a:r>
              <a:rPr lang="en-ID" sz="2400" dirty="0">
                <a:solidFill>
                  <a:srgbClr val="000000"/>
                </a:solidFill>
              </a:rPr>
              <a:t>, </a:t>
            </a:r>
            <a:r>
              <a:rPr lang="en-ID" sz="2400" dirty="0" err="1">
                <a:solidFill>
                  <a:srgbClr val="000000"/>
                </a:solidFill>
              </a:rPr>
              <a:t>kesatuan</a:t>
            </a:r>
            <a:r>
              <a:rPr lang="en-ID" sz="2400" dirty="0">
                <a:solidFill>
                  <a:srgbClr val="000000"/>
                </a:solidFill>
              </a:rPr>
              <a:t>, </a:t>
            </a:r>
            <a:r>
              <a:rPr lang="en-ID" sz="2400" dirty="0" err="1">
                <a:solidFill>
                  <a:srgbClr val="000000"/>
                </a:solidFill>
              </a:rPr>
              <a:t>serta</a:t>
            </a:r>
            <a:r>
              <a:rPr lang="en-ID" sz="2400" dirty="0">
                <a:solidFill>
                  <a:srgbClr val="000000"/>
                </a:solidFill>
              </a:rPr>
              <a:t> </a:t>
            </a:r>
            <a:r>
              <a:rPr lang="en-ID" sz="2400" dirty="0" err="1">
                <a:solidFill>
                  <a:srgbClr val="000000"/>
                </a:solidFill>
              </a:rPr>
              <a:t>kepentingan</a:t>
            </a:r>
            <a:r>
              <a:rPr lang="en-ID" sz="2400" dirty="0">
                <a:solidFill>
                  <a:srgbClr val="000000"/>
                </a:solidFill>
              </a:rPr>
              <a:t> dan </a:t>
            </a:r>
            <a:r>
              <a:rPr lang="en-ID" sz="2400" dirty="0" err="1">
                <a:solidFill>
                  <a:srgbClr val="000000"/>
                </a:solidFill>
              </a:rPr>
              <a:t>keselamatan</a:t>
            </a:r>
            <a:r>
              <a:rPr lang="en-ID" sz="2400" dirty="0">
                <a:solidFill>
                  <a:srgbClr val="000000"/>
                </a:solidFill>
              </a:rPr>
              <a:t> </a:t>
            </a:r>
            <a:r>
              <a:rPr lang="en-ID" sz="2400" dirty="0" err="1">
                <a:solidFill>
                  <a:srgbClr val="000000"/>
                </a:solidFill>
              </a:rPr>
              <a:t>bangsa</a:t>
            </a:r>
            <a:r>
              <a:rPr lang="en-ID" sz="2400" dirty="0">
                <a:solidFill>
                  <a:srgbClr val="000000"/>
                </a:solidFill>
              </a:rPr>
              <a:t> dan negara </a:t>
            </a:r>
            <a:r>
              <a:rPr lang="en-ID" sz="2400" dirty="0" err="1">
                <a:solidFill>
                  <a:srgbClr val="000000"/>
                </a:solidFill>
              </a:rPr>
              <a:t>sebagai</a:t>
            </a:r>
            <a:r>
              <a:rPr lang="en-ID" sz="2400" dirty="0">
                <a:solidFill>
                  <a:srgbClr val="000000"/>
                </a:solidFill>
              </a:rPr>
              <a:t> </a:t>
            </a:r>
            <a:r>
              <a:rPr lang="en-ID" sz="2400" dirty="0" err="1">
                <a:solidFill>
                  <a:srgbClr val="000000"/>
                </a:solidFill>
              </a:rPr>
              <a:t>kepentingan</a:t>
            </a:r>
            <a:r>
              <a:rPr lang="en-ID" sz="2400" dirty="0">
                <a:solidFill>
                  <a:srgbClr val="000000"/>
                </a:solidFill>
              </a:rPr>
              <a:t> </a:t>
            </a:r>
            <a:r>
              <a:rPr lang="en-ID" sz="2400" dirty="0" err="1">
                <a:solidFill>
                  <a:srgbClr val="000000"/>
                </a:solidFill>
              </a:rPr>
              <a:t>bersama</a:t>
            </a:r>
            <a:r>
              <a:rPr lang="en-ID" sz="2400" dirty="0">
                <a:solidFill>
                  <a:srgbClr val="000000"/>
                </a:solidFill>
              </a:rPr>
              <a:t> di </a:t>
            </a:r>
            <a:r>
              <a:rPr lang="en-ID" sz="2400" dirty="0" err="1">
                <a:solidFill>
                  <a:srgbClr val="000000"/>
                </a:solidFill>
              </a:rPr>
              <a:t>atas</a:t>
            </a:r>
            <a:r>
              <a:rPr lang="en-ID" sz="2400" dirty="0">
                <a:solidFill>
                  <a:srgbClr val="000000"/>
                </a:solidFill>
              </a:rPr>
              <a:t> </a:t>
            </a:r>
            <a:r>
              <a:rPr lang="en-ID" sz="2400" dirty="0" err="1">
                <a:solidFill>
                  <a:srgbClr val="000000"/>
                </a:solidFill>
              </a:rPr>
              <a:t>kepentingan</a:t>
            </a:r>
            <a:r>
              <a:rPr lang="en-ID" sz="2400" dirty="0">
                <a:solidFill>
                  <a:srgbClr val="000000"/>
                </a:solidFill>
              </a:rPr>
              <a:t> </a:t>
            </a:r>
            <a:r>
              <a:rPr lang="en-ID" sz="2400" dirty="0" err="1">
                <a:solidFill>
                  <a:srgbClr val="000000"/>
                </a:solidFill>
              </a:rPr>
              <a:t>pribadi</a:t>
            </a:r>
            <a:r>
              <a:rPr lang="en-ID" sz="2400" dirty="0">
                <a:solidFill>
                  <a:srgbClr val="000000"/>
                </a:solidFill>
              </a:rPr>
              <a:t> dan </a:t>
            </a:r>
            <a:r>
              <a:rPr lang="en-ID" sz="2400" dirty="0" err="1">
                <a:solidFill>
                  <a:srgbClr val="000000"/>
                </a:solidFill>
              </a:rPr>
              <a:t>golongan</a:t>
            </a:r>
            <a:r>
              <a:rPr lang="en-ID" sz="2400" dirty="0">
                <a:solidFill>
                  <a:srgbClr val="000000"/>
                </a:solidFill>
              </a:rPr>
              <a:t>.</a:t>
            </a:r>
            <a:endParaRPr lang="en-ID" sz="2400" dirty="0">
              <a:solidFill>
                <a:srgbClr val="000000"/>
              </a:solidFill>
            </a:endParaRPr>
          </a:p>
          <a:p>
            <a:pPr marL="514350" lvl="0" indent="-514350">
              <a:buFont typeface="+mj-lt"/>
              <a:buAutoNum type="arabicPeriod"/>
            </a:pPr>
            <a:r>
              <a:rPr lang="en-ID" sz="2400" dirty="0" err="1">
                <a:solidFill>
                  <a:srgbClr val="000000"/>
                </a:solidFill>
              </a:rPr>
              <a:t>Sanggup</a:t>
            </a:r>
            <a:r>
              <a:rPr lang="en-ID" sz="2400" dirty="0">
                <a:solidFill>
                  <a:srgbClr val="000000"/>
                </a:solidFill>
              </a:rPr>
              <a:t> dan </a:t>
            </a:r>
            <a:r>
              <a:rPr lang="en-ID" sz="2400" dirty="0" err="1">
                <a:solidFill>
                  <a:srgbClr val="000000"/>
                </a:solidFill>
              </a:rPr>
              <a:t>rela</a:t>
            </a:r>
            <a:r>
              <a:rPr lang="en-ID" sz="2400" dirty="0">
                <a:solidFill>
                  <a:srgbClr val="000000"/>
                </a:solidFill>
              </a:rPr>
              <a:t> </a:t>
            </a:r>
            <a:r>
              <a:rPr lang="en-ID" sz="2400" dirty="0" err="1">
                <a:solidFill>
                  <a:srgbClr val="000000"/>
                </a:solidFill>
              </a:rPr>
              <a:t>berkorban</a:t>
            </a:r>
            <a:r>
              <a:rPr lang="en-ID" sz="2400" dirty="0">
                <a:solidFill>
                  <a:srgbClr val="000000"/>
                </a:solidFill>
              </a:rPr>
              <a:t> </a:t>
            </a:r>
            <a:r>
              <a:rPr lang="en-ID" sz="2400" dirty="0" err="1">
                <a:solidFill>
                  <a:srgbClr val="000000"/>
                </a:solidFill>
              </a:rPr>
              <a:t>untuk</a:t>
            </a:r>
            <a:r>
              <a:rPr lang="en-ID" sz="2400" dirty="0">
                <a:solidFill>
                  <a:srgbClr val="000000"/>
                </a:solidFill>
              </a:rPr>
              <a:t> </a:t>
            </a:r>
            <a:r>
              <a:rPr lang="en-ID" sz="2400" dirty="0" err="1">
                <a:solidFill>
                  <a:srgbClr val="000000"/>
                </a:solidFill>
              </a:rPr>
              <a:t>kepentingan</a:t>
            </a:r>
            <a:r>
              <a:rPr lang="en-ID" sz="2400" dirty="0">
                <a:solidFill>
                  <a:srgbClr val="000000"/>
                </a:solidFill>
              </a:rPr>
              <a:t> negara dan </a:t>
            </a:r>
            <a:r>
              <a:rPr lang="en-ID" sz="2400" dirty="0" err="1">
                <a:solidFill>
                  <a:srgbClr val="000000"/>
                </a:solidFill>
              </a:rPr>
              <a:t>bangsa</a:t>
            </a:r>
            <a:r>
              <a:rPr lang="en-ID" sz="2400" dirty="0">
                <a:solidFill>
                  <a:srgbClr val="000000"/>
                </a:solidFill>
              </a:rPr>
              <a:t> </a:t>
            </a:r>
            <a:r>
              <a:rPr lang="en-ID" sz="2400" dirty="0" err="1">
                <a:solidFill>
                  <a:srgbClr val="000000"/>
                </a:solidFill>
              </a:rPr>
              <a:t>apabila</a:t>
            </a:r>
            <a:r>
              <a:rPr lang="en-ID" sz="2400" dirty="0">
                <a:solidFill>
                  <a:srgbClr val="000000"/>
                </a:solidFill>
              </a:rPr>
              <a:t> </a:t>
            </a:r>
            <a:r>
              <a:rPr lang="en-ID" sz="2400" dirty="0" err="1">
                <a:solidFill>
                  <a:srgbClr val="000000"/>
                </a:solidFill>
              </a:rPr>
              <a:t>diperlukan</a:t>
            </a:r>
            <a:r>
              <a:rPr lang="en-ID" sz="2400" dirty="0">
                <a:solidFill>
                  <a:srgbClr val="000000"/>
                </a:solidFill>
              </a:rPr>
              <a:t>.</a:t>
            </a:r>
            <a:endParaRPr lang="en-ID" sz="2400" dirty="0">
              <a:solidFill>
                <a:srgbClr val="000000"/>
              </a:solidFill>
            </a:endParaRPr>
          </a:p>
          <a:p>
            <a:pPr marL="0" indent="0">
              <a:buNone/>
            </a:pPr>
            <a:endParaRPr lang="en-ID" sz="2400" dirty="0">
              <a:solidFill>
                <a:srgbClr val="000000"/>
              </a:solidFill>
            </a:endParaRPr>
          </a:p>
        </p:txBody>
      </p:sp>
      <p:pic>
        <p:nvPicPr>
          <p:cNvPr id="5130" name="Picture 10" descr="Gerakan #KitaIndonesia: Perbedaan SARA Jadi Persatuan Indones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2617" y="3656110"/>
            <a:ext cx="5019304" cy="28132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a:spLocks noGrp="1" noRot="1" noChangeAspect="1" noMove="1" noResize="1" noEditPoints="1" noAdjustHandles="1" noChangeArrowheads="1" noChangeShapeType="1" noTextEdit="1"/>
          </p:cNvSpPr>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Grp="1" noRot="1" noChangeAspect="1" noMove="1" noResize="1" noEditPoints="1" noAdjustHandles="1" noChangeArrowheads="1" noChangeShapeType="1" noCrop="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586832" y="1326810"/>
            <a:ext cx="3669161" cy="2760098"/>
          </a:xfrm>
        </p:spPr>
        <p:txBody>
          <a:bodyPr>
            <a:normAutofit/>
          </a:bodyPr>
          <a:lstStyle/>
          <a:p>
            <a:r>
              <a:rPr lang="en-ID" b="1" dirty="0">
                <a:solidFill>
                  <a:srgbClr val="FFFFFF"/>
                </a:solidFill>
              </a:rPr>
              <a:t>C. SILA KETIGA: PERSATUAN INDONESIA</a:t>
            </a:r>
            <a:endParaRPr lang="en-ID" dirty="0">
              <a:solidFill>
                <a:srgbClr val="FFFFFF"/>
              </a:solidFill>
            </a:endParaRPr>
          </a:p>
        </p:txBody>
      </p:sp>
      <p:sp>
        <p:nvSpPr>
          <p:cNvPr id="3" name="Content Placeholder 2"/>
          <p:cNvSpPr>
            <a:spLocks noGrp="1"/>
          </p:cNvSpPr>
          <p:nvPr>
            <p:ph idx="1"/>
          </p:nvPr>
        </p:nvSpPr>
        <p:spPr>
          <a:xfrm>
            <a:off x="6090574" y="801866"/>
            <a:ext cx="5306084" cy="5230634"/>
          </a:xfrm>
        </p:spPr>
        <p:txBody>
          <a:bodyPr anchor="ctr">
            <a:normAutofit/>
          </a:bodyPr>
          <a:lstStyle/>
          <a:p>
            <a:pPr marL="514350" lvl="0" indent="-514350">
              <a:buFont typeface="+mj-lt"/>
              <a:buAutoNum type="arabicPeriod" startAt="3"/>
            </a:pPr>
            <a:r>
              <a:rPr lang="en-ID" sz="2400">
                <a:solidFill>
                  <a:srgbClr val="000000"/>
                </a:solidFill>
              </a:rPr>
              <a:t>Mengembangkan rasa cinta kepada Tanah Air dan bangsa.</a:t>
            </a:r>
            <a:endParaRPr lang="en-ID" sz="2400">
              <a:solidFill>
                <a:srgbClr val="000000"/>
              </a:solidFill>
            </a:endParaRPr>
          </a:p>
          <a:p>
            <a:pPr marL="514350" lvl="0" indent="-514350">
              <a:buFont typeface="+mj-lt"/>
              <a:buAutoNum type="arabicPeriod" startAt="3"/>
            </a:pPr>
            <a:r>
              <a:rPr lang="en-ID" sz="2400">
                <a:solidFill>
                  <a:srgbClr val="000000"/>
                </a:solidFill>
              </a:rPr>
              <a:t>Mengembangkan rasa kebanggaan berkebangsaan dan bertanah air Indonesia.</a:t>
            </a:r>
            <a:endParaRPr lang="en-ID" sz="2400">
              <a:solidFill>
                <a:srgbClr val="000000"/>
              </a:solidFill>
            </a:endParaRPr>
          </a:p>
          <a:p>
            <a:pPr marL="514350" lvl="0" indent="-514350">
              <a:buFont typeface="+mj-lt"/>
              <a:buAutoNum type="arabicPeriod" startAt="3"/>
            </a:pPr>
            <a:r>
              <a:rPr lang="en-ID" sz="2400">
                <a:solidFill>
                  <a:srgbClr val="000000"/>
                </a:solidFill>
              </a:rPr>
              <a:t>Memelihara ketertiban dunia yang berdasarkan kemerdekaan, perdamaian abadi, dan keadilan sosial.</a:t>
            </a:r>
            <a:endParaRPr lang="en-ID" sz="2400">
              <a:solidFill>
                <a:srgbClr val="000000"/>
              </a:solidFill>
            </a:endParaRPr>
          </a:p>
          <a:p>
            <a:pPr marL="514350" lvl="0" indent="-514350">
              <a:buFont typeface="+mj-lt"/>
              <a:buAutoNum type="arabicPeriod" startAt="3"/>
            </a:pPr>
            <a:r>
              <a:rPr lang="en-ID" sz="2400">
                <a:solidFill>
                  <a:srgbClr val="000000"/>
                </a:solidFill>
              </a:rPr>
              <a:t>Mengembangkan persatuan Indonesia atas dasar Bhineka Tunggal Ika.</a:t>
            </a:r>
            <a:endParaRPr lang="en-ID" sz="2400">
              <a:solidFill>
                <a:srgbClr val="000000"/>
              </a:solidFill>
            </a:endParaRPr>
          </a:p>
          <a:p>
            <a:pPr marL="514350" lvl="0" indent="-514350">
              <a:buFont typeface="+mj-lt"/>
              <a:buAutoNum type="arabicPeriod" startAt="3"/>
            </a:pPr>
            <a:r>
              <a:rPr lang="en-ID" sz="2400">
                <a:solidFill>
                  <a:srgbClr val="000000"/>
                </a:solidFill>
              </a:rPr>
              <a:t>Memajukan pergaulan demi persatuan dan kesatuan bangsa.</a:t>
            </a:r>
            <a:endParaRPr lang="en-ID" sz="2400">
              <a:solidFill>
                <a:srgbClr val="000000"/>
              </a:solidFill>
            </a:endParaRPr>
          </a:p>
          <a:p>
            <a:pPr marL="0" indent="0">
              <a:buNone/>
            </a:pPr>
            <a:endParaRPr lang="en-ID" sz="2400">
              <a:solidFill>
                <a:srgbClr val="000000"/>
              </a:solidFill>
            </a:endParaRPr>
          </a:p>
        </p:txBody>
      </p:sp>
      <p:pic>
        <p:nvPicPr>
          <p:cNvPr id="7170" name="Picture 2" descr="Arti dan Makna Lambang dan Simbol Negara (Lengkap) - MARKIJAR.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1196" y="3889375"/>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4" name="Rectangle 143"/>
          <p:cNvSpPr>
            <a:spLocks noGrp="1" noRot="1" noChangeAspect="1" noMove="1" noResize="1" noEditPoints="1" noAdjustHandles="1" noChangeArrowheads="1" noChangeShapeType="1" noTextEdit="1"/>
          </p:cNvSpPr>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title"/>
          </p:nvPr>
        </p:nvSpPr>
        <p:spPr>
          <a:xfrm>
            <a:off x="0" y="-1"/>
            <a:ext cx="6696345" cy="1962834"/>
          </a:xfrm>
        </p:spPr>
        <p:txBody>
          <a:bodyPr>
            <a:normAutofit/>
          </a:bodyPr>
          <a:lstStyle/>
          <a:p>
            <a:r>
              <a:rPr lang="en-ID" sz="3200" b="1" dirty="0"/>
              <a:t>D. SILA KEEMPAT: KERAKYATAN YANG DIPIMPIN OLEH HIKMAT KEBIJAKSANAAN DALAM PERMUSYAWARATAN /PERWAKILAN.</a:t>
            </a:r>
            <a:endParaRPr lang="en-ID" sz="3200" dirty="0"/>
          </a:p>
        </p:txBody>
      </p:sp>
      <p:sp>
        <p:nvSpPr>
          <p:cNvPr id="146" name="Freeform: Shape 145"/>
          <p:cNvSpPr>
            <a:spLocks noGrp="1" noRot="1" noChangeAspect="1" noMove="1" noResize="1" noEditPoints="1" noAdjustHandles="1" noChangeArrowheads="1" noChangeShapeType="1" noTextEdit="1"/>
          </p:cNvSpPr>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366799" y="2201573"/>
            <a:ext cx="5393361" cy="4269565"/>
          </a:xfrm>
        </p:spPr>
        <p:txBody>
          <a:bodyPr>
            <a:normAutofit/>
          </a:bodyPr>
          <a:lstStyle/>
          <a:p>
            <a:pPr marL="514350" lvl="0" indent="-514350">
              <a:buFont typeface="+mj-lt"/>
              <a:buAutoNum type="arabicPeriod"/>
            </a:pPr>
            <a:r>
              <a:rPr lang="en-ID" sz="2200" dirty="0" err="1"/>
              <a:t>Sebagai</a:t>
            </a:r>
            <a:r>
              <a:rPr lang="en-ID" sz="2200" dirty="0"/>
              <a:t> </a:t>
            </a:r>
            <a:r>
              <a:rPr lang="en-ID" sz="2200" dirty="0" err="1"/>
              <a:t>warga</a:t>
            </a:r>
            <a:r>
              <a:rPr lang="en-ID" sz="2200" dirty="0"/>
              <a:t> negara dan </a:t>
            </a:r>
            <a:r>
              <a:rPr lang="en-ID" sz="2200" dirty="0" err="1"/>
              <a:t>warga</a:t>
            </a:r>
            <a:r>
              <a:rPr lang="en-ID" sz="2200" dirty="0"/>
              <a:t> </a:t>
            </a:r>
            <a:r>
              <a:rPr lang="en-ID" sz="2200" dirty="0" err="1"/>
              <a:t>masyarakat</a:t>
            </a:r>
            <a:r>
              <a:rPr lang="en-ID" sz="2200" dirty="0"/>
              <a:t>, </a:t>
            </a:r>
            <a:r>
              <a:rPr lang="en-ID" sz="2200" dirty="0" err="1"/>
              <a:t>setiap</a:t>
            </a:r>
            <a:r>
              <a:rPr lang="en-ID" sz="2200" dirty="0"/>
              <a:t> </a:t>
            </a:r>
            <a:r>
              <a:rPr lang="en-ID" sz="2200" dirty="0" err="1"/>
              <a:t>manusia</a:t>
            </a:r>
            <a:r>
              <a:rPr lang="en-ID" sz="2200" dirty="0"/>
              <a:t> Indonesia </a:t>
            </a:r>
            <a:r>
              <a:rPr lang="en-ID" sz="2200" dirty="0" err="1"/>
              <a:t>mempunyai</a:t>
            </a:r>
            <a:r>
              <a:rPr lang="en-ID" sz="2200" dirty="0"/>
              <a:t> </a:t>
            </a:r>
            <a:r>
              <a:rPr lang="en-ID" sz="2200" dirty="0" err="1"/>
              <a:t>kedudukan</a:t>
            </a:r>
            <a:r>
              <a:rPr lang="en-ID" sz="2200" dirty="0"/>
              <a:t>, </a:t>
            </a:r>
            <a:r>
              <a:rPr lang="en-ID" sz="2200" dirty="0" err="1"/>
              <a:t>hak</a:t>
            </a:r>
            <a:r>
              <a:rPr lang="en-ID" sz="2200" dirty="0"/>
              <a:t>, dan </a:t>
            </a:r>
            <a:r>
              <a:rPr lang="en-ID" sz="2200" dirty="0" err="1"/>
              <a:t>kewajiban</a:t>
            </a:r>
            <a:r>
              <a:rPr lang="en-ID" sz="2200" dirty="0"/>
              <a:t> yang </a:t>
            </a:r>
            <a:r>
              <a:rPr lang="en-ID" sz="2200" dirty="0" err="1"/>
              <a:t>sama</a:t>
            </a:r>
            <a:r>
              <a:rPr lang="en-ID" sz="2200" dirty="0"/>
              <a:t>.</a:t>
            </a:r>
            <a:endParaRPr lang="en-ID" sz="2200" dirty="0"/>
          </a:p>
          <a:p>
            <a:pPr marL="514350" lvl="0" indent="-514350">
              <a:buFont typeface="+mj-lt"/>
              <a:buAutoNum type="arabicPeriod"/>
            </a:pPr>
            <a:r>
              <a:rPr lang="en-ID" sz="2200" dirty="0" err="1"/>
              <a:t>Tidak</a:t>
            </a:r>
            <a:r>
              <a:rPr lang="en-ID" sz="2200" dirty="0"/>
              <a:t> </a:t>
            </a:r>
            <a:r>
              <a:rPr lang="en-ID" sz="2200" dirty="0" err="1"/>
              <a:t>boleh</a:t>
            </a:r>
            <a:r>
              <a:rPr lang="en-ID" sz="2200" dirty="0"/>
              <a:t> </a:t>
            </a:r>
            <a:r>
              <a:rPr lang="en-ID" sz="2200" dirty="0" err="1"/>
              <a:t>memaksakan</a:t>
            </a:r>
            <a:r>
              <a:rPr lang="en-ID" sz="2200" dirty="0"/>
              <a:t> </a:t>
            </a:r>
            <a:r>
              <a:rPr lang="en-ID" sz="2200" dirty="0" err="1"/>
              <a:t>kehendak</a:t>
            </a:r>
            <a:r>
              <a:rPr lang="en-ID" sz="2200" dirty="0"/>
              <a:t> </a:t>
            </a:r>
            <a:r>
              <a:rPr lang="en-ID" sz="2200" dirty="0" err="1"/>
              <a:t>kepada</a:t>
            </a:r>
            <a:r>
              <a:rPr lang="en-ID" sz="2200" dirty="0"/>
              <a:t> orang lain.</a:t>
            </a:r>
            <a:endParaRPr lang="en-ID" sz="2200" dirty="0"/>
          </a:p>
          <a:p>
            <a:pPr marL="514350" lvl="0" indent="-514350">
              <a:buFont typeface="+mj-lt"/>
              <a:buAutoNum type="arabicPeriod"/>
            </a:pPr>
            <a:r>
              <a:rPr lang="en-ID" sz="2200" dirty="0" err="1"/>
              <a:t>Mengutamakan</a:t>
            </a:r>
            <a:r>
              <a:rPr lang="en-ID" sz="2200" dirty="0"/>
              <a:t> </a:t>
            </a:r>
            <a:r>
              <a:rPr lang="en-ID" sz="2200" dirty="0" err="1"/>
              <a:t>musyawarah</a:t>
            </a:r>
            <a:r>
              <a:rPr lang="en-ID" sz="2200" dirty="0"/>
              <a:t> </a:t>
            </a:r>
            <a:r>
              <a:rPr lang="en-ID" sz="2200" dirty="0" err="1"/>
              <a:t>dalam</a:t>
            </a:r>
            <a:r>
              <a:rPr lang="en-ID" sz="2200" dirty="0"/>
              <a:t> </a:t>
            </a:r>
            <a:r>
              <a:rPr lang="en-ID" sz="2200" dirty="0" err="1"/>
              <a:t>mengambil</a:t>
            </a:r>
            <a:r>
              <a:rPr lang="en-ID" sz="2200" dirty="0"/>
              <a:t> </a:t>
            </a:r>
            <a:r>
              <a:rPr lang="en-ID" sz="2200" dirty="0" err="1"/>
              <a:t>keputusan</a:t>
            </a:r>
            <a:r>
              <a:rPr lang="en-ID" sz="2200" dirty="0"/>
              <a:t> </a:t>
            </a:r>
            <a:r>
              <a:rPr lang="en-ID" sz="2200" dirty="0" err="1"/>
              <a:t>untuk</a:t>
            </a:r>
            <a:r>
              <a:rPr lang="en-ID" sz="2200" dirty="0"/>
              <a:t> </a:t>
            </a:r>
            <a:r>
              <a:rPr lang="en-ID" sz="2200" dirty="0" err="1"/>
              <a:t>kepentingan</a:t>
            </a:r>
            <a:r>
              <a:rPr lang="en-ID" sz="2200" dirty="0"/>
              <a:t> </a:t>
            </a:r>
            <a:r>
              <a:rPr lang="en-ID" sz="2200" dirty="0" err="1"/>
              <a:t>bersama</a:t>
            </a:r>
            <a:r>
              <a:rPr lang="en-ID" sz="2200" dirty="0"/>
              <a:t>.</a:t>
            </a:r>
            <a:endParaRPr lang="en-ID" sz="2200" dirty="0"/>
          </a:p>
          <a:p>
            <a:pPr marL="514350" lvl="0" indent="-514350">
              <a:buFont typeface="+mj-lt"/>
              <a:buAutoNum type="arabicPeriod"/>
            </a:pPr>
            <a:r>
              <a:rPr lang="en-ID" sz="2200" dirty="0" err="1"/>
              <a:t>Musyawarah</a:t>
            </a:r>
            <a:r>
              <a:rPr lang="en-ID" sz="2200" dirty="0"/>
              <a:t> </a:t>
            </a:r>
            <a:r>
              <a:rPr lang="en-ID" sz="2200" dirty="0" err="1"/>
              <a:t>untuk</a:t>
            </a:r>
            <a:r>
              <a:rPr lang="en-ID" sz="2200" dirty="0"/>
              <a:t> </a:t>
            </a:r>
            <a:r>
              <a:rPr lang="en-ID" sz="2200" dirty="0" err="1"/>
              <a:t>mencapai</a:t>
            </a:r>
            <a:r>
              <a:rPr lang="en-ID" sz="2200" dirty="0"/>
              <a:t> </a:t>
            </a:r>
            <a:r>
              <a:rPr lang="en-ID" sz="2200" dirty="0" err="1"/>
              <a:t>mufakat</a:t>
            </a:r>
            <a:r>
              <a:rPr lang="en-ID" sz="2200" dirty="0"/>
              <a:t> </a:t>
            </a:r>
            <a:r>
              <a:rPr lang="en-ID" sz="2200" dirty="0" err="1"/>
              <a:t>diliputi</a:t>
            </a:r>
            <a:r>
              <a:rPr lang="en-ID" sz="2200" dirty="0"/>
              <a:t> oleh </a:t>
            </a:r>
            <a:r>
              <a:rPr lang="en-ID" sz="2200" dirty="0" err="1"/>
              <a:t>semangat</a:t>
            </a:r>
            <a:r>
              <a:rPr lang="en-ID" sz="2200" dirty="0"/>
              <a:t> </a:t>
            </a:r>
            <a:r>
              <a:rPr lang="en-ID" sz="2200" dirty="0" err="1"/>
              <a:t>kekeluargaan</a:t>
            </a:r>
            <a:r>
              <a:rPr lang="en-ID" sz="2200" dirty="0"/>
              <a:t>.</a:t>
            </a:r>
            <a:endParaRPr lang="en-ID" sz="2200" dirty="0"/>
          </a:p>
          <a:p>
            <a:pPr marL="0" indent="0">
              <a:buNone/>
            </a:pPr>
            <a:endParaRPr lang="en-ID" sz="2200" dirty="0"/>
          </a:p>
        </p:txBody>
      </p:sp>
      <p:sp>
        <p:nvSpPr>
          <p:cNvPr id="148" name="Oval 147"/>
          <p:cNvSpPr>
            <a:spLocks noGrp="1" noRot="1" noChangeAspect="1" noMove="1" noResize="1" noEditPoints="1" noAdjustHandles="1" noChangeArrowheads="1" noChangeShapeType="1" noTextEdit="1"/>
          </p:cNvSpPr>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Freeform: Shape 149"/>
          <p:cNvSpPr>
            <a:spLocks noGrp="1" noRot="1" noChangeAspect="1" noMove="1" noResize="1" noEditPoints="1" noAdjustHandles="1" noChangeArrowheads="1" noChangeShapeType="1" noTextEdit="1"/>
          </p:cNvSpPr>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8198" name="Picture 6" descr="√ Nilai Nilai Pancasila LENGKAP (Sila ke-1,2,3,4,5) Dalam Kehidupan ..."/>
          <p:cNvPicPr>
            <a:picLocks noChangeAspect="1" noChangeArrowheads="1"/>
          </p:cNvPicPr>
          <p:nvPr/>
        </p:nvPicPr>
        <p:blipFill rotWithShape="1">
          <a:blip r:embed="rId1">
            <a:extLst>
              <a:ext uri="{28A0092B-C50C-407E-A947-70E740481C1C}">
                <a14:useLocalDpi xmlns:a14="http://schemas.microsoft.com/office/drawing/2010/main" val="0"/>
              </a:ext>
            </a:extLst>
          </a:blip>
          <a:srcRect r="-2" b="-2"/>
          <a:stretch>
            <a:fillRect/>
          </a:stretch>
        </p:blipFill>
        <p:spPr bwMode="auto">
          <a:xfrm>
            <a:off x="8540348" y="2201573"/>
            <a:ext cx="2550372" cy="2550372"/>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a:extLst>
            <a:ext uri="{909E8E84-426E-40DD-AFC4-6F175D3DCCD1}">
              <a14:hiddenFill xmlns:a14="http://schemas.microsoft.com/office/drawing/2010/main">
                <a:solidFill>
                  <a:srgbClr val="FFFFFF"/>
                </a:solidFill>
              </a14:hiddenFill>
            </a:ext>
          </a:extLst>
        </p:spPr>
      </p:pic>
      <p:sp>
        <p:nvSpPr>
          <p:cNvPr id="152" name="Freeform: Shape 151"/>
          <p:cNvSpPr>
            <a:spLocks noGrp="1" noRot="1" noChangeAspect="1" noMove="1" noResize="1" noEditPoints="1" noAdjustHandles="1" noChangeArrowheads="1" noChangeShapeType="1" noTextEdit="1"/>
          </p:cNvSpPr>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54" name="Straight Connector 153"/>
          <p:cNvCxnSpPr>
            <a:cxnSpLocks noGrp="1" noRot="1" noChangeAspect="1" noMove="1" noResize="1" noEditPoints="1" noAdjustHandles="1" noChangeArrowheads="1" noChangeShapeType="1"/>
          </p:cNvCxnSpPr>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56" name="Freeform: Shape 155"/>
          <p:cNvSpPr>
            <a:spLocks noGrp="1" noRot="1" noChangeAspect="1" noMove="1" noResize="1" noEditPoints="1" noAdjustHandles="1" noChangeArrowheads="1" noChangeShapeType="1" noTextEdit="1"/>
          </p:cNvSpPr>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8" name="Freeform: Shape 157"/>
          <p:cNvSpPr>
            <a:spLocks noGrp="1" noRot="1" noChangeAspect="1" noMove="1" noResize="1" noEditPoints="1" noAdjustHandles="1" noChangeArrowheads="1" noChangeShapeType="1" noTextEdit="1"/>
          </p:cNvSpPr>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43467" y="321733"/>
            <a:ext cx="10905066" cy="2017579"/>
          </a:xfrm>
        </p:spPr>
        <p:txBody>
          <a:bodyPr>
            <a:normAutofit/>
          </a:bodyPr>
          <a:lstStyle/>
          <a:p>
            <a:r>
              <a:rPr lang="en-ID" sz="3600" b="1" dirty="0"/>
              <a:t>D. SILA KEEMPAT: KERAKYATAN YANG DIPIMPIN OLEH HIKMAT KEBIJAKSANAAN DALAM PERMUSYAWARATAN /PERWAKILAN.</a:t>
            </a:r>
            <a:endParaRPr lang="en-ID" sz="3600" dirty="0"/>
          </a:p>
        </p:txBody>
      </p:sp>
      <p:sp>
        <p:nvSpPr>
          <p:cNvPr id="3" name="Content Placeholder 2"/>
          <p:cNvSpPr>
            <a:spLocks noGrp="1"/>
          </p:cNvSpPr>
          <p:nvPr>
            <p:ph idx="1"/>
          </p:nvPr>
        </p:nvSpPr>
        <p:spPr>
          <a:xfrm>
            <a:off x="1341409" y="2166317"/>
            <a:ext cx="9738010" cy="4743912"/>
          </a:xfrm>
        </p:spPr>
        <p:txBody>
          <a:bodyPr>
            <a:normAutofit/>
          </a:bodyPr>
          <a:lstStyle/>
          <a:p>
            <a:pPr marL="514350" lvl="0" indent="-514350">
              <a:buFont typeface="+mj-lt"/>
              <a:buAutoNum type="arabicPeriod" startAt="5"/>
            </a:pPr>
            <a:r>
              <a:rPr lang="en-ID" sz="2000" dirty="0" err="1"/>
              <a:t>Menghormati</a:t>
            </a:r>
            <a:r>
              <a:rPr lang="en-ID" sz="2000" dirty="0"/>
              <a:t> dan </a:t>
            </a:r>
            <a:r>
              <a:rPr lang="en-ID" sz="2000" dirty="0" err="1"/>
              <a:t>menjunjung</a:t>
            </a:r>
            <a:r>
              <a:rPr lang="en-ID" sz="2000" dirty="0"/>
              <a:t> </a:t>
            </a:r>
            <a:r>
              <a:rPr lang="en-ID" sz="2000" dirty="0" err="1"/>
              <a:t>tinggi</a:t>
            </a:r>
            <a:r>
              <a:rPr lang="en-ID" sz="2000" dirty="0"/>
              <a:t> </a:t>
            </a:r>
            <a:r>
              <a:rPr lang="en-ID" sz="2000" dirty="0" err="1"/>
              <a:t>setiap</a:t>
            </a:r>
            <a:r>
              <a:rPr lang="en-ID" sz="2000" dirty="0"/>
              <a:t> </a:t>
            </a:r>
            <a:r>
              <a:rPr lang="en-ID" sz="2000" dirty="0" err="1"/>
              <a:t>keputusan</a:t>
            </a:r>
            <a:r>
              <a:rPr lang="en-ID" sz="2000" dirty="0"/>
              <a:t> yang </a:t>
            </a:r>
            <a:r>
              <a:rPr lang="en-ID" sz="2000" dirty="0" err="1"/>
              <a:t>dicapai</a:t>
            </a:r>
            <a:r>
              <a:rPr lang="en-ID" sz="2000" dirty="0"/>
              <a:t> </a:t>
            </a:r>
            <a:r>
              <a:rPr lang="en-ID" sz="2000" dirty="0" err="1"/>
              <a:t>sebagai</a:t>
            </a:r>
            <a:r>
              <a:rPr lang="en-ID" sz="2000" dirty="0"/>
              <a:t> </a:t>
            </a:r>
            <a:r>
              <a:rPr lang="en-ID" sz="2000" dirty="0" err="1"/>
              <a:t>hasil</a:t>
            </a:r>
            <a:r>
              <a:rPr lang="en-ID" sz="2000" dirty="0"/>
              <a:t> </a:t>
            </a:r>
            <a:r>
              <a:rPr lang="en-ID" sz="2000" dirty="0" err="1"/>
              <a:t>musyawarah</a:t>
            </a:r>
            <a:r>
              <a:rPr lang="en-ID" sz="2000" dirty="0"/>
              <a:t>.</a:t>
            </a:r>
            <a:endParaRPr lang="en-ID" sz="2000" dirty="0"/>
          </a:p>
          <a:p>
            <a:pPr marL="514350" lvl="0" indent="-514350">
              <a:buFont typeface="+mj-lt"/>
              <a:buAutoNum type="arabicPeriod" startAt="5"/>
            </a:pPr>
            <a:r>
              <a:rPr lang="en-ID" sz="2000" dirty="0" err="1"/>
              <a:t>Dengan</a:t>
            </a:r>
            <a:r>
              <a:rPr lang="en-ID" sz="2000" dirty="0"/>
              <a:t> </a:t>
            </a:r>
            <a:r>
              <a:rPr lang="en-ID" sz="2000" dirty="0" err="1"/>
              <a:t>itikad</a:t>
            </a:r>
            <a:r>
              <a:rPr lang="en-ID" sz="2000" dirty="0"/>
              <a:t> </a:t>
            </a:r>
            <a:r>
              <a:rPr lang="en-ID" sz="2000" dirty="0" err="1"/>
              <a:t>baik</a:t>
            </a:r>
            <a:r>
              <a:rPr lang="en-ID" sz="2000" dirty="0"/>
              <a:t> dan rasa </a:t>
            </a:r>
            <a:r>
              <a:rPr lang="en-ID" sz="2000" dirty="0" err="1"/>
              <a:t>tanggung</a:t>
            </a:r>
            <a:r>
              <a:rPr lang="en-ID" sz="2000" dirty="0"/>
              <a:t> </a:t>
            </a:r>
            <a:r>
              <a:rPr lang="en-ID" sz="2000" dirty="0" err="1"/>
              <a:t>jawab</a:t>
            </a:r>
            <a:r>
              <a:rPr lang="en-ID" sz="2000" dirty="0"/>
              <a:t> </a:t>
            </a:r>
            <a:r>
              <a:rPr lang="en-ID" sz="2000" dirty="0" err="1"/>
              <a:t>menerima</a:t>
            </a:r>
            <a:r>
              <a:rPr lang="en-ID" sz="2000" dirty="0"/>
              <a:t> dan </a:t>
            </a:r>
            <a:r>
              <a:rPr lang="en-ID" sz="2000" dirty="0" err="1"/>
              <a:t>melaksanakan</a:t>
            </a:r>
            <a:r>
              <a:rPr lang="en-ID" sz="2000" dirty="0"/>
              <a:t> </a:t>
            </a:r>
            <a:r>
              <a:rPr lang="en-ID" sz="2000" dirty="0" err="1"/>
              <a:t>hasil</a:t>
            </a:r>
            <a:r>
              <a:rPr lang="en-ID" sz="2000" dirty="0"/>
              <a:t> </a:t>
            </a:r>
            <a:r>
              <a:rPr lang="en-ID" sz="2000" dirty="0" err="1"/>
              <a:t>keputusan</a:t>
            </a:r>
            <a:r>
              <a:rPr lang="en-ID" sz="2000" dirty="0"/>
              <a:t> </a:t>
            </a:r>
            <a:r>
              <a:rPr lang="en-ID" sz="2000" dirty="0" err="1"/>
              <a:t>musyawarah</a:t>
            </a:r>
            <a:r>
              <a:rPr lang="en-ID" sz="2000" dirty="0"/>
              <a:t>.</a:t>
            </a:r>
            <a:endParaRPr lang="en-ID" sz="2000" dirty="0"/>
          </a:p>
          <a:p>
            <a:pPr marL="514350" lvl="0" indent="-514350">
              <a:buFont typeface="+mj-lt"/>
              <a:buAutoNum type="arabicPeriod" startAt="5"/>
            </a:pPr>
            <a:r>
              <a:rPr lang="en-ID" sz="2000" dirty="0"/>
              <a:t>Di </a:t>
            </a:r>
            <a:r>
              <a:rPr lang="en-ID" sz="2000" dirty="0" err="1"/>
              <a:t>dalam</a:t>
            </a:r>
            <a:r>
              <a:rPr lang="en-ID" sz="2000" dirty="0"/>
              <a:t> </a:t>
            </a:r>
            <a:r>
              <a:rPr lang="en-ID" sz="2000" dirty="0" err="1"/>
              <a:t>musyawarah</a:t>
            </a:r>
            <a:r>
              <a:rPr lang="en-ID" sz="2000" dirty="0"/>
              <a:t> </a:t>
            </a:r>
            <a:r>
              <a:rPr lang="en-ID" sz="2000" dirty="0" err="1"/>
              <a:t>diutamakan</a:t>
            </a:r>
            <a:r>
              <a:rPr lang="en-ID" sz="2000" dirty="0"/>
              <a:t> </a:t>
            </a:r>
            <a:r>
              <a:rPr lang="en-ID" sz="2000" dirty="0" err="1"/>
              <a:t>kepentingan</a:t>
            </a:r>
            <a:r>
              <a:rPr lang="en-ID" sz="2000" dirty="0"/>
              <a:t> </a:t>
            </a:r>
            <a:r>
              <a:rPr lang="en-ID" sz="2000" dirty="0" err="1"/>
              <a:t>bersama</a:t>
            </a:r>
            <a:r>
              <a:rPr lang="en-ID" sz="2000" dirty="0"/>
              <a:t> di </a:t>
            </a:r>
            <a:r>
              <a:rPr lang="en-ID" sz="2000" dirty="0" err="1"/>
              <a:t>atas</a:t>
            </a:r>
            <a:r>
              <a:rPr lang="en-ID" sz="2000" dirty="0"/>
              <a:t> </a:t>
            </a:r>
            <a:r>
              <a:rPr lang="en-ID" sz="2000" dirty="0" err="1"/>
              <a:t>kepentingan</a:t>
            </a:r>
            <a:r>
              <a:rPr lang="en-ID" sz="2000" dirty="0"/>
              <a:t> </a:t>
            </a:r>
            <a:r>
              <a:rPr lang="en-ID" sz="2000" dirty="0" err="1"/>
              <a:t>pribadi</a:t>
            </a:r>
            <a:r>
              <a:rPr lang="en-ID" sz="2000" dirty="0"/>
              <a:t> dan </a:t>
            </a:r>
            <a:r>
              <a:rPr lang="en-ID" sz="2000" dirty="0" err="1"/>
              <a:t>golongan</a:t>
            </a:r>
            <a:r>
              <a:rPr lang="en-ID" sz="2000" dirty="0"/>
              <a:t>.</a:t>
            </a:r>
            <a:endParaRPr lang="en-ID" sz="2000" dirty="0"/>
          </a:p>
          <a:p>
            <a:pPr marL="514350" lvl="0" indent="-514350">
              <a:buFont typeface="+mj-lt"/>
              <a:buAutoNum type="arabicPeriod" startAt="5"/>
            </a:pPr>
            <a:r>
              <a:rPr lang="en-ID" sz="2000" dirty="0" err="1"/>
              <a:t>Musyawarah</a:t>
            </a:r>
            <a:r>
              <a:rPr lang="en-ID" sz="2000" dirty="0"/>
              <a:t> </a:t>
            </a:r>
            <a:r>
              <a:rPr lang="en-ID" sz="2000" dirty="0" err="1"/>
              <a:t>dilakukan</a:t>
            </a:r>
            <a:r>
              <a:rPr lang="en-ID" sz="2000" dirty="0"/>
              <a:t> </a:t>
            </a:r>
            <a:r>
              <a:rPr lang="en-ID" sz="2000" dirty="0" err="1"/>
              <a:t>dengan</a:t>
            </a:r>
            <a:r>
              <a:rPr lang="en-ID" sz="2000" dirty="0"/>
              <a:t> </a:t>
            </a:r>
            <a:r>
              <a:rPr lang="en-ID" sz="2000" dirty="0" err="1"/>
              <a:t>akal</a:t>
            </a:r>
            <a:r>
              <a:rPr lang="en-ID" sz="2000" dirty="0"/>
              <a:t> </a:t>
            </a:r>
            <a:r>
              <a:rPr lang="en-ID" sz="2000" dirty="0" err="1"/>
              <a:t>sehat</a:t>
            </a:r>
            <a:r>
              <a:rPr lang="en-ID" sz="2000" dirty="0"/>
              <a:t> dan </a:t>
            </a:r>
            <a:r>
              <a:rPr lang="en-ID" sz="2000" dirty="0" err="1"/>
              <a:t>sesuai</a:t>
            </a:r>
            <a:r>
              <a:rPr lang="en-ID" sz="2000" dirty="0"/>
              <a:t> </a:t>
            </a:r>
            <a:r>
              <a:rPr lang="en-ID" sz="2000" dirty="0" err="1"/>
              <a:t>dengan</a:t>
            </a:r>
            <a:r>
              <a:rPr lang="en-ID" sz="2000" dirty="0"/>
              <a:t> </a:t>
            </a:r>
            <a:r>
              <a:rPr lang="en-ID" sz="2000" dirty="0" err="1"/>
              <a:t>hati</a:t>
            </a:r>
            <a:r>
              <a:rPr lang="en-ID" sz="2000" dirty="0"/>
              <a:t> </a:t>
            </a:r>
            <a:r>
              <a:rPr lang="en-ID" sz="2000" dirty="0" err="1"/>
              <a:t>nurani</a:t>
            </a:r>
            <a:r>
              <a:rPr lang="en-ID" sz="2000" dirty="0"/>
              <a:t> yang </a:t>
            </a:r>
            <a:r>
              <a:rPr lang="en-ID" sz="2000" dirty="0" err="1"/>
              <a:t>luhur</a:t>
            </a:r>
            <a:r>
              <a:rPr lang="en-ID" sz="2000" dirty="0"/>
              <a:t>.</a:t>
            </a:r>
            <a:endParaRPr lang="en-ID" sz="2000" dirty="0"/>
          </a:p>
        </p:txBody>
      </p:sp>
      <p:sp>
        <p:nvSpPr>
          <p:cNvPr id="11" name="Rectangle 10"/>
          <p:cNvSpPr>
            <a:spLocks noGrp="1" noRot="1" noChangeAspect="1" noMove="1" noResize="1" noEditPoints="1" noAdjustHandles="1" noChangeArrowheads="1" noChangeShapeType="1" noTextEdit="1"/>
          </p:cNvSpPr>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a:spLocks noGrp="1" noRot="1" noChangeAspect="1" noMove="1" noResize="1" noEditPoints="1" noAdjustHandles="1" noChangeArrowheads="1" noChangeShapeType="1" noTextEdit="1"/>
          </p:cNvSpPr>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a:spLocks noGrp="1" noRot="1" noChangeAspect="1" noMove="1" noResize="1" noEditPoints="1" noAdjustHandles="1" noChangeArrowheads="1" noChangeShapeType="1" noTextEdit="1"/>
          </p:cNvSpPr>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a:spLocks noGrp="1" noRot="1" noChangeAspect="1" noMove="1" noResize="1" noEditPoints="1" noAdjustHandles="1" noChangeArrowheads="1" noChangeShapeType="1" noTextEdit="1"/>
          </p:cNvSpPr>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descr="Menegakan Prinsip-Prinsip Demokrasi | Tugas Sekolah"/>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75028" y="4613538"/>
            <a:ext cx="3641943" cy="21577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10080</Words>
  <Application>WPS Presentation</Application>
  <PresentationFormat>Widescreen</PresentationFormat>
  <Paragraphs>110</Paragraphs>
  <Slides>21</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SimSun</vt:lpstr>
      <vt:lpstr>Wingdings</vt:lpstr>
      <vt:lpstr>Calibri</vt:lpstr>
      <vt:lpstr>Calibri Light</vt:lpstr>
      <vt:lpstr>Microsoft YaHei</vt:lpstr>
      <vt:lpstr>Arial Unicode MS</vt:lpstr>
      <vt:lpstr>Calibri</vt:lpstr>
      <vt:lpstr>Office Theme</vt:lpstr>
      <vt:lpstr>A. SILA KESATU KETUHANAN YANG MAHAESA</vt:lpstr>
      <vt:lpstr>A. SILA KESATU KETUHANAN YANG MAHAESA</vt:lpstr>
      <vt:lpstr>B. SILA KEDUA: KEMANUSIAAN YANG ADIL DAN BERADAB</vt:lpstr>
      <vt:lpstr>B. SILA KEDUA: KEMANUSIAAN YANG ADIL DAN BERADAB</vt:lpstr>
      <vt:lpstr>B. SILA KEDUA: KEMANUSIAAN YANG ADIL DAN BERADAB</vt:lpstr>
      <vt:lpstr>C. SILA KETIGA: PERSATUAN INDONESIA</vt:lpstr>
      <vt:lpstr>C. SILA KETIGA: PERSATUAN INDONESIA</vt:lpstr>
      <vt:lpstr>D. SILA KEEMPAT: KERAKYATAN YANG DIPIMPIN OLEH HIKMAT KEBIJAKSANAAN DALAM PERMUSYAWARATAN /PERWAKILAN.</vt:lpstr>
      <vt:lpstr>D. SILA KEEMPAT: KERAKYATAN YANG DIPIMPIN OLEH HIKMAT KEBIJAKSANAAN DALAM PERMUSYAWARATAN /PERWAKILAN.</vt:lpstr>
      <vt:lpstr>D. SILA KEEMPAT: KERAKYATAN YANG DIPIMPIN OLEH HIKMAT KEBIJAKSANAAN DALAM PERMUSYAWARATAN /PERWAKILAN.</vt:lpstr>
      <vt:lpstr>E. SILA KEADILAN SOSIAL BAGI SELURUH RAKYAT INDONESIA</vt:lpstr>
      <vt:lpstr>E. SILA KEADILAN SOSIAL BAGI SELURUH RAKYAT INDONESIA</vt:lpstr>
      <vt:lpstr>E. SILA KEADILAN SOSIAL BAGI SELURUH RAKYAT INDONESIA</vt:lpstr>
      <vt:lpstr> Sejak tahun 2003, 36 butir pengamalan Pancasila telah diganti menjadi 45 butir yang dituangkan ke dalam TAP MPR No. 1/MPR/2003:</vt:lpstr>
      <vt:lpstr> Pengantar Pengertian Pancasila secara etimologi, Pancasila dari kata Sanskerta, yaitu panca berarti lima, sila berarti dasar atau asas. Pancasila dapat diartikan lima asas atau dasar.  Pancasila merupakan nama dasar negara RI sejak tanggal 18 Agustus 1945. Istilah Pancasila dikenal pertama kali dari zaman Majapahit abad ke-14. Berdasarkan tulisan Mpu Tantular dalam bukunya Sutasoma dan Mpu Prapanca dalam bukunya Negarakertagama yang mengenalkan Pancasila pertama kali. Pancasila ditulis dengan istilah Pancasila Krama yang berarti berbatu sendii atau pelaksanaan lima atau lima kesusilaan, sebagai berikut: a. tidak boleh melakukan kekerasan; b. tidak boleh mencuri; c. tidak boleh bersifat dengki; d. tidak boleh berbohong; e. tidak boleh mabuk minuman keras. </vt:lpstr>
      <vt:lpstr>Sejarah Lahirnya Pancasila A.  Pembentukan Badan Penyelidik Usaha-usaha Persiapan Kemerdekaan Indonesia (BPUPKI). BPUPKI beranggotan 62 orang  dengan ketua Dr. K.R.T Radjiman Wediodiningrat, dimana BPUPKI mempunyai tugas: 1. Menyelediki kemungkinan Indonesia merdeka; 2. Mempersiapkan lahirnya Indonesia merdeka; 3. Menyusun dasar negara merdeka; 4. Menyusun rancangan UUD Indonesia merdeka. BPUPKI mengadakan sidang pertama, 29 Mei – 1 Juni 1945. Tampilah beberapa tokoh merumuskan dasar negara, misalnya: Mr. Moh. Yamin, Mr. Soepomo, dan Ir. Soekarno. Ir. Soekarno dalam pidatonya 1 Juni 1945, menyampaikan dasar negara, sbb: 1. Kebangsaan Indonesia-Nasionalisme; 2. Peri kebangsaan-Internasionalisme; 3. Mufakat atau Demokrasi; 4. Kesejahteraan Sosial; 5. Ketuhanan yang Berkebudayaan. Ir. Soekarno, mengusulkan nama dasar negara dengan sebutan PANCASILA. Konsep dasar negara diperas menjadi Trisila, yaitu: 1. Sosialisme, perasan dari rumusan (1) dan (2); 2. Sosio-Demokratis, perasan sila dari rumusan (3) san (4); 3. Ketuhanan. Ketiga sila tsb, diperas lagi menjadi satu sila yang disebut EKASILA yaitu gotong-royong.  </vt:lpstr>
      <vt:lpstr>Sejarah Lahirnya Pancasila (2) BPUPKI yang belum membuat rumusan Pancasila, akhirnya membentuk Panitia Sembilan dimana Ir. Soekarno (Ketua) dan Moh. Hatta (Wakil Ketua). Panitiaa Sembilan pada tanggal 22 Juni 1945 menyelesaikan hasil kerjanya kepada BPUPKI yang diberi nama Piagam Jakarta (Jakarta Charter). Dalam piagam tersebut, rumusan Pancasila sebagai berikut: 1. Ketuhanan, dengan kewajiban menjalankan syariat Islambagi pemeluk-pemeluknya. 2. Kemanusian yang adil dan beradab. 3. Persatuan Indonesia. 4. Kerakyatan yang dipimpin oleh hikmat Kebijaksanaan dalam Permusyawaratan/Perwakilan. 5. Keadilan social bagi seluruh rakyat Indonesia. Tugas, BPUPKI tel;ah selesai dan dibubarkan pada tanggal 1 Agustus 1945.   B. Dibentuknya Panitia Perseiapan Kemerdekaan Indonesia (PPKI), dengan ketentuan sbb: 1. Ir. Soekarno sebagai Ketua dan Moh. Hatta sebagai wakil. 2. Panitia boleh bekerja sejak tanggal 19 Agustus 1945. 3. lekas atau tidaknya pekerjaan panitia persiapan diserahkan sepenuhnya pada panitia.  Kemudian PPKI dibentuk oleh bangsa Inmdonesia sendiri sehari setelah kemerdekaan, yakni 18 Agustus 1945. PPKI langsung menjalankan tugasnya, menetapkan RUUD 1945 sebagai UUD RI sekaligus mengesahkan Pembukaan UUD 1945 yang di dalamnya terdapat dasar negara Pancasila sebagai hasil rumusan Piagam Jakarta. Pengesahaan Pembukaan UUD 1945 dilakukan setelah menghilangkan 7 kata dalam sila pertama Pancasila dan diganti dengan Ketuhanan yang mahaesa.  </vt:lpstr>
      <vt:lpstr>A. PANCASILA SEBAGAI SUMBER NILAI 1. Makna Pancasila sebagai Sumber Nilai Nilai adalah sesuatu yang berharga, berguna, luhur, memperkaya batin dan menyadarkan manusia akan harkat dan martabatnya. Nilai terbentuk atas dasarpertimbangan cipta, rasa, dan keyakinan seseorang, kelompok, ataupun bangsa melalui proses kesadaran dan keyakinan. Pancasila merupakan kristalisasi nilai-nilai social, budaya masyarakat Indonesia sejak 1945 menjadi sumber nilai sekaligus menjadi sumber norma dan the way of life bangsa Indonesia. OKI, Pancasila harus mengandung minimal 3 (tiga) nilai fleksibelitas, yaitu: a. Nilai Dasar, nilai yang relaif tetap dalam Preambule UUD 1945. b. Nilai instrument, nilai2 yang dijabarkan lebih reatif dan dinamis dalam UUD 1945 dan peraturan perundang-undangan lainnya. C. Nilai Praktis, nilai-nilai yang diejawantahkan dalam kehidupan sehari-hari dalam berbangsa dan bernegara.</vt:lpstr>
      <vt:lpstr> 2. Sifat Pancasila Dalam Pancasila, sila yang satu dengan sila lainnya berhubungan sangat erat (lekat) dan tidak dapat dipisah-pisahkan. Hal ini sesuai dengan hakikat Pancasila yang merupakan satu kesatuan yang utuh dan bulat. Adapun sifat dan ciri Pancasila sbb: 1. Sistematis (runtut) dan tidak ditukar-tukar urutannya. 2. Kesatuan totalitas (utuh, manunggal, dan senyawa), tidak dapat dipisahkan hubungannya dengan sila yang lain.</vt:lpstr>
      <vt:lpstr> 3. Kedudukan, Peran dan Fungsi Pancasila Peran dan fungsi Pancasila sebagai pandangan hidup (filsafat hidup bangsa dan dasar negara (filsafat negara) Indonesia dalam mengatur kehidupan berbangsa dan bernegara.</vt:lpstr>
      <vt:lpstr>9. Fungsi dan Peran Pancasila dalam Kehidupan Berbangsa dan Bernegara: 1. Pancasila sebagai Dasar negara RI 2. Pancasila sebagai Jiwa dan kepribadian bangsa Indonesia. 3. Pancasila sebagai cita-cita dan tujuan bangsa Indonesia 4. Pancasila sebagai pandangan hidup bangsa Indonesia 5 Pancasila sebagai sumber dari segala sumber hukum. 6. Pancasila sebagai falsafah hidup bangsa 7. Pancasila sebagai Perjanjian luhur 8. Pancasil sebagai ideologi bangsa 9. Pancasila sebagai Paradigma dalam Pembangunan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BAB II 45 BUTIR PENGAMALAN PANCASILA (P4)</dc:title>
  <dc:creator>HP</dc:creator>
  <cp:lastModifiedBy>acer</cp:lastModifiedBy>
  <cp:revision>46</cp:revision>
  <dcterms:created xsi:type="dcterms:W3CDTF">2020-09-02T06:57:00Z</dcterms:created>
  <dcterms:modified xsi:type="dcterms:W3CDTF">2022-10-20T11:29:03Z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A29CA2379B0D4671B8F60963828E8738</vt:lpwstr>
  </property>
  <property fmtid="{D5CDD505-2E9C-101B-9397-08002B2CF9AE}" pid="3" name="KSOProductBuildVer">
    <vt:lpwstr>1033-11.2.0.11341</vt:lpwstr>
  </property>
</Properties>
</file>