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4" r:id="rId10"/>
    <p:sldId id="27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CC7829-4155-4C39-8E0A-53420EC6C6ED}">
  <a:tblStyle styleId="{B0CC7829-4155-4C39-8E0A-53420EC6C6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1216fb001fd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1216fb001fd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1216fdd3d3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1216fdd3d3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1214fa0defc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1214fa0defc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1216fb001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1216fb001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1216fb001f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1216fb001f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1214fa0defc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1214fa0defc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214fa0defc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214fa0defc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1214fa0defc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1214fa0defc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1214fa0defc_1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7" name="Google Shape;2117;g1214fa0defc_1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g1216fdd3d3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5" name="Google Shape;2385;g1216fdd3d3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8625" y="2772425"/>
            <a:ext cx="9281250" cy="2032463"/>
          </a:xfrm>
          <a:custGeom>
            <a:avLst/>
            <a:gdLst/>
            <a:ahLst/>
            <a:cxnLst/>
            <a:rect l="l" t="t" r="r" b="b"/>
            <a:pathLst>
              <a:path w="208849" h="99949" extrusionOk="0">
                <a:moveTo>
                  <a:pt x="195472" y="0"/>
                </a:moveTo>
                <a:cubicBezTo>
                  <a:pt x="147677" y="0"/>
                  <a:pt x="126762" y="41292"/>
                  <a:pt x="86830" y="41292"/>
                </a:cubicBezTo>
                <a:cubicBezTo>
                  <a:pt x="78940" y="41292"/>
                  <a:pt x="70307" y="39680"/>
                  <a:pt x="60577" y="35818"/>
                </a:cubicBezTo>
                <a:cubicBezTo>
                  <a:pt x="43546" y="29063"/>
                  <a:pt x="30923" y="26903"/>
                  <a:pt x="21743" y="26903"/>
                </a:cubicBezTo>
                <a:cubicBezTo>
                  <a:pt x="5446" y="26903"/>
                  <a:pt x="0" y="33713"/>
                  <a:pt x="0" y="33713"/>
                </a:cubicBezTo>
                <a:lnTo>
                  <a:pt x="25" y="69853"/>
                </a:lnTo>
                <a:lnTo>
                  <a:pt x="25" y="99453"/>
                </a:lnTo>
                <a:cubicBezTo>
                  <a:pt x="9464" y="93983"/>
                  <a:pt x="19315" y="92142"/>
                  <a:pt x="29394" y="92142"/>
                </a:cubicBezTo>
                <a:cubicBezTo>
                  <a:pt x="50150" y="92142"/>
                  <a:pt x="71872" y="99948"/>
                  <a:pt x="92954" y="99948"/>
                </a:cubicBezTo>
                <a:cubicBezTo>
                  <a:pt x="105589" y="99948"/>
                  <a:pt x="117995" y="97144"/>
                  <a:pt x="129825" y="88174"/>
                </a:cubicBezTo>
                <a:cubicBezTo>
                  <a:pt x="151828" y="71512"/>
                  <a:pt x="170230" y="66990"/>
                  <a:pt x="183725" y="66990"/>
                </a:cubicBezTo>
                <a:cubicBezTo>
                  <a:pt x="199745" y="66990"/>
                  <a:pt x="208848" y="73362"/>
                  <a:pt x="208848" y="73362"/>
                </a:cubicBezTo>
                <a:lnTo>
                  <a:pt x="208848" y="1031"/>
                </a:lnTo>
                <a:cubicBezTo>
                  <a:pt x="204157" y="325"/>
                  <a:pt x="199709" y="0"/>
                  <a:pt x="195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68825" y="732925"/>
            <a:ext cx="5093400" cy="24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solidFill>
                  <a:srgbClr val="CC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81875" y="3743963"/>
            <a:ext cx="2667300" cy="7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400857" y="260649"/>
            <a:ext cx="1102521" cy="278851"/>
          </a:xfrm>
          <a:custGeom>
            <a:avLst/>
            <a:gdLst/>
            <a:ahLst/>
            <a:cxnLst/>
            <a:rect l="l" t="t" r="r" b="b"/>
            <a:pathLst>
              <a:path w="35866" h="9072" extrusionOk="0">
                <a:moveTo>
                  <a:pt x="14700" y="0"/>
                </a:moveTo>
                <a:cubicBezTo>
                  <a:pt x="14407" y="0"/>
                  <a:pt x="14094" y="31"/>
                  <a:pt x="13760" y="99"/>
                </a:cubicBezTo>
                <a:cubicBezTo>
                  <a:pt x="10703" y="726"/>
                  <a:pt x="9023" y="4937"/>
                  <a:pt x="9023" y="4937"/>
                </a:cubicBezTo>
                <a:cubicBezTo>
                  <a:pt x="9023" y="4937"/>
                  <a:pt x="7453" y="3990"/>
                  <a:pt x="5700" y="3990"/>
                </a:cubicBezTo>
                <a:cubicBezTo>
                  <a:pt x="4824" y="3990"/>
                  <a:pt x="3902" y="4226"/>
                  <a:pt x="3109" y="4937"/>
                </a:cubicBezTo>
                <a:cubicBezTo>
                  <a:pt x="703" y="7042"/>
                  <a:pt x="1" y="9072"/>
                  <a:pt x="1" y="9072"/>
                </a:cubicBezTo>
                <a:lnTo>
                  <a:pt x="35866" y="9072"/>
                </a:lnTo>
                <a:cubicBezTo>
                  <a:pt x="35866" y="9072"/>
                  <a:pt x="35440" y="4786"/>
                  <a:pt x="31129" y="3683"/>
                </a:cubicBezTo>
                <a:cubicBezTo>
                  <a:pt x="30766" y="3588"/>
                  <a:pt x="30414" y="3548"/>
                  <a:pt x="30075" y="3548"/>
                </a:cubicBezTo>
                <a:cubicBezTo>
                  <a:pt x="28098" y="3548"/>
                  <a:pt x="26618" y="4937"/>
                  <a:pt x="26618" y="4937"/>
                </a:cubicBezTo>
                <a:cubicBezTo>
                  <a:pt x="26618" y="4937"/>
                  <a:pt x="25440" y="1453"/>
                  <a:pt x="23109" y="1378"/>
                </a:cubicBezTo>
                <a:cubicBezTo>
                  <a:pt x="23056" y="1376"/>
                  <a:pt x="23003" y="1375"/>
                  <a:pt x="22951" y="1375"/>
                </a:cubicBezTo>
                <a:cubicBezTo>
                  <a:pt x="19960" y="1375"/>
                  <a:pt x="18798" y="4160"/>
                  <a:pt x="18798" y="4160"/>
                </a:cubicBezTo>
                <a:cubicBezTo>
                  <a:pt x="18798" y="4160"/>
                  <a:pt x="18076" y="0"/>
                  <a:pt x="147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164050" y="503365"/>
            <a:ext cx="1104809" cy="278864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-15575" y="3197338"/>
            <a:ext cx="1216825" cy="2051750"/>
            <a:chOff x="3252600" y="3416363"/>
            <a:chExt cx="1216825" cy="2051750"/>
          </a:xfrm>
        </p:grpSpPr>
        <p:sp>
          <p:nvSpPr>
            <p:cNvPr id="15" name="Google Shape;15;p2"/>
            <p:cNvSpPr/>
            <p:nvPr/>
          </p:nvSpPr>
          <p:spPr>
            <a:xfrm>
              <a:off x="3809625" y="3597338"/>
              <a:ext cx="439050" cy="288475"/>
            </a:xfrm>
            <a:custGeom>
              <a:avLst/>
              <a:gdLst/>
              <a:ahLst/>
              <a:cxnLst/>
              <a:rect l="l" t="t" r="r" b="b"/>
              <a:pathLst>
                <a:path w="17562" h="11539" extrusionOk="0">
                  <a:moveTo>
                    <a:pt x="11122" y="1"/>
                  </a:moveTo>
                  <a:cubicBezTo>
                    <a:pt x="6091" y="1"/>
                    <a:pt x="1" y="11121"/>
                    <a:pt x="1" y="11121"/>
                  </a:cubicBezTo>
                  <a:cubicBezTo>
                    <a:pt x="917" y="11408"/>
                    <a:pt x="1868" y="11539"/>
                    <a:pt x="2824" y="11539"/>
                  </a:cubicBezTo>
                  <a:cubicBezTo>
                    <a:pt x="10030" y="11539"/>
                    <a:pt x="17562" y="4127"/>
                    <a:pt x="13159" y="720"/>
                  </a:cubicBezTo>
                  <a:cubicBezTo>
                    <a:pt x="12514" y="220"/>
                    <a:pt x="11828" y="1"/>
                    <a:pt x="1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803100" y="3684588"/>
              <a:ext cx="270050" cy="198200"/>
            </a:xfrm>
            <a:custGeom>
              <a:avLst/>
              <a:gdLst/>
              <a:ahLst/>
              <a:cxnLst/>
              <a:rect l="l" t="t" r="r" b="b"/>
              <a:pathLst>
                <a:path w="10802" h="7928" extrusionOk="0">
                  <a:moveTo>
                    <a:pt x="10303" y="0"/>
                  </a:moveTo>
                  <a:cubicBezTo>
                    <a:pt x="10240" y="0"/>
                    <a:pt x="10174" y="19"/>
                    <a:pt x="10111" y="62"/>
                  </a:cubicBezTo>
                  <a:cubicBezTo>
                    <a:pt x="6828" y="2518"/>
                    <a:pt x="3545" y="4949"/>
                    <a:pt x="262" y="7405"/>
                  </a:cubicBezTo>
                  <a:cubicBezTo>
                    <a:pt x="1" y="7586"/>
                    <a:pt x="222" y="7927"/>
                    <a:pt x="488" y="7927"/>
                  </a:cubicBezTo>
                  <a:cubicBezTo>
                    <a:pt x="554" y="7927"/>
                    <a:pt x="623" y="7906"/>
                    <a:pt x="688" y="7856"/>
                  </a:cubicBezTo>
                  <a:cubicBezTo>
                    <a:pt x="3971" y="5425"/>
                    <a:pt x="7254" y="2969"/>
                    <a:pt x="10538" y="513"/>
                  </a:cubicBezTo>
                  <a:cubicBezTo>
                    <a:pt x="10801" y="330"/>
                    <a:pt x="10573" y="0"/>
                    <a:pt x="10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41825" y="3583788"/>
              <a:ext cx="372850" cy="359250"/>
            </a:xfrm>
            <a:custGeom>
              <a:avLst/>
              <a:gdLst/>
              <a:ahLst/>
              <a:cxnLst/>
              <a:rect l="l" t="t" r="r" b="b"/>
              <a:pathLst>
                <a:path w="14914" h="14370" extrusionOk="0">
                  <a:moveTo>
                    <a:pt x="7061" y="0"/>
                  </a:moveTo>
                  <a:cubicBezTo>
                    <a:pt x="6709" y="0"/>
                    <a:pt x="6344" y="59"/>
                    <a:pt x="5966" y="184"/>
                  </a:cubicBezTo>
                  <a:cubicBezTo>
                    <a:pt x="1" y="2164"/>
                    <a:pt x="6743" y="14094"/>
                    <a:pt x="14913" y="14369"/>
                  </a:cubicBezTo>
                  <a:cubicBezTo>
                    <a:pt x="14913" y="14369"/>
                    <a:pt x="12566" y="0"/>
                    <a:pt x="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27775" y="3678838"/>
              <a:ext cx="192650" cy="269700"/>
            </a:xfrm>
            <a:custGeom>
              <a:avLst/>
              <a:gdLst/>
              <a:ahLst/>
              <a:cxnLst/>
              <a:rect l="l" t="t" r="r" b="b"/>
              <a:pathLst>
                <a:path w="7706" h="10788" extrusionOk="0">
                  <a:moveTo>
                    <a:pt x="443" y="1"/>
                  </a:moveTo>
                  <a:cubicBezTo>
                    <a:pt x="219" y="1"/>
                    <a:pt x="0" y="215"/>
                    <a:pt x="157" y="442"/>
                  </a:cubicBezTo>
                  <a:cubicBezTo>
                    <a:pt x="2438" y="3851"/>
                    <a:pt x="4718" y="7234"/>
                    <a:pt x="6999" y="10643"/>
                  </a:cubicBezTo>
                  <a:cubicBezTo>
                    <a:pt x="7070" y="10745"/>
                    <a:pt x="7173" y="10788"/>
                    <a:pt x="7274" y="10788"/>
                  </a:cubicBezTo>
                  <a:cubicBezTo>
                    <a:pt x="7494" y="10788"/>
                    <a:pt x="7705" y="10583"/>
                    <a:pt x="7550" y="10342"/>
                  </a:cubicBezTo>
                  <a:cubicBezTo>
                    <a:pt x="5270" y="6958"/>
                    <a:pt x="2989" y="3550"/>
                    <a:pt x="708" y="141"/>
                  </a:cubicBezTo>
                  <a:cubicBezTo>
                    <a:pt x="640" y="42"/>
                    <a:pt x="541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19650" y="3873113"/>
              <a:ext cx="418250" cy="317425"/>
            </a:xfrm>
            <a:custGeom>
              <a:avLst/>
              <a:gdLst/>
              <a:ahLst/>
              <a:cxnLst/>
              <a:rect l="l" t="t" r="r" b="b"/>
              <a:pathLst>
                <a:path w="16730" h="12697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6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9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13800" y="3963413"/>
              <a:ext cx="241075" cy="231150"/>
            </a:xfrm>
            <a:custGeom>
              <a:avLst/>
              <a:gdLst/>
              <a:ahLst/>
              <a:cxnLst/>
              <a:rect l="l" t="t" r="r" b="b"/>
              <a:pathLst>
                <a:path w="9643" h="9246" extrusionOk="0">
                  <a:moveTo>
                    <a:pt x="9189" y="1"/>
                  </a:moveTo>
                  <a:cubicBezTo>
                    <a:pt x="9120" y="1"/>
                    <a:pt x="9048" y="26"/>
                    <a:pt x="8982" y="87"/>
                  </a:cubicBezTo>
                  <a:cubicBezTo>
                    <a:pt x="6074" y="2969"/>
                    <a:pt x="3142" y="5826"/>
                    <a:pt x="235" y="8708"/>
                  </a:cubicBezTo>
                  <a:cubicBezTo>
                    <a:pt x="0" y="8923"/>
                    <a:pt x="208" y="9245"/>
                    <a:pt x="454" y="9245"/>
                  </a:cubicBezTo>
                  <a:cubicBezTo>
                    <a:pt x="523" y="9245"/>
                    <a:pt x="595" y="9220"/>
                    <a:pt x="661" y="9159"/>
                  </a:cubicBezTo>
                  <a:cubicBezTo>
                    <a:pt x="3568" y="6302"/>
                    <a:pt x="6500" y="3420"/>
                    <a:pt x="9408" y="538"/>
                  </a:cubicBezTo>
                  <a:cubicBezTo>
                    <a:pt x="9642" y="323"/>
                    <a:pt x="9435" y="1"/>
                    <a:pt x="9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27575" y="3923888"/>
              <a:ext cx="406525" cy="331050"/>
            </a:xfrm>
            <a:custGeom>
              <a:avLst/>
              <a:gdLst/>
              <a:ahLst/>
              <a:cxnLst/>
              <a:rect l="l" t="t" r="r" b="b"/>
              <a:pathLst>
                <a:path w="16261" h="13242" extrusionOk="0">
                  <a:moveTo>
                    <a:pt x="6949" y="1"/>
                  </a:moveTo>
                  <a:cubicBezTo>
                    <a:pt x="6461" y="1"/>
                    <a:pt x="5964" y="115"/>
                    <a:pt x="5458" y="364"/>
                  </a:cubicBezTo>
                  <a:cubicBezTo>
                    <a:pt x="0" y="3045"/>
                    <a:pt x="7527" y="13241"/>
                    <a:pt x="15369" y="13241"/>
                  </a:cubicBezTo>
                  <a:cubicBezTo>
                    <a:pt x="15666" y="13241"/>
                    <a:pt x="15963" y="13227"/>
                    <a:pt x="16260" y="13197"/>
                  </a:cubicBezTo>
                  <a:cubicBezTo>
                    <a:pt x="16260" y="13197"/>
                    <a:pt x="12190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613300" y="4015638"/>
              <a:ext cx="226175" cy="245125"/>
            </a:xfrm>
            <a:custGeom>
              <a:avLst/>
              <a:gdLst/>
              <a:ahLst/>
              <a:cxnLst/>
              <a:rect l="l" t="t" r="r" b="b"/>
              <a:pathLst>
                <a:path w="9047" h="9805" extrusionOk="0">
                  <a:moveTo>
                    <a:pt x="444" y="0"/>
                  </a:moveTo>
                  <a:cubicBezTo>
                    <a:pt x="210" y="0"/>
                    <a:pt x="0" y="301"/>
                    <a:pt x="210" y="529"/>
                  </a:cubicBezTo>
                  <a:lnTo>
                    <a:pt x="8380" y="9702"/>
                  </a:lnTo>
                  <a:cubicBezTo>
                    <a:pt x="8447" y="9774"/>
                    <a:pt x="8523" y="9805"/>
                    <a:pt x="8598" y="9805"/>
                  </a:cubicBezTo>
                  <a:cubicBezTo>
                    <a:pt x="8832" y="9805"/>
                    <a:pt x="9047" y="9504"/>
                    <a:pt x="8856" y="9276"/>
                  </a:cubicBezTo>
                  <a:cubicBezTo>
                    <a:pt x="6124" y="6218"/>
                    <a:pt x="3393" y="3161"/>
                    <a:pt x="661" y="103"/>
                  </a:cubicBezTo>
                  <a:cubicBezTo>
                    <a:pt x="594" y="30"/>
                    <a:pt x="5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57250" y="41751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7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8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51375" y="4265413"/>
              <a:ext cx="240600" cy="231150"/>
            </a:xfrm>
            <a:custGeom>
              <a:avLst/>
              <a:gdLst/>
              <a:ahLst/>
              <a:cxnLst/>
              <a:rect l="l" t="t" r="r" b="b"/>
              <a:pathLst>
                <a:path w="9624" h="9246" extrusionOk="0">
                  <a:moveTo>
                    <a:pt x="9187" y="1"/>
                  </a:moveTo>
                  <a:cubicBezTo>
                    <a:pt x="9119" y="1"/>
                    <a:pt x="9048" y="26"/>
                    <a:pt x="8982" y="87"/>
                  </a:cubicBezTo>
                  <a:cubicBezTo>
                    <a:pt x="6075" y="2969"/>
                    <a:pt x="3143" y="5826"/>
                    <a:pt x="236" y="8709"/>
                  </a:cubicBezTo>
                  <a:cubicBezTo>
                    <a:pt x="1" y="8924"/>
                    <a:pt x="209" y="9246"/>
                    <a:pt x="454" y="9246"/>
                  </a:cubicBezTo>
                  <a:cubicBezTo>
                    <a:pt x="523" y="9246"/>
                    <a:pt x="596" y="9220"/>
                    <a:pt x="662" y="9160"/>
                  </a:cubicBezTo>
                  <a:cubicBezTo>
                    <a:pt x="3569" y="6303"/>
                    <a:pt x="6501" y="3420"/>
                    <a:pt x="9409" y="538"/>
                  </a:cubicBezTo>
                  <a:cubicBezTo>
                    <a:pt x="9624" y="323"/>
                    <a:pt x="9427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46925" y="4247363"/>
              <a:ext cx="424750" cy="309300"/>
            </a:xfrm>
            <a:custGeom>
              <a:avLst/>
              <a:gdLst/>
              <a:ahLst/>
              <a:cxnLst/>
              <a:rect l="l" t="t" r="r" b="b"/>
              <a:pathLst>
                <a:path w="16990" h="12372" extrusionOk="0">
                  <a:moveTo>
                    <a:pt x="6709" y="0"/>
                  </a:moveTo>
                  <a:cubicBezTo>
                    <a:pt x="6114" y="0"/>
                    <a:pt x="5520" y="165"/>
                    <a:pt x="4935" y="533"/>
                  </a:cubicBezTo>
                  <a:cubicBezTo>
                    <a:pt x="0" y="3615"/>
                    <a:pt x="7637" y="12371"/>
                    <a:pt x="15154" y="12371"/>
                  </a:cubicBezTo>
                  <a:cubicBezTo>
                    <a:pt x="15769" y="12371"/>
                    <a:pt x="16384" y="12313"/>
                    <a:pt x="16990" y="12187"/>
                  </a:cubicBezTo>
                  <a:cubicBezTo>
                    <a:pt x="16990" y="12187"/>
                    <a:pt x="11821" y="0"/>
                    <a:pt x="6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8250" y="4336763"/>
              <a:ext cx="249350" cy="222225"/>
            </a:xfrm>
            <a:custGeom>
              <a:avLst/>
              <a:gdLst/>
              <a:ahLst/>
              <a:cxnLst/>
              <a:rect l="l" t="t" r="r" b="b"/>
              <a:pathLst>
                <a:path w="9974" h="8889" extrusionOk="0">
                  <a:moveTo>
                    <a:pt x="471" y="1"/>
                  </a:moveTo>
                  <a:cubicBezTo>
                    <a:pt x="221" y="1"/>
                    <a:pt x="0" y="303"/>
                    <a:pt x="213" y="516"/>
                  </a:cubicBezTo>
                  <a:cubicBezTo>
                    <a:pt x="3246" y="3273"/>
                    <a:pt x="6278" y="6030"/>
                    <a:pt x="9286" y="8812"/>
                  </a:cubicBezTo>
                  <a:cubicBezTo>
                    <a:pt x="9350" y="8866"/>
                    <a:pt x="9421" y="8888"/>
                    <a:pt x="9491" y="8888"/>
                  </a:cubicBezTo>
                  <a:cubicBezTo>
                    <a:pt x="9745" y="8888"/>
                    <a:pt x="9973" y="8583"/>
                    <a:pt x="9737" y="8386"/>
                  </a:cubicBezTo>
                  <a:cubicBezTo>
                    <a:pt x="6729" y="5604"/>
                    <a:pt x="3697" y="2847"/>
                    <a:pt x="689" y="90"/>
                  </a:cubicBezTo>
                  <a:cubicBezTo>
                    <a:pt x="621" y="27"/>
                    <a:pt x="544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20525" y="4463263"/>
              <a:ext cx="395075" cy="341000"/>
            </a:xfrm>
            <a:custGeom>
              <a:avLst/>
              <a:gdLst/>
              <a:ahLst/>
              <a:cxnLst/>
              <a:rect l="l" t="t" r="r" b="b"/>
              <a:pathLst>
                <a:path w="15803" h="13640" extrusionOk="0">
                  <a:moveTo>
                    <a:pt x="8796" y="0"/>
                  </a:moveTo>
                  <a:cubicBezTo>
                    <a:pt x="3466" y="0"/>
                    <a:pt x="1" y="13627"/>
                    <a:pt x="1" y="13627"/>
                  </a:cubicBezTo>
                  <a:cubicBezTo>
                    <a:pt x="161" y="13636"/>
                    <a:pt x="320" y="13640"/>
                    <a:pt x="480" y="13640"/>
                  </a:cubicBezTo>
                  <a:cubicBezTo>
                    <a:pt x="8469" y="13640"/>
                    <a:pt x="15803" y="2751"/>
                    <a:pt x="10151" y="293"/>
                  </a:cubicBezTo>
                  <a:cubicBezTo>
                    <a:pt x="9688" y="93"/>
                    <a:pt x="9236" y="0"/>
                    <a:pt x="8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914125" y="4556563"/>
              <a:ext cx="215200" cy="253500"/>
            </a:xfrm>
            <a:custGeom>
              <a:avLst/>
              <a:gdLst/>
              <a:ahLst/>
              <a:cxnLst/>
              <a:rect l="l" t="t" r="r" b="b"/>
              <a:pathLst>
                <a:path w="8608" h="10140" extrusionOk="0">
                  <a:moveTo>
                    <a:pt x="8154" y="1"/>
                  </a:moveTo>
                  <a:cubicBezTo>
                    <a:pt x="8064" y="1"/>
                    <a:pt x="7971" y="36"/>
                    <a:pt x="7901" y="120"/>
                  </a:cubicBezTo>
                  <a:cubicBezTo>
                    <a:pt x="5345" y="3303"/>
                    <a:pt x="2763" y="6486"/>
                    <a:pt x="182" y="9669"/>
                  </a:cubicBezTo>
                  <a:cubicBezTo>
                    <a:pt x="1" y="9904"/>
                    <a:pt x="224" y="10139"/>
                    <a:pt x="457" y="10139"/>
                  </a:cubicBezTo>
                  <a:cubicBezTo>
                    <a:pt x="547" y="10139"/>
                    <a:pt x="638" y="10104"/>
                    <a:pt x="708" y="10020"/>
                  </a:cubicBezTo>
                  <a:lnTo>
                    <a:pt x="8427" y="446"/>
                  </a:lnTo>
                  <a:cubicBezTo>
                    <a:pt x="8608" y="230"/>
                    <a:pt x="8386" y="1"/>
                    <a:pt x="8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92325" y="4571738"/>
              <a:ext cx="440775" cy="284800"/>
            </a:xfrm>
            <a:custGeom>
              <a:avLst/>
              <a:gdLst/>
              <a:ahLst/>
              <a:cxnLst/>
              <a:rect l="l" t="t" r="r" b="b"/>
              <a:pathLst>
                <a:path w="17631" h="11392" extrusionOk="0">
                  <a:moveTo>
                    <a:pt x="6393" y="1"/>
                  </a:moveTo>
                  <a:cubicBezTo>
                    <a:pt x="5661" y="1"/>
                    <a:pt x="4954" y="233"/>
                    <a:pt x="4297" y="766"/>
                  </a:cubicBezTo>
                  <a:cubicBezTo>
                    <a:pt x="1" y="4229"/>
                    <a:pt x="7493" y="11391"/>
                    <a:pt x="14620" y="11391"/>
                  </a:cubicBezTo>
                  <a:cubicBezTo>
                    <a:pt x="15643" y="11391"/>
                    <a:pt x="16658" y="11244"/>
                    <a:pt x="17630" y="10917"/>
                  </a:cubicBezTo>
                  <a:cubicBezTo>
                    <a:pt x="17630" y="10917"/>
                    <a:pt x="11409" y="1"/>
                    <a:pt x="6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667525" y="4657813"/>
              <a:ext cx="271125" cy="194725"/>
            </a:xfrm>
            <a:custGeom>
              <a:avLst/>
              <a:gdLst/>
              <a:ahLst/>
              <a:cxnLst/>
              <a:rect l="l" t="t" r="r" b="b"/>
              <a:pathLst>
                <a:path w="10845" h="7789" extrusionOk="0">
                  <a:moveTo>
                    <a:pt x="434" y="0"/>
                  </a:moveTo>
                  <a:cubicBezTo>
                    <a:pt x="179" y="0"/>
                    <a:pt x="1" y="394"/>
                    <a:pt x="271" y="582"/>
                  </a:cubicBezTo>
                  <a:cubicBezTo>
                    <a:pt x="3605" y="2962"/>
                    <a:pt x="6938" y="5343"/>
                    <a:pt x="10246" y="7724"/>
                  </a:cubicBezTo>
                  <a:cubicBezTo>
                    <a:pt x="10309" y="7769"/>
                    <a:pt x="10370" y="7788"/>
                    <a:pt x="10426" y="7788"/>
                  </a:cubicBezTo>
                  <a:cubicBezTo>
                    <a:pt x="10685" y="7788"/>
                    <a:pt x="10844" y="7383"/>
                    <a:pt x="10597" y="7198"/>
                  </a:cubicBezTo>
                  <a:cubicBezTo>
                    <a:pt x="7264" y="4817"/>
                    <a:pt x="3930" y="2436"/>
                    <a:pt x="597" y="55"/>
                  </a:cubicBezTo>
                  <a:cubicBezTo>
                    <a:pt x="542" y="17"/>
                    <a:pt x="486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91325" y="4728113"/>
              <a:ext cx="384125" cy="352150"/>
            </a:xfrm>
            <a:custGeom>
              <a:avLst/>
              <a:gdLst/>
              <a:ahLst/>
              <a:cxnLst/>
              <a:rect l="l" t="t" r="r" b="b"/>
              <a:pathLst>
                <a:path w="15365" h="14086" extrusionOk="0">
                  <a:moveTo>
                    <a:pt x="8248" y="1"/>
                  </a:moveTo>
                  <a:cubicBezTo>
                    <a:pt x="2818" y="1"/>
                    <a:pt x="1" y="14085"/>
                    <a:pt x="1" y="14085"/>
                  </a:cubicBezTo>
                  <a:cubicBezTo>
                    <a:pt x="8197" y="14085"/>
                    <a:pt x="15364" y="2431"/>
                    <a:pt x="9450" y="226"/>
                  </a:cubicBezTo>
                  <a:cubicBezTo>
                    <a:pt x="9036" y="72"/>
                    <a:pt x="8635" y="1"/>
                    <a:pt x="8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5650" y="482246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7636" y="1"/>
                  </a:moveTo>
                  <a:cubicBezTo>
                    <a:pt x="7541" y="1"/>
                    <a:pt x="7444" y="40"/>
                    <a:pt x="7371" y="136"/>
                  </a:cubicBezTo>
                  <a:cubicBezTo>
                    <a:pt x="4990" y="3444"/>
                    <a:pt x="2584" y="6778"/>
                    <a:pt x="178" y="10086"/>
                  </a:cubicBezTo>
                  <a:cubicBezTo>
                    <a:pt x="1" y="10316"/>
                    <a:pt x="224" y="10547"/>
                    <a:pt x="450" y="10547"/>
                  </a:cubicBezTo>
                  <a:cubicBezTo>
                    <a:pt x="544" y="10547"/>
                    <a:pt x="638" y="10507"/>
                    <a:pt x="704" y="10412"/>
                  </a:cubicBezTo>
                  <a:cubicBezTo>
                    <a:pt x="3110" y="7103"/>
                    <a:pt x="5516" y="3795"/>
                    <a:pt x="7922" y="462"/>
                  </a:cubicBezTo>
                  <a:cubicBezTo>
                    <a:pt x="8082" y="231"/>
                    <a:pt x="7865" y="1"/>
                    <a:pt x="7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65150" y="4863063"/>
              <a:ext cx="446900" cy="274050"/>
            </a:xfrm>
            <a:custGeom>
              <a:avLst/>
              <a:gdLst/>
              <a:ahLst/>
              <a:cxnLst/>
              <a:rect l="l" t="t" r="r" b="b"/>
              <a:pathLst>
                <a:path w="17876" h="10962" extrusionOk="0">
                  <a:moveTo>
                    <a:pt x="6217" y="1"/>
                  </a:moveTo>
                  <a:cubicBezTo>
                    <a:pt x="5421" y="1"/>
                    <a:pt x="4668" y="262"/>
                    <a:pt x="3990" y="868"/>
                  </a:cubicBezTo>
                  <a:cubicBezTo>
                    <a:pt x="0" y="4452"/>
                    <a:pt x="7346" y="10962"/>
                    <a:pt x="14319" y="10962"/>
                  </a:cubicBezTo>
                  <a:cubicBezTo>
                    <a:pt x="15536" y="10962"/>
                    <a:pt x="16743" y="10763"/>
                    <a:pt x="17875" y="10316"/>
                  </a:cubicBezTo>
                  <a:cubicBezTo>
                    <a:pt x="17875" y="10316"/>
                    <a:pt x="11216" y="1"/>
                    <a:pt x="6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736575" y="4947913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443" y="0"/>
                  </a:moveTo>
                  <a:cubicBezTo>
                    <a:pt x="175" y="0"/>
                    <a:pt x="0" y="394"/>
                    <a:pt x="291" y="582"/>
                  </a:cubicBezTo>
                  <a:lnTo>
                    <a:pt x="10642" y="7198"/>
                  </a:lnTo>
                  <a:cubicBezTo>
                    <a:pt x="10696" y="7235"/>
                    <a:pt x="10750" y="7251"/>
                    <a:pt x="10800" y="7251"/>
                  </a:cubicBezTo>
                  <a:cubicBezTo>
                    <a:pt x="11058" y="7251"/>
                    <a:pt x="11240" y="6839"/>
                    <a:pt x="10968" y="6672"/>
                  </a:cubicBezTo>
                  <a:lnTo>
                    <a:pt x="617" y="55"/>
                  </a:lnTo>
                  <a:cubicBezTo>
                    <a:pt x="557" y="17"/>
                    <a:pt x="498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096600" y="5005463"/>
              <a:ext cx="372825" cy="359875"/>
            </a:xfrm>
            <a:custGeom>
              <a:avLst/>
              <a:gdLst/>
              <a:ahLst/>
              <a:cxnLst/>
              <a:rect l="l" t="t" r="r" b="b"/>
              <a:pathLst>
                <a:path w="14913" h="14395" extrusionOk="0">
                  <a:moveTo>
                    <a:pt x="7830" y="1"/>
                  </a:moveTo>
                  <a:cubicBezTo>
                    <a:pt x="2326" y="1"/>
                    <a:pt x="1" y="14395"/>
                    <a:pt x="1" y="14395"/>
                  </a:cubicBezTo>
                  <a:cubicBezTo>
                    <a:pt x="8196" y="14094"/>
                    <a:pt x="14913" y="2164"/>
                    <a:pt x="8923" y="184"/>
                  </a:cubicBezTo>
                  <a:cubicBezTo>
                    <a:pt x="8545" y="60"/>
                    <a:pt x="8181" y="1"/>
                    <a:pt x="7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91350" y="5100663"/>
              <a:ext cx="192225" cy="270575"/>
            </a:xfrm>
            <a:custGeom>
              <a:avLst/>
              <a:gdLst/>
              <a:ahLst/>
              <a:cxnLst/>
              <a:rect l="l" t="t" r="r" b="b"/>
              <a:pathLst>
                <a:path w="7689" h="10823" extrusionOk="0">
                  <a:moveTo>
                    <a:pt x="7241" y="1"/>
                  </a:moveTo>
                  <a:cubicBezTo>
                    <a:pt x="7150" y="1"/>
                    <a:pt x="7061" y="40"/>
                    <a:pt x="7003" y="136"/>
                  </a:cubicBezTo>
                  <a:cubicBezTo>
                    <a:pt x="4722" y="3544"/>
                    <a:pt x="2441" y="6953"/>
                    <a:pt x="160" y="10361"/>
                  </a:cubicBezTo>
                  <a:cubicBezTo>
                    <a:pt x="1" y="10592"/>
                    <a:pt x="217" y="10822"/>
                    <a:pt x="438" y="10822"/>
                  </a:cubicBezTo>
                  <a:cubicBezTo>
                    <a:pt x="529" y="10822"/>
                    <a:pt x="621" y="10783"/>
                    <a:pt x="687" y="10687"/>
                  </a:cubicBezTo>
                  <a:cubicBezTo>
                    <a:pt x="2967" y="7279"/>
                    <a:pt x="5248" y="3870"/>
                    <a:pt x="7529" y="462"/>
                  </a:cubicBezTo>
                  <a:cubicBezTo>
                    <a:pt x="7688" y="231"/>
                    <a:pt x="7459" y="1"/>
                    <a:pt x="7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669250" y="5158388"/>
              <a:ext cx="449300" cy="266250"/>
            </a:xfrm>
            <a:custGeom>
              <a:avLst/>
              <a:gdLst/>
              <a:ahLst/>
              <a:cxnLst/>
              <a:rect l="l" t="t" r="r" b="b"/>
              <a:pathLst>
                <a:path w="17972" h="10650" extrusionOk="0">
                  <a:moveTo>
                    <a:pt x="6107" y="0"/>
                  </a:moveTo>
                  <a:cubicBezTo>
                    <a:pt x="5256" y="0"/>
                    <a:pt x="4459" y="287"/>
                    <a:pt x="3761" y="960"/>
                  </a:cubicBezTo>
                  <a:cubicBezTo>
                    <a:pt x="1" y="4594"/>
                    <a:pt x="7175" y="10649"/>
                    <a:pt x="14008" y="10649"/>
                  </a:cubicBezTo>
                  <a:cubicBezTo>
                    <a:pt x="15373" y="10649"/>
                    <a:pt x="16724" y="10408"/>
                    <a:pt x="17972" y="9857"/>
                  </a:cubicBezTo>
                  <a:cubicBezTo>
                    <a:pt x="17972" y="9857"/>
                    <a:pt x="11096" y="0"/>
                    <a:pt x="6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37300" y="5242013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464" y="1"/>
                  </a:moveTo>
                  <a:cubicBezTo>
                    <a:pt x="187" y="1"/>
                    <a:pt x="1" y="403"/>
                    <a:pt x="297" y="572"/>
                  </a:cubicBezTo>
                  <a:cubicBezTo>
                    <a:pt x="3806" y="2652"/>
                    <a:pt x="7340" y="4732"/>
                    <a:pt x="10874" y="6813"/>
                  </a:cubicBezTo>
                  <a:cubicBezTo>
                    <a:pt x="10928" y="6844"/>
                    <a:pt x="10982" y="6857"/>
                    <a:pt x="11033" y="6857"/>
                  </a:cubicBezTo>
                  <a:cubicBezTo>
                    <a:pt x="11310" y="6857"/>
                    <a:pt x="11496" y="6456"/>
                    <a:pt x="11200" y="6286"/>
                  </a:cubicBezTo>
                  <a:cubicBezTo>
                    <a:pt x="7666" y="4206"/>
                    <a:pt x="4157" y="2126"/>
                    <a:pt x="623" y="46"/>
                  </a:cubicBezTo>
                  <a:cubicBezTo>
                    <a:pt x="569" y="15"/>
                    <a:pt x="515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796475" y="3416363"/>
              <a:ext cx="351525" cy="2051750"/>
            </a:xfrm>
            <a:custGeom>
              <a:avLst/>
              <a:gdLst/>
              <a:ahLst/>
              <a:cxnLst/>
              <a:rect l="l" t="t" r="r" b="b"/>
              <a:pathLst>
                <a:path w="14061" h="82070" extrusionOk="0">
                  <a:moveTo>
                    <a:pt x="1515" y="1"/>
                  </a:moveTo>
                  <a:cubicBezTo>
                    <a:pt x="1362" y="1"/>
                    <a:pt x="1203" y="95"/>
                    <a:pt x="1178" y="289"/>
                  </a:cubicBezTo>
                  <a:cubicBezTo>
                    <a:pt x="251" y="8610"/>
                    <a:pt x="0" y="17006"/>
                    <a:pt x="401" y="25377"/>
                  </a:cubicBezTo>
                  <a:cubicBezTo>
                    <a:pt x="802" y="33673"/>
                    <a:pt x="1830" y="41919"/>
                    <a:pt x="3484" y="50064"/>
                  </a:cubicBezTo>
                  <a:cubicBezTo>
                    <a:pt x="5138" y="58285"/>
                    <a:pt x="7419" y="66355"/>
                    <a:pt x="10301" y="74225"/>
                  </a:cubicBezTo>
                  <a:cubicBezTo>
                    <a:pt x="11254" y="76881"/>
                    <a:pt x="12306" y="79488"/>
                    <a:pt x="13384" y="82069"/>
                  </a:cubicBezTo>
                  <a:lnTo>
                    <a:pt x="14061" y="82069"/>
                  </a:lnTo>
                  <a:cubicBezTo>
                    <a:pt x="13309" y="80290"/>
                    <a:pt x="12582" y="78510"/>
                    <a:pt x="11880" y="76681"/>
                  </a:cubicBezTo>
                  <a:cubicBezTo>
                    <a:pt x="8898" y="68936"/>
                    <a:pt x="6492" y="60966"/>
                    <a:pt x="4712" y="52871"/>
                  </a:cubicBezTo>
                  <a:cubicBezTo>
                    <a:pt x="2908" y="44751"/>
                    <a:pt x="1730" y="36480"/>
                    <a:pt x="1178" y="28184"/>
                  </a:cubicBezTo>
                  <a:cubicBezTo>
                    <a:pt x="652" y="19888"/>
                    <a:pt x="752" y="11568"/>
                    <a:pt x="1504" y="3322"/>
                  </a:cubicBezTo>
                  <a:cubicBezTo>
                    <a:pt x="1604" y="2319"/>
                    <a:pt x="1705" y="1317"/>
                    <a:pt x="1805" y="314"/>
                  </a:cubicBezTo>
                  <a:cubicBezTo>
                    <a:pt x="1831" y="108"/>
                    <a:pt x="1677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52600" y="4957438"/>
              <a:ext cx="326475" cy="510675"/>
            </a:xfrm>
            <a:custGeom>
              <a:avLst/>
              <a:gdLst/>
              <a:ahLst/>
              <a:cxnLst/>
              <a:rect l="l" t="t" r="r" b="b"/>
              <a:pathLst>
                <a:path w="13059" h="20427" extrusionOk="0">
                  <a:moveTo>
                    <a:pt x="327" y="0"/>
                  </a:moveTo>
                  <a:lnTo>
                    <a:pt x="327" y="0"/>
                  </a:lnTo>
                  <a:cubicBezTo>
                    <a:pt x="1" y="4186"/>
                    <a:pt x="126" y="7669"/>
                    <a:pt x="552" y="10602"/>
                  </a:cubicBezTo>
                  <a:cubicBezTo>
                    <a:pt x="552" y="10727"/>
                    <a:pt x="577" y="10827"/>
                    <a:pt x="602" y="10927"/>
                  </a:cubicBezTo>
                  <a:cubicBezTo>
                    <a:pt x="878" y="12857"/>
                    <a:pt x="1304" y="14562"/>
                    <a:pt x="1780" y="16015"/>
                  </a:cubicBezTo>
                  <a:cubicBezTo>
                    <a:pt x="1831" y="16141"/>
                    <a:pt x="1881" y="16266"/>
                    <a:pt x="1906" y="16366"/>
                  </a:cubicBezTo>
                  <a:cubicBezTo>
                    <a:pt x="2482" y="17995"/>
                    <a:pt x="3159" y="19323"/>
                    <a:pt x="3861" y="20426"/>
                  </a:cubicBezTo>
                  <a:lnTo>
                    <a:pt x="13059" y="20426"/>
                  </a:lnTo>
                  <a:cubicBezTo>
                    <a:pt x="13034" y="20351"/>
                    <a:pt x="13034" y="20276"/>
                    <a:pt x="13034" y="20201"/>
                  </a:cubicBezTo>
                  <a:cubicBezTo>
                    <a:pt x="12808" y="17745"/>
                    <a:pt x="12081" y="15414"/>
                    <a:pt x="11054" y="13233"/>
                  </a:cubicBezTo>
                  <a:cubicBezTo>
                    <a:pt x="11004" y="13108"/>
                    <a:pt x="10928" y="12958"/>
                    <a:pt x="10878" y="12832"/>
                  </a:cubicBezTo>
                  <a:cubicBezTo>
                    <a:pt x="9976" y="11003"/>
                    <a:pt x="8898" y="9298"/>
                    <a:pt x="7770" y="7770"/>
                  </a:cubicBezTo>
                  <a:cubicBezTo>
                    <a:pt x="7720" y="7694"/>
                    <a:pt x="7645" y="7619"/>
                    <a:pt x="7595" y="7544"/>
                  </a:cubicBezTo>
                  <a:cubicBezTo>
                    <a:pt x="4136" y="2933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296950" y="5041088"/>
              <a:ext cx="217600" cy="427025"/>
            </a:xfrm>
            <a:custGeom>
              <a:avLst/>
              <a:gdLst/>
              <a:ahLst/>
              <a:cxnLst/>
              <a:rect l="l" t="t" r="r" b="b"/>
              <a:pathLst>
                <a:path w="8704" h="17081" extrusionOk="0">
                  <a:moveTo>
                    <a:pt x="138" y="1"/>
                  </a:moveTo>
                  <a:cubicBezTo>
                    <a:pt x="69" y="1"/>
                    <a:pt x="1" y="89"/>
                    <a:pt x="57" y="163"/>
                  </a:cubicBezTo>
                  <a:cubicBezTo>
                    <a:pt x="2237" y="3672"/>
                    <a:pt x="4192" y="7331"/>
                    <a:pt x="5921" y="11065"/>
                  </a:cubicBezTo>
                  <a:lnTo>
                    <a:pt x="6021" y="11291"/>
                  </a:lnTo>
                  <a:cubicBezTo>
                    <a:pt x="6899" y="13196"/>
                    <a:pt x="7726" y="15125"/>
                    <a:pt x="8503" y="17080"/>
                  </a:cubicBezTo>
                  <a:lnTo>
                    <a:pt x="8703" y="17080"/>
                  </a:lnTo>
                  <a:cubicBezTo>
                    <a:pt x="8503" y="16554"/>
                    <a:pt x="8277" y="16003"/>
                    <a:pt x="8052" y="15451"/>
                  </a:cubicBezTo>
                  <a:cubicBezTo>
                    <a:pt x="8026" y="15376"/>
                    <a:pt x="7976" y="15276"/>
                    <a:pt x="7951" y="15201"/>
                  </a:cubicBezTo>
                  <a:cubicBezTo>
                    <a:pt x="6999" y="12895"/>
                    <a:pt x="5971" y="10614"/>
                    <a:pt x="4844" y="8358"/>
                  </a:cubicBezTo>
                  <a:cubicBezTo>
                    <a:pt x="4818" y="8283"/>
                    <a:pt x="4768" y="8208"/>
                    <a:pt x="4743" y="8133"/>
                  </a:cubicBezTo>
                  <a:cubicBezTo>
                    <a:pt x="4342" y="7356"/>
                    <a:pt x="3966" y="6604"/>
                    <a:pt x="3565" y="5827"/>
                  </a:cubicBezTo>
                  <a:cubicBezTo>
                    <a:pt x="2513" y="3872"/>
                    <a:pt x="1385" y="1942"/>
                    <a:pt x="207" y="38"/>
                  </a:cubicBezTo>
                  <a:cubicBezTo>
                    <a:pt x="187" y="12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266400" y="5222463"/>
              <a:ext cx="184675" cy="100950"/>
            </a:xfrm>
            <a:custGeom>
              <a:avLst/>
              <a:gdLst/>
              <a:ahLst/>
              <a:cxnLst/>
              <a:rect l="l" t="t" r="r" b="b"/>
              <a:pathLst>
                <a:path w="7387" h="4038" extrusionOk="0">
                  <a:moveTo>
                    <a:pt x="0" y="1"/>
                  </a:moveTo>
                  <a:cubicBezTo>
                    <a:pt x="0" y="126"/>
                    <a:pt x="25" y="226"/>
                    <a:pt x="50" y="326"/>
                  </a:cubicBezTo>
                  <a:cubicBezTo>
                    <a:pt x="2055" y="2156"/>
                    <a:pt x="4562" y="3459"/>
                    <a:pt x="7243" y="4036"/>
                  </a:cubicBezTo>
                  <a:cubicBezTo>
                    <a:pt x="7251" y="4037"/>
                    <a:pt x="7258" y="4038"/>
                    <a:pt x="7264" y="4038"/>
                  </a:cubicBezTo>
                  <a:cubicBezTo>
                    <a:pt x="7371" y="4038"/>
                    <a:pt x="7387" y="3859"/>
                    <a:pt x="7269" y="3835"/>
                  </a:cubicBezTo>
                  <a:cubicBezTo>
                    <a:pt x="7218" y="3835"/>
                    <a:pt x="7193" y="3835"/>
                    <a:pt x="7143" y="3810"/>
                  </a:cubicBezTo>
                  <a:cubicBezTo>
                    <a:pt x="4461" y="3209"/>
                    <a:pt x="1980" y="18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492425" y="5278238"/>
              <a:ext cx="36525" cy="152000"/>
            </a:xfrm>
            <a:custGeom>
              <a:avLst/>
              <a:gdLst/>
              <a:ahLst/>
              <a:cxnLst/>
              <a:rect l="l" t="t" r="r" b="b"/>
              <a:pathLst>
                <a:path w="1461" h="6080" extrusionOk="0">
                  <a:moveTo>
                    <a:pt x="1285" y="0"/>
                  </a:moveTo>
                  <a:cubicBezTo>
                    <a:pt x="1260" y="1955"/>
                    <a:pt x="884" y="3885"/>
                    <a:pt x="132" y="5715"/>
                  </a:cubicBezTo>
                  <a:cubicBezTo>
                    <a:pt x="107" y="5790"/>
                    <a:pt x="82" y="5865"/>
                    <a:pt x="32" y="5940"/>
                  </a:cubicBezTo>
                  <a:cubicBezTo>
                    <a:pt x="0" y="6020"/>
                    <a:pt x="70" y="6080"/>
                    <a:pt x="138" y="6080"/>
                  </a:cubicBezTo>
                  <a:cubicBezTo>
                    <a:pt x="177" y="6080"/>
                    <a:pt x="214" y="6061"/>
                    <a:pt x="233" y="6015"/>
                  </a:cubicBezTo>
                  <a:cubicBezTo>
                    <a:pt x="233" y="5990"/>
                    <a:pt x="233" y="5990"/>
                    <a:pt x="233" y="5965"/>
                  </a:cubicBezTo>
                  <a:cubicBezTo>
                    <a:pt x="984" y="4211"/>
                    <a:pt x="1411" y="2306"/>
                    <a:pt x="1461" y="401"/>
                  </a:cubicBezTo>
                  <a:cubicBezTo>
                    <a:pt x="1411" y="276"/>
                    <a:pt x="1335" y="126"/>
                    <a:pt x="1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78425" y="5265788"/>
              <a:ext cx="201775" cy="202325"/>
            </a:xfrm>
            <a:custGeom>
              <a:avLst/>
              <a:gdLst/>
              <a:ahLst/>
              <a:cxnLst/>
              <a:rect l="l" t="t" r="r" b="b"/>
              <a:pathLst>
                <a:path w="8071" h="8093" extrusionOk="0">
                  <a:moveTo>
                    <a:pt x="1407" y="1"/>
                  </a:moveTo>
                  <a:cubicBezTo>
                    <a:pt x="1293" y="1"/>
                    <a:pt x="1183" y="63"/>
                    <a:pt x="1078" y="197"/>
                  </a:cubicBezTo>
                  <a:cubicBezTo>
                    <a:pt x="1" y="1601"/>
                    <a:pt x="2106" y="7115"/>
                    <a:pt x="2507" y="8092"/>
                  </a:cubicBezTo>
                  <a:lnTo>
                    <a:pt x="5966" y="8092"/>
                  </a:lnTo>
                  <a:cubicBezTo>
                    <a:pt x="6417" y="7040"/>
                    <a:pt x="8071" y="2829"/>
                    <a:pt x="6768" y="2779"/>
                  </a:cubicBezTo>
                  <a:cubicBezTo>
                    <a:pt x="6758" y="2779"/>
                    <a:pt x="6749" y="2778"/>
                    <a:pt x="6740" y="2778"/>
                  </a:cubicBezTo>
                  <a:cubicBezTo>
                    <a:pt x="5251" y="2778"/>
                    <a:pt x="4236" y="6814"/>
                    <a:pt x="4236" y="6814"/>
                  </a:cubicBezTo>
                  <a:cubicBezTo>
                    <a:pt x="4236" y="6814"/>
                    <a:pt x="2606" y="1"/>
                    <a:pt x="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 flipH="1">
            <a:off x="8014038" y="3197338"/>
            <a:ext cx="1216825" cy="2051750"/>
            <a:chOff x="3252600" y="3416363"/>
            <a:chExt cx="1216825" cy="2051750"/>
          </a:xfrm>
        </p:grpSpPr>
        <p:sp>
          <p:nvSpPr>
            <p:cNvPr id="46" name="Google Shape;46;p2"/>
            <p:cNvSpPr/>
            <p:nvPr/>
          </p:nvSpPr>
          <p:spPr>
            <a:xfrm>
              <a:off x="3809625" y="3597338"/>
              <a:ext cx="439050" cy="288475"/>
            </a:xfrm>
            <a:custGeom>
              <a:avLst/>
              <a:gdLst/>
              <a:ahLst/>
              <a:cxnLst/>
              <a:rect l="l" t="t" r="r" b="b"/>
              <a:pathLst>
                <a:path w="17562" h="11539" extrusionOk="0">
                  <a:moveTo>
                    <a:pt x="11122" y="1"/>
                  </a:moveTo>
                  <a:cubicBezTo>
                    <a:pt x="6091" y="1"/>
                    <a:pt x="1" y="11121"/>
                    <a:pt x="1" y="11121"/>
                  </a:cubicBezTo>
                  <a:cubicBezTo>
                    <a:pt x="917" y="11408"/>
                    <a:pt x="1868" y="11539"/>
                    <a:pt x="2824" y="11539"/>
                  </a:cubicBezTo>
                  <a:cubicBezTo>
                    <a:pt x="10030" y="11539"/>
                    <a:pt x="17562" y="4127"/>
                    <a:pt x="13159" y="720"/>
                  </a:cubicBezTo>
                  <a:cubicBezTo>
                    <a:pt x="12514" y="220"/>
                    <a:pt x="11828" y="1"/>
                    <a:pt x="1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803100" y="3684588"/>
              <a:ext cx="270050" cy="198200"/>
            </a:xfrm>
            <a:custGeom>
              <a:avLst/>
              <a:gdLst/>
              <a:ahLst/>
              <a:cxnLst/>
              <a:rect l="l" t="t" r="r" b="b"/>
              <a:pathLst>
                <a:path w="10802" h="7928" extrusionOk="0">
                  <a:moveTo>
                    <a:pt x="10303" y="0"/>
                  </a:moveTo>
                  <a:cubicBezTo>
                    <a:pt x="10240" y="0"/>
                    <a:pt x="10174" y="19"/>
                    <a:pt x="10111" y="62"/>
                  </a:cubicBezTo>
                  <a:cubicBezTo>
                    <a:pt x="6828" y="2518"/>
                    <a:pt x="3545" y="4949"/>
                    <a:pt x="262" y="7405"/>
                  </a:cubicBezTo>
                  <a:cubicBezTo>
                    <a:pt x="1" y="7586"/>
                    <a:pt x="222" y="7927"/>
                    <a:pt x="488" y="7927"/>
                  </a:cubicBezTo>
                  <a:cubicBezTo>
                    <a:pt x="554" y="7927"/>
                    <a:pt x="623" y="7906"/>
                    <a:pt x="688" y="7856"/>
                  </a:cubicBezTo>
                  <a:cubicBezTo>
                    <a:pt x="3971" y="5425"/>
                    <a:pt x="7254" y="2969"/>
                    <a:pt x="10538" y="513"/>
                  </a:cubicBezTo>
                  <a:cubicBezTo>
                    <a:pt x="10801" y="330"/>
                    <a:pt x="10573" y="0"/>
                    <a:pt x="10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41825" y="3583788"/>
              <a:ext cx="372850" cy="359250"/>
            </a:xfrm>
            <a:custGeom>
              <a:avLst/>
              <a:gdLst/>
              <a:ahLst/>
              <a:cxnLst/>
              <a:rect l="l" t="t" r="r" b="b"/>
              <a:pathLst>
                <a:path w="14914" h="14370" extrusionOk="0">
                  <a:moveTo>
                    <a:pt x="7061" y="0"/>
                  </a:moveTo>
                  <a:cubicBezTo>
                    <a:pt x="6709" y="0"/>
                    <a:pt x="6344" y="59"/>
                    <a:pt x="5966" y="184"/>
                  </a:cubicBezTo>
                  <a:cubicBezTo>
                    <a:pt x="1" y="2164"/>
                    <a:pt x="6743" y="14094"/>
                    <a:pt x="14913" y="14369"/>
                  </a:cubicBezTo>
                  <a:cubicBezTo>
                    <a:pt x="14913" y="14369"/>
                    <a:pt x="12566" y="0"/>
                    <a:pt x="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627775" y="3678838"/>
              <a:ext cx="192650" cy="269700"/>
            </a:xfrm>
            <a:custGeom>
              <a:avLst/>
              <a:gdLst/>
              <a:ahLst/>
              <a:cxnLst/>
              <a:rect l="l" t="t" r="r" b="b"/>
              <a:pathLst>
                <a:path w="7706" h="10788" extrusionOk="0">
                  <a:moveTo>
                    <a:pt x="443" y="1"/>
                  </a:moveTo>
                  <a:cubicBezTo>
                    <a:pt x="219" y="1"/>
                    <a:pt x="0" y="215"/>
                    <a:pt x="157" y="442"/>
                  </a:cubicBezTo>
                  <a:cubicBezTo>
                    <a:pt x="2438" y="3851"/>
                    <a:pt x="4718" y="7234"/>
                    <a:pt x="6999" y="10643"/>
                  </a:cubicBezTo>
                  <a:cubicBezTo>
                    <a:pt x="7070" y="10745"/>
                    <a:pt x="7173" y="10788"/>
                    <a:pt x="7274" y="10788"/>
                  </a:cubicBezTo>
                  <a:cubicBezTo>
                    <a:pt x="7494" y="10788"/>
                    <a:pt x="7705" y="10583"/>
                    <a:pt x="7550" y="10342"/>
                  </a:cubicBezTo>
                  <a:cubicBezTo>
                    <a:pt x="5270" y="6958"/>
                    <a:pt x="2989" y="3550"/>
                    <a:pt x="708" y="141"/>
                  </a:cubicBezTo>
                  <a:cubicBezTo>
                    <a:pt x="640" y="42"/>
                    <a:pt x="541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819650" y="3873113"/>
              <a:ext cx="418250" cy="317425"/>
            </a:xfrm>
            <a:custGeom>
              <a:avLst/>
              <a:gdLst/>
              <a:ahLst/>
              <a:cxnLst/>
              <a:rect l="l" t="t" r="r" b="b"/>
              <a:pathLst>
                <a:path w="16730" h="12697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6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9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3800" y="3963413"/>
              <a:ext cx="241075" cy="231150"/>
            </a:xfrm>
            <a:custGeom>
              <a:avLst/>
              <a:gdLst/>
              <a:ahLst/>
              <a:cxnLst/>
              <a:rect l="l" t="t" r="r" b="b"/>
              <a:pathLst>
                <a:path w="9643" h="9246" extrusionOk="0">
                  <a:moveTo>
                    <a:pt x="9189" y="1"/>
                  </a:moveTo>
                  <a:cubicBezTo>
                    <a:pt x="9120" y="1"/>
                    <a:pt x="9048" y="26"/>
                    <a:pt x="8982" y="87"/>
                  </a:cubicBezTo>
                  <a:cubicBezTo>
                    <a:pt x="6074" y="2969"/>
                    <a:pt x="3142" y="5826"/>
                    <a:pt x="235" y="8708"/>
                  </a:cubicBezTo>
                  <a:cubicBezTo>
                    <a:pt x="0" y="8923"/>
                    <a:pt x="208" y="9245"/>
                    <a:pt x="454" y="9245"/>
                  </a:cubicBezTo>
                  <a:cubicBezTo>
                    <a:pt x="523" y="9245"/>
                    <a:pt x="595" y="9220"/>
                    <a:pt x="661" y="9159"/>
                  </a:cubicBezTo>
                  <a:cubicBezTo>
                    <a:pt x="3568" y="6302"/>
                    <a:pt x="6500" y="3420"/>
                    <a:pt x="9408" y="538"/>
                  </a:cubicBezTo>
                  <a:cubicBezTo>
                    <a:pt x="9642" y="323"/>
                    <a:pt x="9435" y="1"/>
                    <a:pt x="9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27575" y="3923888"/>
              <a:ext cx="406525" cy="331050"/>
            </a:xfrm>
            <a:custGeom>
              <a:avLst/>
              <a:gdLst/>
              <a:ahLst/>
              <a:cxnLst/>
              <a:rect l="l" t="t" r="r" b="b"/>
              <a:pathLst>
                <a:path w="16261" h="13242" extrusionOk="0">
                  <a:moveTo>
                    <a:pt x="6949" y="1"/>
                  </a:moveTo>
                  <a:cubicBezTo>
                    <a:pt x="6461" y="1"/>
                    <a:pt x="5964" y="115"/>
                    <a:pt x="5458" y="364"/>
                  </a:cubicBezTo>
                  <a:cubicBezTo>
                    <a:pt x="0" y="3045"/>
                    <a:pt x="7527" y="13241"/>
                    <a:pt x="15369" y="13241"/>
                  </a:cubicBezTo>
                  <a:cubicBezTo>
                    <a:pt x="15666" y="13241"/>
                    <a:pt x="15963" y="13227"/>
                    <a:pt x="16260" y="13197"/>
                  </a:cubicBezTo>
                  <a:cubicBezTo>
                    <a:pt x="16260" y="13197"/>
                    <a:pt x="12190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13300" y="4015638"/>
              <a:ext cx="226175" cy="245125"/>
            </a:xfrm>
            <a:custGeom>
              <a:avLst/>
              <a:gdLst/>
              <a:ahLst/>
              <a:cxnLst/>
              <a:rect l="l" t="t" r="r" b="b"/>
              <a:pathLst>
                <a:path w="9047" h="9805" extrusionOk="0">
                  <a:moveTo>
                    <a:pt x="444" y="0"/>
                  </a:moveTo>
                  <a:cubicBezTo>
                    <a:pt x="210" y="0"/>
                    <a:pt x="0" y="301"/>
                    <a:pt x="210" y="529"/>
                  </a:cubicBezTo>
                  <a:lnTo>
                    <a:pt x="8380" y="9702"/>
                  </a:lnTo>
                  <a:cubicBezTo>
                    <a:pt x="8447" y="9774"/>
                    <a:pt x="8523" y="9805"/>
                    <a:pt x="8598" y="9805"/>
                  </a:cubicBezTo>
                  <a:cubicBezTo>
                    <a:pt x="8832" y="9805"/>
                    <a:pt x="9047" y="9504"/>
                    <a:pt x="8856" y="9276"/>
                  </a:cubicBezTo>
                  <a:cubicBezTo>
                    <a:pt x="6124" y="6218"/>
                    <a:pt x="3393" y="3161"/>
                    <a:pt x="661" y="103"/>
                  </a:cubicBezTo>
                  <a:cubicBezTo>
                    <a:pt x="594" y="30"/>
                    <a:pt x="5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57250" y="41751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7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8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51375" y="4265413"/>
              <a:ext cx="240600" cy="231150"/>
            </a:xfrm>
            <a:custGeom>
              <a:avLst/>
              <a:gdLst/>
              <a:ahLst/>
              <a:cxnLst/>
              <a:rect l="l" t="t" r="r" b="b"/>
              <a:pathLst>
                <a:path w="9624" h="9246" extrusionOk="0">
                  <a:moveTo>
                    <a:pt x="9187" y="1"/>
                  </a:moveTo>
                  <a:cubicBezTo>
                    <a:pt x="9119" y="1"/>
                    <a:pt x="9048" y="26"/>
                    <a:pt x="8982" y="87"/>
                  </a:cubicBezTo>
                  <a:cubicBezTo>
                    <a:pt x="6075" y="2969"/>
                    <a:pt x="3143" y="5826"/>
                    <a:pt x="236" y="8709"/>
                  </a:cubicBezTo>
                  <a:cubicBezTo>
                    <a:pt x="1" y="8924"/>
                    <a:pt x="209" y="9246"/>
                    <a:pt x="454" y="9246"/>
                  </a:cubicBezTo>
                  <a:cubicBezTo>
                    <a:pt x="523" y="9246"/>
                    <a:pt x="596" y="9220"/>
                    <a:pt x="662" y="9160"/>
                  </a:cubicBezTo>
                  <a:cubicBezTo>
                    <a:pt x="3569" y="6303"/>
                    <a:pt x="6501" y="3420"/>
                    <a:pt x="9409" y="538"/>
                  </a:cubicBezTo>
                  <a:cubicBezTo>
                    <a:pt x="9624" y="323"/>
                    <a:pt x="9427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446925" y="4247363"/>
              <a:ext cx="424750" cy="309300"/>
            </a:xfrm>
            <a:custGeom>
              <a:avLst/>
              <a:gdLst/>
              <a:ahLst/>
              <a:cxnLst/>
              <a:rect l="l" t="t" r="r" b="b"/>
              <a:pathLst>
                <a:path w="16990" h="12372" extrusionOk="0">
                  <a:moveTo>
                    <a:pt x="6709" y="0"/>
                  </a:moveTo>
                  <a:cubicBezTo>
                    <a:pt x="6114" y="0"/>
                    <a:pt x="5520" y="165"/>
                    <a:pt x="4935" y="533"/>
                  </a:cubicBezTo>
                  <a:cubicBezTo>
                    <a:pt x="0" y="3615"/>
                    <a:pt x="7637" y="12371"/>
                    <a:pt x="15154" y="12371"/>
                  </a:cubicBezTo>
                  <a:cubicBezTo>
                    <a:pt x="15769" y="12371"/>
                    <a:pt x="16384" y="12313"/>
                    <a:pt x="16990" y="12187"/>
                  </a:cubicBezTo>
                  <a:cubicBezTo>
                    <a:pt x="16990" y="12187"/>
                    <a:pt x="11821" y="0"/>
                    <a:pt x="6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28250" y="4336763"/>
              <a:ext cx="249350" cy="222225"/>
            </a:xfrm>
            <a:custGeom>
              <a:avLst/>
              <a:gdLst/>
              <a:ahLst/>
              <a:cxnLst/>
              <a:rect l="l" t="t" r="r" b="b"/>
              <a:pathLst>
                <a:path w="9974" h="8889" extrusionOk="0">
                  <a:moveTo>
                    <a:pt x="471" y="1"/>
                  </a:moveTo>
                  <a:cubicBezTo>
                    <a:pt x="221" y="1"/>
                    <a:pt x="0" y="303"/>
                    <a:pt x="213" y="516"/>
                  </a:cubicBezTo>
                  <a:cubicBezTo>
                    <a:pt x="3246" y="3273"/>
                    <a:pt x="6278" y="6030"/>
                    <a:pt x="9286" y="8812"/>
                  </a:cubicBezTo>
                  <a:cubicBezTo>
                    <a:pt x="9350" y="8866"/>
                    <a:pt x="9421" y="8888"/>
                    <a:pt x="9491" y="8888"/>
                  </a:cubicBezTo>
                  <a:cubicBezTo>
                    <a:pt x="9745" y="8888"/>
                    <a:pt x="9973" y="8583"/>
                    <a:pt x="9737" y="8386"/>
                  </a:cubicBezTo>
                  <a:cubicBezTo>
                    <a:pt x="6729" y="5604"/>
                    <a:pt x="3697" y="2847"/>
                    <a:pt x="689" y="90"/>
                  </a:cubicBezTo>
                  <a:cubicBezTo>
                    <a:pt x="621" y="27"/>
                    <a:pt x="544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920525" y="4463263"/>
              <a:ext cx="395075" cy="341000"/>
            </a:xfrm>
            <a:custGeom>
              <a:avLst/>
              <a:gdLst/>
              <a:ahLst/>
              <a:cxnLst/>
              <a:rect l="l" t="t" r="r" b="b"/>
              <a:pathLst>
                <a:path w="15803" h="13640" extrusionOk="0">
                  <a:moveTo>
                    <a:pt x="8796" y="0"/>
                  </a:moveTo>
                  <a:cubicBezTo>
                    <a:pt x="3466" y="0"/>
                    <a:pt x="1" y="13627"/>
                    <a:pt x="1" y="13627"/>
                  </a:cubicBezTo>
                  <a:cubicBezTo>
                    <a:pt x="161" y="13636"/>
                    <a:pt x="320" y="13640"/>
                    <a:pt x="480" y="13640"/>
                  </a:cubicBezTo>
                  <a:cubicBezTo>
                    <a:pt x="8469" y="13640"/>
                    <a:pt x="15803" y="2751"/>
                    <a:pt x="10151" y="293"/>
                  </a:cubicBezTo>
                  <a:cubicBezTo>
                    <a:pt x="9688" y="93"/>
                    <a:pt x="9236" y="0"/>
                    <a:pt x="8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914125" y="4556563"/>
              <a:ext cx="215200" cy="253500"/>
            </a:xfrm>
            <a:custGeom>
              <a:avLst/>
              <a:gdLst/>
              <a:ahLst/>
              <a:cxnLst/>
              <a:rect l="l" t="t" r="r" b="b"/>
              <a:pathLst>
                <a:path w="8608" h="10140" extrusionOk="0">
                  <a:moveTo>
                    <a:pt x="8154" y="1"/>
                  </a:moveTo>
                  <a:cubicBezTo>
                    <a:pt x="8064" y="1"/>
                    <a:pt x="7971" y="36"/>
                    <a:pt x="7901" y="120"/>
                  </a:cubicBezTo>
                  <a:cubicBezTo>
                    <a:pt x="5345" y="3303"/>
                    <a:pt x="2763" y="6486"/>
                    <a:pt x="182" y="9669"/>
                  </a:cubicBezTo>
                  <a:cubicBezTo>
                    <a:pt x="1" y="9904"/>
                    <a:pt x="224" y="10139"/>
                    <a:pt x="457" y="10139"/>
                  </a:cubicBezTo>
                  <a:cubicBezTo>
                    <a:pt x="547" y="10139"/>
                    <a:pt x="638" y="10104"/>
                    <a:pt x="708" y="10020"/>
                  </a:cubicBezTo>
                  <a:lnTo>
                    <a:pt x="8427" y="446"/>
                  </a:lnTo>
                  <a:cubicBezTo>
                    <a:pt x="8608" y="230"/>
                    <a:pt x="8386" y="1"/>
                    <a:pt x="8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92325" y="4571738"/>
              <a:ext cx="440775" cy="284800"/>
            </a:xfrm>
            <a:custGeom>
              <a:avLst/>
              <a:gdLst/>
              <a:ahLst/>
              <a:cxnLst/>
              <a:rect l="l" t="t" r="r" b="b"/>
              <a:pathLst>
                <a:path w="17631" h="11392" extrusionOk="0">
                  <a:moveTo>
                    <a:pt x="6393" y="1"/>
                  </a:moveTo>
                  <a:cubicBezTo>
                    <a:pt x="5661" y="1"/>
                    <a:pt x="4954" y="233"/>
                    <a:pt x="4297" y="766"/>
                  </a:cubicBezTo>
                  <a:cubicBezTo>
                    <a:pt x="1" y="4229"/>
                    <a:pt x="7493" y="11391"/>
                    <a:pt x="14620" y="11391"/>
                  </a:cubicBezTo>
                  <a:cubicBezTo>
                    <a:pt x="15643" y="11391"/>
                    <a:pt x="16658" y="11244"/>
                    <a:pt x="17630" y="10917"/>
                  </a:cubicBezTo>
                  <a:cubicBezTo>
                    <a:pt x="17630" y="10917"/>
                    <a:pt x="11409" y="1"/>
                    <a:pt x="6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67525" y="4657813"/>
              <a:ext cx="271125" cy="194725"/>
            </a:xfrm>
            <a:custGeom>
              <a:avLst/>
              <a:gdLst/>
              <a:ahLst/>
              <a:cxnLst/>
              <a:rect l="l" t="t" r="r" b="b"/>
              <a:pathLst>
                <a:path w="10845" h="7789" extrusionOk="0">
                  <a:moveTo>
                    <a:pt x="434" y="0"/>
                  </a:moveTo>
                  <a:cubicBezTo>
                    <a:pt x="179" y="0"/>
                    <a:pt x="1" y="394"/>
                    <a:pt x="271" y="582"/>
                  </a:cubicBezTo>
                  <a:cubicBezTo>
                    <a:pt x="3605" y="2962"/>
                    <a:pt x="6938" y="5343"/>
                    <a:pt x="10246" y="7724"/>
                  </a:cubicBezTo>
                  <a:cubicBezTo>
                    <a:pt x="10309" y="7769"/>
                    <a:pt x="10370" y="7788"/>
                    <a:pt x="10426" y="7788"/>
                  </a:cubicBezTo>
                  <a:cubicBezTo>
                    <a:pt x="10685" y="7788"/>
                    <a:pt x="10844" y="7383"/>
                    <a:pt x="10597" y="7198"/>
                  </a:cubicBezTo>
                  <a:cubicBezTo>
                    <a:pt x="7264" y="4817"/>
                    <a:pt x="3930" y="2436"/>
                    <a:pt x="597" y="55"/>
                  </a:cubicBezTo>
                  <a:cubicBezTo>
                    <a:pt x="542" y="17"/>
                    <a:pt x="486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91325" y="4728113"/>
              <a:ext cx="384125" cy="352150"/>
            </a:xfrm>
            <a:custGeom>
              <a:avLst/>
              <a:gdLst/>
              <a:ahLst/>
              <a:cxnLst/>
              <a:rect l="l" t="t" r="r" b="b"/>
              <a:pathLst>
                <a:path w="15365" h="14086" extrusionOk="0">
                  <a:moveTo>
                    <a:pt x="8248" y="1"/>
                  </a:moveTo>
                  <a:cubicBezTo>
                    <a:pt x="2818" y="1"/>
                    <a:pt x="1" y="14085"/>
                    <a:pt x="1" y="14085"/>
                  </a:cubicBezTo>
                  <a:cubicBezTo>
                    <a:pt x="8197" y="14085"/>
                    <a:pt x="15364" y="2431"/>
                    <a:pt x="9450" y="226"/>
                  </a:cubicBezTo>
                  <a:cubicBezTo>
                    <a:pt x="9036" y="72"/>
                    <a:pt x="8635" y="1"/>
                    <a:pt x="8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985650" y="482246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7636" y="1"/>
                  </a:moveTo>
                  <a:cubicBezTo>
                    <a:pt x="7541" y="1"/>
                    <a:pt x="7444" y="40"/>
                    <a:pt x="7371" y="136"/>
                  </a:cubicBezTo>
                  <a:cubicBezTo>
                    <a:pt x="4990" y="3444"/>
                    <a:pt x="2584" y="6778"/>
                    <a:pt x="178" y="10086"/>
                  </a:cubicBezTo>
                  <a:cubicBezTo>
                    <a:pt x="1" y="10316"/>
                    <a:pt x="224" y="10547"/>
                    <a:pt x="450" y="10547"/>
                  </a:cubicBezTo>
                  <a:cubicBezTo>
                    <a:pt x="544" y="10547"/>
                    <a:pt x="638" y="10507"/>
                    <a:pt x="704" y="10412"/>
                  </a:cubicBezTo>
                  <a:cubicBezTo>
                    <a:pt x="3110" y="7103"/>
                    <a:pt x="5516" y="3795"/>
                    <a:pt x="7922" y="462"/>
                  </a:cubicBezTo>
                  <a:cubicBezTo>
                    <a:pt x="8082" y="231"/>
                    <a:pt x="7865" y="1"/>
                    <a:pt x="7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565150" y="4863063"/>
              <a:ext cx="446900" cy="274050"/>
            </a:xfrm>
            <a:custGeom>
              <a:avLst/>
              <a:gdLst/>
              <a:ahLst/>
              <a:cxnLst/>
              <a:rect l="l" t="t" r="r" b="b"/>
              <a:pathLst>
                <a:path w="17876" h="10962" extrusionOk="0">
                  <a:moveTo>
                    <a:pt x="6217" y="1"/>
                  </a:moveTo>
                  <a:cubicBezTo>
                    <a:pt x="5421" y="1"/>
                    <a:pt x="4668" y="262"/>
                    <a:pt x="3990" y="868"/>
                  </a:cubicBezTo>
                  <a:cubicBezTo>
                    <a:pt x="0" y="4452"/>
                    <a:pt x="7346" y="10962"/>
                    <a:pt x="14319" y="10962"/>
                  </a:cubicBezTo>
                  <a:cubicBezTo>
                    <a:pt x="15536" y="10962"/>
                    <a:pt x="16743" y="10763"/>
                    <a:pt x="17875" y="10316"/>
                  </a:cubicBezTo>
                  <a:cubicBezTo>
                    <a:pt x="17875" y="10316"/>
                    <a:pt x="11216" y="1"/>
                    <a:pt x="6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36575" y="4947913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443" y="0"/>
                  </a:moveTo>
                  <a:cubicBezTo>
                    <a:pt x="175" y="0"/>
                    <a:pt x="0" y="394"/>
                    <a:pt x="291" y="582"/>
                  </a:cubicBezTo>
                  <a:lnTo>
                    <a:pt x="10642" y="7198"/>
                  </a:lnTo>
                  <a:cubicBezTo>
                    <a:pt x="10696" y="7235"/>
                    <a:pt x="10750" y="7251"/>
                    <a:pt x="10800" y="7251"/>
                  </a:cubicBezTo>
                  <a:cubicBezTo>
                    <a:pt x="11058" y="7251"/>
                    <a:pt x="11240" y="6839"/>
                    <a:pt x="10968" y="6672"/>
                  </a:cubicBezTo>
                  <a:lnTo>
                    <a:pt x="617" y="55"/>
                  </a:lnTo>
                  <a:cubicBezTo>
                    <a:pt x="557" y="17"/>
                    <a:pt x="498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096600" y="5005463"/>
              <a:ext cx="372825" cy="359875"/>
            </a:xfrm>
            <a:custGeom>
              <a:avLst/>
              <a:gdLst/>
              <a:ahLst/>
              <a:cxnLst/>
              <a:rect l="l" t="t" r="r" b="b"/>
              <a:pathLst>
                <a:path w="14913" h="14395" extrusionOk="0">
                  <a:moveTo>
                    <a:pt x="7830" y="1"/>
                  </a:moveTo>
                  <a:cubicBezTo>
                    <a:pt x="2326" y="1"/>
                    <a:pt x="1" y="14395"/>
                    <a:pt x="1" y="14395"/>
                  </a:cubicBezTo>
                  <a:cubicBezTo>
                    <a:pt x="8196" y="14094"/>
                    <a:pt x="14913" y="2164"/>
                    <a:pt x="8923" y="184"/>
                  </a:cubicBezTo>
                  <a:cubicBezTo>
                    <a:pt x="8545" y="60"/>
                    <a:pt x="8181" y="1"/>
                    <a:pt x="7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091350" y="5100663"/>
              <a:ext cx="192225" cy="270575"/>
            </a:xfrm>
            <a:custGeom>
              <a:avLst/>
              <a:gdLst/>
              <a:ahLst/>
              <a:cxnLst/>
              <a:rect l="l" t="t" r="r" b="b"/>
              <a:pathLst>
                <a:path w="7689" h="10823" extrusionOk="0">
                  <a:moveTo>
                    <a:pt x="7241" y="1"/>
                  </a:moveTo>
                  <a:cubicBezTo>
                    <a:pt x="7150" y="1"/>
                    <a:pt x="7061" y="40"/>
                    <a:pt x="7003" y="136"/>
                  </a:cubicBezTo>
                  <a:cubicBezTo>
                    <a:pt x="4722" y="3544"/>
                    <a:pt x="2441" y="6953"/>
                    <a:pt x="160" y="10361"/>
                  </a:cubicBezTo>
                  <a:cubicBezTo>
                    <a:pt x="1" y="10592"/>
                    <a:pt x="217" y="10822"/>
                    <a:pt x="438" y="10822"/>
                  </a:cubicBezTo>
                  <a:cubicBezTo>
                    <a:pt x="529" y="10822"/>
                    <a:pt x="621" y="10783"/>
                    <a:pt x="687" y="10687"/>
                  </a:cubicBezTo>
                  <a:cubicBezTo>
                    <a:pt x="2967" y="7279"/>
                    <a:pt x="5248" y="3870"/>
                    <a:pt x="7529" y="462"/>
                  </a:cubicBezTo>
                  <a:cubicBezTo>
                    <a:pt x="7688" y="231"/>
                    <a:pt x="7459" y="1"/>
                    <a:pt x="7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669250" y="5158388"/>
              <a:ext cx="449300" cy="266250"/>
            </a:xfrm>
            <a:custGeom>
              <a:avLst/>
              <a:gdLst/>
              <a:ahLst/>
              <a:cxnLst/>
              <a:rect l="l" t="t" r="r" b="b"/>
              <a:pathLst>
                <a:path w="17972" h="10650" extrusionOk="0">
                  <a:moveTo>
                    <a:pt x="6107" y="0"/>
                  </a:moveTo>
                  <a:cubicBezTo>
                    <a:pt x="5256" y="0"/>
                    <a:pt x="4459" y="287"/>
                    <a:pt x="3761" y="960"/>
                  </a:cubicBezTo>
                  <a:cubicBezTo>
                    <a:pt x="1" y="4594"/>
                    <a:pt x="7175" y="10649"/>
                    <a:pt x="14008" y="10649"/>
                  </a:cubicBezTo>
                  <a:cubicBezTo>
                    <a:pt x="15373" y="10649"/>
                    <a:pt x="16724" y="10408"/>
                    <a:pt x="17972" y="9857"/>
                  </a:cubicBezTo>
                  <a:cubicBezTo>
                    <a:pt x="17972" y="9857"/>
                    <a:pt x="11096" y="0"/>
                    <a:pt x="6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37300" y="5242013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464" y="1"/>
                  </a:moveTo>
                  <a:cubicBezTo>
                    <a:pt x="187" y="1"/>
                    <a:pt x="1" y="403"/>
                    <a:pt x="297" y="572"/>
                  </a:cubicBezTo>
                  <a:cubicBezTo>
                    <a:pt x="3806" y="2652"/>
                    <a:pt x="7340" y="4732"/>
                    <a:pt x="10874" y="6813"/>
                  </a:cubicBezTo>
                  <a:cubicBezTo>
                    <a:pt x="10928" y="6844"/>
                    <a:pt x="10982" y="6857"/>
                    <a:pt x="11033" y="6857"/>
                  </a:cubicBezTo>
                  <a:cubicBezTo>
                    <a:pt x="11310" y="6857"/>
                    <a:pt x="11496" y="6456"/>
                    <a:pt x="11200" y="6286"/>
                  </a:cubicBezTo>
                  <a:cubicBezTo>
                    <a:pt x="7666" y="4206"/>
                    <a:pt x="4157" y="2126"/>
                    <a:pt x="623" y="46"/>
                  </a:cubicBezTo>
                  <a:cubicBezTo>
                    <a:pt x="569" y="15"/>
                    <a:pt x="515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796475" y="3416363"/>
              <a:ext cx="351525" cy="2051750"/>
            </a:xfrm>
            <a:custGeom>
              <a:avLst/>
              <a:gdLst/>
              <a:ahLst/>
              <a:cxnLst/>
              <a:rect l="l" t="t" r="r" b="b"/>
              <a:pathLst>
                <a:path w="14061" h="82070" extrusionOk="0">
                  <a:moveTo>
                    <a:pt x="1515" y="1"/>
                  </a:moveTo>
                  <a:cubicBezTo>
                    <a:pt x="1362" y="1"/>
                    <a:pt x="1203" y="95"/>
                    <a:pt x="1178" y="289"/>
                  </a:cubicBezTo>
                  <a:cubicBezTo>
                    <a:pt x="251" y="8610"/>
                    <a:pt x="0" y="17006"/>
                    <a:pt x="401" y="25377"/>
                  </a:cubicBezTo>
                  <a:cubicBezTo>
                    <a:pt x="802" y="33673"/>
                    <a:pt x="1830" y="41919"/>
                    <a:pt x="3484" y="50064"/>
                  </a:cubicBezTo>
                  <a:cubicBezTo>
                    <a:pt x="5138" y="58285"/>
                    <a:pt x="7419" y="66355"/>
                    <a:pt x="10301" y="74225"/>
                  </a:cubicBezTo>
                  <a:cubicBezTo>
                    <a:pt x="11254" y="76881"/>
                    <a:pt x="12306" y="79488"/>
                    <a:pt x="13384" y="82069"/>
                  </a:cubicBezTo>
                  <a:lnTo>
                    <a:pt x="14061" y="82069"/>
                  </a:lnTo>
                  <a:cubicBezTo>
                    <a:pt x="13309" y="80290"/>
                    <a:pt x="12582" y="78510"/>
                    <a:pt x="11880" y="76681"/>
                  </a:cubicBezTo>
                  <a:cubicBezTo>
                    <a:pt x="8898" y="68936"/>
                    <a:pt x="6492" y="60966"/>
                    <a:pt x="4712" y="52871"/>
                  </a:cubicBezTo>
                  <a:cubicBezTo>
                    <a:pt x="2908" y="44751"/>
                    <a:pt x="1730" y="36480"/>
                    <a:pt x="1178" y="28184"/>
                  </a:cubicBezTo>
                  <a:cubicBezTo>
                    <a:pt x="652" y="19888"/>
                    <a:pt x="752" y="11568"/>
                    <a:pt x="1504" y="3322"/>
                  </a:cubicBezTo>
                  <a:cubicBezTo>
                    <a:pt x="1604" y="2319"/>
                    <a:pt x="1705" y="1317"/>
                    <a:pt x="1805" y="314"/>
                  </a:cubicBezTo>
                  <a:cubicBezTo>
                    <a:pt x="1831" y="108"/>
                    <a:pt x="1677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252600" y="4957438"/>
              <a:ext cx="326475" cy="510675"/>
            </a:xfrm>
            <a:custGeom>
              <a:avLst/>
              <a:gdLst/>
              <a:ahLst/>
              <a:cxnLst/>
              <a:rect l="l" t="t" r="r" b="b"/>
              <a:pathLst>
                <a:path w="13059" h="20427" extrusionOk="0">
                  <a:moveTo>
                    <a:pt x="327" y="0"/>
                  </a:moveTo>
                  <a:lnTo>
                    <a:pt x="327" y="0"/>
                  </a:lnTo>
                  <a:cubicBezTo>
                    <a:pt x="1" y="4186"/>
                    <a:pt x="126" y="7669"/>
                    <a:pt x="552" y="10602"/>
                  </a:cubicBezTo>
                  <a:cubicBezTo>
                    <a:pt x="552" y="10727"/>
                    <a:pt x="577" y="10827"/>
                    <a:pt x="602" y="10927"/>
                  </a:cubicBezTo>
                  <a:cubicBezTo>
                    <a:pt x="878" y="12857"/>
                    <a:pt x="1304" y="14562"/>
                    <a:pt x="1780" y="16015"/>
                  </a:cubicBezTo>
                  <a:cubicBezTo>
                    <a:pt x="1831" y="16141"/>
                    <a:pt x="1881" y="16266"/>
                    <a:pt x="1906" y="16366"/>
                  </a:cubicBezTo>
                  <a:cubicBezTo>
                    <a:pt x="2482" y="17995"/>
                    <a:pt x="3159" y="19323"/>
                    <a:pt x="3861" y="20426"/>
                  </a:cubicBezTo>
                  <a:lnTo>
                    <a:pt x="13059" y="20426"/>
                  </a:lnTo>
                  <a:cubicBezTo>
                    <a:pt x="13034" y="20351"/>
                    <a:pt x="13034" y="20276"/>
                    <a:pt x="13034" y="20201"/>
                  </a:cubicBezTo>
                  <a:cubicBezTo>
                    <a:pt x="12808" y="17745"/>
                    <a:pt x="12081" y="15414"/>
                    <a:pt x="11054" y="13233"/>
                  </a:cubicBezTo>
                  <a:cubicBezTo>
                    <a:pt x="11004" y="13108"/>
                    <a:pt x="10928" y="12958"/>
                    <a:pt x="10878" y="12832"/>
                  </a:cubicBezTo>
                  <a:cubicBezTo>
                    <a:pt x="9976" y="11003"/>
                    <a:pt x="8898" y="9298"/>
                    <a:pt x="7770" y="7770"/>
                  </a:cubicBezTo>
                  <a:cubicBezTo>
                    <a:pt x="7720" y="7694"/>
                    <a:pt x="7645" y="7619"/>
                    <a:pt x="7595" y="7544"/>
                  </a:cubicBezTo>
                  <a:cubicBezTo>
                    <a:pt x="4136" y="2933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296950" y="5041088"/>
              <a:ext cx="217600" cy="427025"/>
            </a:xfrm>
            <a:custGeom>
              <a:avLst/>
              <a:gdLst/>
              <a:ahLst/>
              <a:cxnLst/>
              <a:rect l="l" t="t" r="r" b="b"/>
              <a:pathLst>
                <a:path w="8704" h="17081" extrusionOk="0">
                  <a:moveTo>
                    <a:pt x="138" y="1"/>
                  </a:moveTo>
                  <a:cubicBezTo>
                    <a:pt x="69" y="1"/>
                    <a:pt x="1" y="89"/>
                    <a:pt x="57" y="163"/>
                  </a:cubicBezTo>
                  <a:cubicBezTo>
                    <a:pt x="2237" y="3672"/>
                    <a:pt x="4192" y="7331"/>
                    <a:pt x="5921" y="11065"/>
                  </a:cubicBezTo>
                  <a:lnTo>
                    <a:pt x="6021" y="11291"/>
                  </a:lnTo>
                  <a:cubicBezTo>
                    <a:pt x="6899" y="13196"/>
                    <a:pt x="7726" y="15125"/>
                    <a:pt x="8503" y="17080"/>
                  </a:cubicBezTo>
                  <a:lnTo>
                    <a:pt x="8703" y="17080"/>
                  </a:lnTo>
                  <a:cubicBezTo>
                    <a:pt x="8503" y="16554"/>
                    <a:pt x="8277" y="16003"/>
                    <a:pt x="8052" y="15451"/>
                  </a:cubicBezTo>
                  <a:cubicBezTo>
                    <a:pt x="8026" y="15376"/>
                    <a:pt x="7976" y="15276"/>
                    <a:pt x="7951" y="15201"/>
                  </a:cubicBezTo>
                  <a:cubicBezTo>
                    <a:pt x="6999" y="12895"/>
                    <a:pt x="5971" y="10614"/>
                    <a:pt x="4844" y="8358"/>
                  </a:cubicBezTo>
                  <a:cubicBezTo>
                    <a:pt x="4818" y="8283"/>
                    <a:pt x="4768" y="8208"/>
                    <a:pt x="4743" y="8133"/>
                  </a:cubicBezTo>
                  <a:cubicBezTo>
                    <a:pt x="4342" y="7356"/>
                    <a:pt x="3966" y="6604"/>
                    <a:pt x="3565" y="5827"/>
                  </a:cubicBezTo>
                  <a:cubicBezTo>
                    <a:pt x="2513" y="3872"/>
                    <a:pt x="1385" y="1942"/>
                    <a:pt x="207" y="38"/>
                  </a:cubicBezTo>
                  <a:cubicBezTo>
                    <a:pt x="187" y="12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266400" y="5222463"/>
              <a:ext cx="184675" cy="100950"/>
            </a:xfrm>
            <a:custGeom>
              <a:avLst/>
              <a:gdLst/>
              <a:ahLst/>
              <a:cxnLst/>
              <a:rect l="l" t="t" r="r" b="b"/>
              <a:pathLst>
                <a:path w="7387" h="4038" extrusionOk="0">
                  <a:moveTo>
                    <a:pt x="0" y="1"/>
                  </a:moveTo>
                  <a:cubicBezTo>
                    <a:pt x="0" y="126"/>
                    <a:pt x="25" y="226"/>
                    <a:pt x="50" y="326"/>
                  </a:cubicBezTo>
                  <a:cubicBezTo>
                    <a:pt x="2055" y="2156"/>
                    <a:pt x="4562" y="3459"/>
                    <a:pt x="7243" y="4036"/>
                  </a:cubicBezTo>
                  <a:cubicBezTo>
                    <a:pt x="7251" y="4037"/>
                    <a:pt x="7258" y="4038"/>
                    <a:pt x="7264" y="4038"/>
                  </a:cubicBezTo>
                  <a:cubicBezTo>
                    <a:pt x="7371" y="4038"/>
                    <a:pt x="7387" y="3859"/>
                    <a:pt x="7269" y="3835"/>
                  </a:cubicBezTo>
                  <a:cubicBezTo>
                    <a:pt x="7218" y="3835"/>
                    <a:pt x="7193" y="3835"/>
                    <a:pt x="7143" y="3810"/>
                  </a:cubicBezTo>
                  <a:cubicBezTo>
                    <a:pt x="4461" y="3209"/>
                    <a:pt x="1980" y="18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92425" y="5278238"/>
              <a:ext cx="36525" cy="152000"/>
            </a:xfrm>
            <a:custGeom>
              <a:avLst/>
              <a:gdLst/>
              <a:ahLst/>
              <a:cxnLst/>
              <a:rect l="l" t="t" r="r" b="b"/>
              <a:pathLst>
                <a:path w="1461" h="6080" extrusionOk="0">
                  <a:moveTo>
                    <a:pt x="1285" y="0"/>
                  </a:moveTo>
                  <a:cubicBezTo>
                    <a:pt x="1260" y="1955"/>
                    <a:pt x="884" y="3885"/>
                    <a:pt x="132" y="5715"/>
                  </a:cubicBezTo>
                  <a:cubicBezTo>
                    <a:pt x="107" y="5790"/>
                    <a:pt x="82" y="5865"/>
                    <a:pt x="32" y="5940"/>
                  </a:cubicBezTo>
                  <a:cubicBezTo>
                    <a:pt x="0" y="6020"/>
                    <a:pt x="70" y="6080"/>
                    <a:pt x="138" y="6080"/>
                  </a:cubicBezTo>
                  <a:cubicBezTo>
                    <a:pt x="177" y="6080"/>
                    <a:pt x="214" y="6061"/>
                    <a:pt x="233" y="6015"/>
                  </a:cubicBezTo>
                  <a:cubicBezTo>
                    <a:pt x="233" y="5990"/>
                    <a:pt x="233" y="5990"/>
                    <a:pt x="233" y="5965"/>
                  </a:cubicBezTo>
                  <a:cubicBezTo>
                    <a:pt x="984" y="4211"/>
                    <a:pt x="1411" y="2306"/>
                    <a:pt x="1461" y="401"/>
                  </a:cubicBezTo>
                  <a:cubicBezTo>
                    <a:pt x="1411" y="276"/>
                    <a:pt x="1335" y="126"/>
                    <a:pt x="1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78425" y="5265788"/>
              <a:ext cx="201775" cy="202325"/>
            </a:xfrm>
            <a:custGeom>
              <a:avLst/>
              <a:gdLst/>
              <a:ahLst/>
              <a:cxnLst/>
              <a:rect l="l" t="t" r="r" b="b"/>
              <a:pathLst>
                <a:path w="8071" h="8093" extrusionOk="0">
                  <a:moveTo>
                    <a:pt x="1407" y="1"/>
                  </a:moveTo>
                  <a:cubicBezTo>
                    <a:pt x="1293" y="1"/>
                    <a:pt x="1183" y="63"/>
                    <a:pt x="1078" y="197"/>
                  </a:cubicBezTo>
                  <a:cubicBezTo>
                    <a:pt x="1" y="1601"/>
                    <a:pt x="2106" y="7115"/>
                    <a:pt x="2507" y="8092"/>
                  </a:cubicBezTo>
                  <a:lnTo>
                    <a:pt x="5966" y="8092"/>
                  </a:lnTo>
                  <a:cubicBezTo>
                    <a:pt x="6417" y="7040"/>
                    <a:pt x="8071" y="2829"/>
                    <a:pt x="6768" y="2779"/>
                  </a:cubicBezTo>
                  <a:cubicBezTo>
                    <a:pt x="6758" y="2779"/>
                    <a:pt x="6749" y="2778"/>
                    <a:pt x="6740" y="2778"/>
                  </a:cubicBezTo>
                  <a:cubicBezTo>
                    <a:pt x="5251" y="2778"/>
                    <a:pt x="4236" y="6814"/>
                    <a:pt x="4236" y="6814"/>
                  </a:cubicBezTo>
                  <a:cubicBezTo>
                    <a:pt x="4236" y="6814"/>
                    <a:pt x="2606" y="1"/>
                    <a:pt x="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_AND_BODY_1"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2"/>
          <p:cNvSpPr txBox="1">
            <a:spLocks noGrp="1"/>
          </p:cNvSpPr>
          <p:nvPr>
            <p:ph type="title"/>
          </p:nvPr>
        </p:nvSpPr>
        <p:spPr>
          <a:xfrm>
            <a:off x="1234450" y="1636925"/>
            <a:ext cx="4427100" cy="14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10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32"/>
          <p:cNvSpPr txBox="1">
            <a:spLocks noGrp="1"/>
          </p:cNvSpPr>
          <p:nvPr>
            <p:ph type="body" idx="1"/>
          </p:nvPr>
        </p:nvSpPr>
        <p:spPr>
          <a:xfrm>
            <a:off x="1234450" y="2934771"/>
            <a:ext cx="44271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219" name="Google Shape;1219;p32"/>
          <p:cNvGrpSpPr/>
          <p:nvPr/>
        </p:nvGrpSpPr>
        <p:grpSpPr>
          <a:xfrm>
            <a:off x="518878" y="3824279"/>
            <a:ext cx="9250955" cy="2414690"/>
            <a:chOff x="518878" y="3824279"/>
            <a:chExt cx="9250955" cy="2414690"/>
          </a:xfrm>
        </p:grpSpPr>
        <p:sp>
          <p:nvSpPr>
            <p:cNvPr id="1220" name="Google Shape;1220;p32"/>
            <p:cNvSpPr/>
            <p:nvPr/>
          </p:nvSpPr>
          <p:spPr>
            <a:xfrm rot="-298467" flipH="1">
              <a:off x="547132" y="4218756"/>
              <a:ext cx="9144190" cy="1048446"/>
            </a:xfrm>
            <a:custGeom>
              <a:avLst/>
              <a:gdLst/>
              <a:ahLst/>
              <a:cxnLst/>
              <a:rect l="l" t="t" r="r" b="b"/>
              <a:pathLst>
                <a:path w="126008" h="24237" extrusionOk="0">
                  <a:moveTo>
                    <a:pt x="70899" y="0"/>
                  </a:moveTo>
                  <a:cubicBezTo>
                    <a:pt x="64338" y="0"/>
                    <a:pt x="57776" y="1175"/>
                    <a:pt x="51641" y="3490"/>
                  </a:cubicBezTo>
                  <a:cubicBezTo>
                    <a:pt x="45138" y="5940"/>
                    <a:pt x="38954" y="9675"/>
                    <a:pt x="32043" y="10294"/>
                  </a:cubicBezTo>
                  <a:cubicBezTo>
                    <a:pt x="31307" y="10361"/>
                    <a:pt x="30573" y="10391"/>
                    <a:pt x="29841" y="10391"/>
                  </a:cubicBezTo>
                  <a:cubicBezTo>
                    <a:pt x="23740" y="10391"/>
                    <a:pt x="17748" y="8289"/>
                    <a:pt x="11660" y="7452"/>
                  </a:cubicBezTo>
                  <a:cubicBezTo>
                    <a:pt x="10352" y="7272"/>
                    <a:pt x="9002" y="7174"/>
                    <a:pt x="7646" y="7174"/>
                  </a:cubicBezTo>
                  <a:cubicBezTo>
                    <a:pt x="5019" y="7174"/>
                    <a:pt x="2375" y="7541"/>
                    <a:pt x="1" y="8389"/>
                  </a:cubicBezTo>
                  <a:lnTo>
                    <a:pt x="1" y="24236"/>
                  </a:lnTo>
                  <a:lnTo>
                    <a:pt x="126008" y="24236"/>
                  </a:lnTo>
                  <a:lnTo>
                    <a:pt x="126008" y="10506"/>
                  </a:lnTo>
                  <a:cubicBezTo>
                    <a:pt x="123927" y="10958"/>
                    <a:pt x="121814" y="11157"/>
                    <a:pt x="119691" y="11157"/>
                  </a:cubicBezTo>
                  <a:cubicBezTo>
                    <a:pt x="114562" y="11157"/>
                    <a:pt x="109375" y="9996"/>
                    <a:pt x="104445" y="8435"/>
                  </a:cubicBezTo>
                  <a:cubicBezTo>
                    <a:pt x="97065" y="6091"/>
                    <a:pt x="89943" y="2855"/>
                    <a:pt x="82367" y="1222"/>
                  </a:cubicBezTo>
                  <a:cubicBezTo>
                    <a:pt x="78603" y="405"/>
                    <a:pt x="74751" y="0"/>
                    <a:pt x="70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 rot="-298467" flipH="1">
              <a:off x="597390" y="4796047"/>
              <a:ext cx="9144190" cy="1048446"/>
            </a:xfrm>
            <a:custGeom>
              <a:avLst/>
              <a:gdLst/>
              <a:ahLst/>
              <a:cxnLst/>
              <a:rect l="l" t="t" r="r" b="b"/>
              <a:pathLst>
                <a:path w="126008" h="24237" extrusionOk="0">
                  <a:moveTo>
                    <a:pt x="70899" y="0"/>
                  </a:moveTo>
                  <a:cubicBezTo>
                    <a:pt x="64338" y="0"/>
                    <a:pt x="57776" y="1175"/>
                    <a:pt x="51641" y="3490"/>
                  </a:cubicBezTo>
                  <a:cubicBezTo>
                    <a:pt x="45138" y="5940"/>
                    <a:pt x="38954" y="9675"/>
                    <a:pt x="32043" y="10294"/>
                  </a:cubicBezTo>
                  <a:cubicBezTo>
                    <a:pt x="31307" y="10361"/>
                    <a:pt x="30573" y="10391"/>
                    <a:pt x="29841" y="10391"/>
                  </a:cubicBezTo>
                  <a:cubicBezTo>
                    <a:pt x="23740" y="10391"/>
                    <a:pt x="17748" y="8289"/>
                    <a:pt x="11660" y="7452"/>
                  </a:cubicBezTo>
                  <a:cubicBezTo>
                    <a:pt x="10352" y="7272"/>
                    <a:pt x="9002" y="7174"/>
                    <a:pt x="7646" y="7174"/>
                  </a:cubicBezTo>
                  <a:cubicBezTo>
                    <a:pt x="5019" y="7174"/>
                    <a:pt x="2375" y="7541"/>
                    <a:pt x="1" y="8389"/>
                  </a:cubicBezTo>
                  <a:lnTo>
                    <a:pt x="1" y="24236"/>
                  </a:lnTo>
                  <a:lnTo>
                    <a:pt x="126008" y="24236"/>
                  </a:lnTo>
                  <a:lnTo>
                    <a:pt x="126008" y="10506"/>
                  </a:lnTo>
                  <a:cubicBezTo>
                    <a:pt x="123927" y="10958"/>
                    <a:pt x="121814" y="11157"/>
                    <a:pt x="119691" y="11157"/>
                  </a:cubicBezTo>
                  <a:cubicBezTo>
                    <a:pt x="114562" y="11157"/>
                    <a:pt x="109375" y="9996"/>
                    <a:pt x="104445" y="8435"/>
                  </a:cubicBezTo>
                  <a:cubicBezTo>
                    <a:pt x="97065" y="6091"/>
                    <a:pt x="89943" y="2855"/>
                    <a:pt x="82367" y="1222"/>
                  </a:cubicBezTo>
                  <a:cubicBezTo>
                    <a:pt x="78603" y="405"/>
                    <a:pt x="74751" y="0"/>
                    <a:pt x="70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32"/>
          <p:cNvSpPr/>
          <p:nvPr/>
        </p:nvSpPr>
        <p:spPr>
          <a:xfrm>
            <a:off x="50" y="4055000"/>
            <a:ext cx="3418143" cy="1088268"/>
          </a:xfrm>
          <a:custGeom>
            <a:avLst/>
            <a:gdLst/>
            <a:ahLst/>
            <a:cxnLst/>
            <a:rect l="l" t="t" r="r" b="b"/>
            <a:pathLst>
              <a:path w="100578" h="32022" extrusionOk="0">
                <a:moveTo>
                  <a:pt x="12418" y="1"/>
                </a:moveTo>
                <a:cubicBezTo>
                  <a:pt x="4918" y="1"/>
                  <a:pt x="0" y="2798"/>
                  <a:pt x="0" y="2798"/>
                </a:cubicBezTo>
                <a:lnTo>
                  <a:pt x="0" y="32021"/>
                </a:lnTo>
                <a:lnTo>
                  <a:pt x="100577" y="32021"/>
                </a:lnTo>
                <a:cubicBezTo>
                  <a:pt x="100577" y="32021"/>
                  <a:pt x="96467" y="24928"/>
                  <a:pt x="84762" y="22898"/>
                </a:cubicBezTo>
                <a:cubicBezTo>
                  <a:pt x="83339" y="22654"/>
                  <a:pt x="81848" y="22566"/>
                  <a:pt x="80293" y="22566"/>
                </a:cubicBezTo>
                <a:cubicBezTo>
                  <a:pt x="76234" y="22566"/>
                  <a:pt x="71734" y="23168"/>
                  <a:pt x="66830" y="23168"/>
                </a:cubicBezTo>
                <a:cubicBezTo>
                  <a:pt x="58203" y="23168"/>
                  <a:pt x="48325" y="21304"/>
                  <a:pt x="37394" y="11019"/>
                </a:cubicBezTo>
                <a:cubicBezTo>
                  <a:pt x="28107" y="2291"/>
                  <a:pt x="19205" y="1"/>
                  <a:pt x="124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2"/>
          <p:cNvSpPr/>
          <p:nvPr/>
        </p:nvSpPr>
        <p:spPr>
          <a:xfrm>
            <a:off x="713227" y="878250"/>
            <a:ext cx="989512" cy="249740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2"/>
          <p:cNvSpPr/>
          <p:nvPr/>
        </p:nvSpPr>
        <p:spPr>
          <a:xfrm>
            <a:off x="2409032" y="361424"/>
            <a:ext cx="1102521" cy="278851"/>
          </a:xfrm>
          <a:custGeom>
            <a:avLst/>
            <a:gdLst/>
            <a:ahLst/>
            <a:cxnLst/>
            <a:rect l="l" t="t" r="r" b="b"/>
            <a:pathLst>
              <a:path w="35866" h="9072" extrusionOk="0">
                <a:moveTo>
                  <a:pt x="14700" y="0"/>
                </a:moveTo>
                <a:cubicBezTo>
                  <a:pt x="14407" y="0"/>
                  <a:pt x="14094" y="31"/>
                  <a:pt x="13760" y="99"/>
                </a:cubicBezTo>
                <a:cubicBezTo>
                  <a:pt x="10703" y="726"/>
                  <a:pt x="9023" y="4937"/>
                  <a:pt x="9023" y="4937"/>
                </a:cubicBezTo>
                <a:cubicBezTo>
                  <a:pt x="9023" y="4937"/>
                  <a:pt x="7453" y="3990"/>
                  <a:pt x="5700" y="3990"/>
                </a:cubicBezTo>
                <a:cubicBezTo>
                  <a:pt x="4824" y="3990"/>
                  <a:pt x="3902" y="4226"/>
                  <a:pt x="3109" y="4937"/>
                </a:cubicBezTo>
                <a:cubicBezTo>
                  <a:pt x="703" y="7042"/>
                  <a:pt x="1" y="9072"/>
                  <a:pt x="1" y="9072"/>
                </a:cubicBezTo>
                <a:lnTo>
                  <a:pt x="35866" y="9072"/>
                </a:lnTo>
                <a:cubicBezTo>
                  <a:pt x="35866" y="9072"/>
                  <a:pt x="35440" y="4786"/>
                  <a:pt x="31129" y="3683"/>
                </a:cubicBezTo>
                <a:cubicBezTo>
                  <a:pt x="30766" y="3588"/>
                  <a:pt x="30414" y="3548"/>
                  <a:pt x="30075" y="3548"/>
                </a:cubicBezTo>
                <a:cubicBezTo>
                  <a:pt x="28098" y="3548"/>
                  <a:pt x="26618" y="4937"/>
                  <a:pt x="26618" y="4937"/>
                </a:cubicBezTo>
                <a:cubicBezTo>
                  <a:pt x="26618" y="4937"/>
                  <a:pt x="25440" y="1453"/>
                  <a:pt x="23109" y="1378"/>
                </a:cubicBezTo>
                <a:cubicBezTo>
                  <a:pt x="23056" y="1376"/>
                  <a:pt x="23003" y="1375"/>
                  <a:pt x="22951" y="1375"/>
                </a:cubicBezTo>
                <a:cubicBezTo>
                  <a:pt x="19960" y="1375"/>
                  <a:pt x="18798" y="4160"/>
                  <a:pt x="18798" y="4160"/>
                </a:cubicBezTo>
                <a:cubicBezTo>
                  <a:pt x="18798" y="4160"/>
                  <a:pt x="18076" y="0"/>
                  <a:pt x="147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2"/>
          <p:cNvSpPr/>
          <p:nvPr/>
        </p:nvSpPr>
        <p:spPr>
          <a:xfrm>
            <a:off x="4978350" y="640265"/>
            <a:ext cx="1104809" cy="278864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6" name="Google Shape;1226;p32"/>
          <p:cNvGrpSpPr/>
          <p:nvPr/>
        </p:nvGrpSpPr>
        <p:grpSpPr>
          <a:xfrm flipH="1">
            <a:off x="7750313" y="4329814"/>
            <a:ext cx="756668" cy="960261"/>
            <a:chOff x="9292900" y="3125713"/>
            <a:chExt cx="1022525" cy="1297650"/>
          </a:xfrm>
        </p:grpSpPr>
        <p:sp>
          <p:nvSpPr>
            <p:cNvPr id="1227" name="Google Shape;1227;p32"/>
            <p:cNvSpPr/>
            <p:nvPr/>
          </p:nvSpPr>
          <p:spPr>
            <a:xfrm>
              <a:off x="9466525" y="31257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6792" y="0"/>
                  </a:moveTo>
                  <a:cubicBezTo>
                    <a:pt x="6239" y="0"/>
                    <a:pt x="5682" y="145"/>
                    <a:pt x="5125" y="466"/>
                  </a:cubicBezTo>
                  <a:cubicBezTo>
                    <a:pt x="0" y="3428"/>
                    <a:pt x="7599" y="12697"/>
                    <a:pt x="15222" y="12697"/>
                  </a:cubicBezTo>
                  <a:cubicBezTo>
                    <a:pt x="15725" y="12697"/>
                    <a:pt x="16229" y="12657"/>
                    <a:pt x="16729" y="12571"/>
                  </a:cubicBezTo>
                  <a:cubicBezTo>
                    <a:pt x="16729" y="12571"/>
                    <a:pt x="11946" y="0"/>
                    <a:pt x="6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9649550" y="3216013"/>
              <a:ext cx="241100" cy="231150"/>
            </a:xfrm>
            <a:custGeom>
              <a:avLst/>
              <a:gdLst/>
              <a:ahLst/>
              <a:cxnLst/>
              <a:rect l="l" t="t" r="r" b="b"/>
              <a:pathLst>
                <a:path w="9644" h="9246" extrusionOk="0">
                  <a:moveTo>
                    <a:pt x="454" y="1"/>
                  </a:moveTo>
                  <a:cubicBezTo>
                    <a:pt x="209" y="1"/>
                    <a:pt x="1" y="323"/>
                    <a:pt x="235" y="538"/>
                  </a:cubicBezTo>
                  <a:cubicBezTo>
                    <a:pt x="3143" y="3420"/>
                    <a:pt x="6075" y="6303"/>
                    <a:pt x="8982" y="9160"/>
                  </a:cubicBezTo>
                  <a:cubicBezTo>
                    <a:pt x="9048" y="9220"/>
                    <a:pt x="9120" y="9246"/>
                    <a:pt x="9190" y="9246"/>
                  </a:cubicBezTo>
                  <a:cubicBezTo>
                    <a:pt x="9435" y="9246"/>
                    <a:pt x="9643" y="8924"/>
                    <a:pt x="9408" y="8709"/>
                  </a:cubicBezTo>
                  <a:cubicBezTo>
                    <a:pt x="6501" y="5826"/>
                    <a:pt x="3569" y="2969"/>
                    <a:pt x="661" y="87"/>
                  </a:cubicBezTo>
                  <a:cubicBezTo>
                    <a:pt x="595" y="26"/>
                    <a:pt x="523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9890650" y="3202588"/>
              <a:ext cx="424775" cy="309300"/>
            </a:xfrm>
            <a:custGeom>
              <a:avLst/>
              <a:gdLst/>
              <a:ahLst/>
              <a:cxnLst/>
              <a:rect l="l" t="t" r="r" b="b"/>
              <a:pathLst>
                <a:path w="16991" h="12372" extrusionOk="0">
                  <a:moveTo>
                    <a:pt x="10276" y="0"/>
                  </a:moveTo>
                  <a:cubicBezTo>
                    <a:pt x="5149" y="0"/>
                    <a:pt x="1" y="12187"/>
                    <a:pt x="1" y="12187"/>
                  </a:cubicBezTo>
                  <a:cubicBezTo>
                    <a:pt x="607" y="12313"/>
                    <a:pt x="1221" y="12371"/>
                    <a:pt x="1836" y="12371"/>
                  </a:cubicBezTo>
                  <a:cubicBezTo>
                    <a:pt x="9354" y="12371"/>
                    <a:pt x="16991" y="3615"/>
                    <a:pt x="12056" y="533"/>
                  </a:cubicBezTo>
                  <a:cubicBezTo>
                    <a:pt x="11468" y="165"/>
                    <a:pt x="10872" y="0"/>
                    <a:pt x="10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9884125" y="3291988"/>
              <a:ext cx="249825" cy="222225"/>
            </a:xfrm>
            <a:custGeom>
              <a:avLst/>
              <a:gdLst/>
              <a:ahLst/>
              <a:cxnLst/>
              <a:rect l="l" t="t" r="r" b="b"/>
              <a:pathLst>
                <a:path w="9993" h="8889" extrusionOk="0">
                  <a:moveTo>
                    <a:pt x="9528" y="1"/>
                  </a:moveTo>
                  <a:cubicBezTo>
                    <a:pt x="9455" y="1"/>
                    <a:pt x="9378" y="27"/>
                    <a:pt x="9310" y="90"/>
                  </a:cubicBezTo>
                  <a:cubicBezTo>
                    <a:pt x="6302" y="2847"/>
                    <a:pt x="3269" y="5604"/>
                    <a:pt x="237" y="8386"/>
                  </a:cubicBezTo>
                  <a:cubicBezTo>
                    <a:pt x="0" y="8583"/>
                    <a:pt x="244" y="8888"/>
                    <a:pt x="505" y="8888"/>
                  </a:cubicBezTo>
                  <a:cubicBezTo>
                    <a:pt x="576" y="8888"/>
                    <a:pt x="649" y="8866"/>
                    <a:pt x="713" y="8812"/>
                  </a:cubicBezTo>
                  <a:cubicBezTo>
                    <a:pt x="3721" y="6030"/>
                    <a:pt x="6753" y="3273"/>
                    <a:pt x="9761" y="516"/>
                  </a:cubicBezTo>
                  <a:cubicBezTo>
                    <a:pt x="9993" y="303"/>
                    <a:pt x="9777" y="1"/>
                    <a:pt x="9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9457300" y="3416363"/>
              <a:ext cx="395675" cy="341000"/>
            </a:xfrm>
            <a:custGeom>
              <a:avLst/>
              <a:gdLst/>
              <a:ahLst/>
              <a:cxnLst/>
              <a:rect l="l" t="t" r="r" b="b"/>
              <a:pathLst>
                <a:path w="15827" h="13640" extrusionOk="0">
                  <a:moveTo>
                    <a:pt x="7032" y="0"/>
                  </a:moveTo>
                  <a:cubicBezTo>
                    <a:pt x="6592" y="0"/>
                    <a:pt x="6140" y="93"/>
                    <a:pt x="5677" y="293"/>
                  </a:cubicBezTo>
                  <a:cubicBezTo>
                    <a:pt x="0" y="2751"/>
                    <a:pt x="7358" y="13640"/>
                    <a:pt x="15348" y="13640"/>
                  </a:cubicBezTo>
                  <a:cubicBezTo>
                    <a:pt x="15507" y="13640"/>
                    <a:pt x="15667" y="13636"/>
                    <a:pt x="15827" y="13627"/>
                  </a:cubicBezTo>
                  <a:cubicBezTo>
                    <a:pt x="15827" y="13627"/>
                    <a:pt x="12362" y="0"/>
                    <a:pt x="7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9643575" y="3509663"/>
              <a:ext cx="215800" cy="253500"/>
            </a:xfrm>
            <a:custGeom>
              <a:avLst/>
              <a:gdLst/>
              <a:ahLst/>
              <a:cxnLst/>
              <a:rect l="l" t="t" r="r" b="b"/>
              <a:pathLst>
                <a:path w="8632" h="10140" extrusionOk="0">
                  <a:moveTo>
                    <a:pt x="474" y="1"/>
                  </a:moveTo>
                  <a:cubicBezTo>
                    <a:pt x="235" y="1"/>
                    <a:pt x="0" y="230"/>
                    <a:pt x="180" y="446"/>
                  </a:cubicBezTo>
                  <a:lnTo>
                    <a:pt x="7925" y="10020"/>
                  </a:lnTo>
                  <a:cubicBezTo>
                    <a:pt x="7988" y="10104"/>
                    <a:pt x="8076" y="10139"/>
                    <a:pt x="8165" y="10139"/>
                  </a:cubicBezTo>
                  <a:cubicBezTo>
                    <a:pt x="8396" y="10139"/>
                    <a:pt x="8632" y="9904"/>
                    <a:pt x="8451" y="9669"/>
                  </a:cubicBezTo>
                  <a:cubicBezTo>
                    <a:pt x="5870" y="6486"/>
                    <a:pt x="3288" y="3303"/>
                    <a:pt x="732" y="120"/>
                  </a:cubicBezTo>
                  <a:cubicBezTo>
                    <a:pt x="661" y="36"/>
                    <a:pt x="567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9847225" y="3526375"/>
              <a:ext cx="441375" cy="284800"/>
            </a:xfrm>
            <a:custGeom>
              <a:avLst/>
              <a:gdLst/>
              <a:ahLst/>
              <a:cxnLst/>
              <a:rect l="l" t="t" r="r" b="b"/>
              <a:pathLst>
                <a:path w="17655" h="11392" extrusionOk="0">
                  <a:moveTo>
                    <a:pt x="11262" y="1"/>
                  </a:moveTo>
                  <a:cubicBezTo>
                    <a:pt x="6241" y="1"/>
                    <a:pt x="1" y="10917"/>
                    <a:pt x="1" y="10917"/>
                  </a:cubicBezTo>
                  <a:cubicBezTo>
                    <a:pt x="976" y="11244"/>
                    <a:pt x="1994" y="11391"/>
                    <a:pt x="3019" y="11391"/>
                  </a:cubicBezTo>
                  <a:cubicBezTo>
                    <a:pt x="10163" y="11391"/>
                    <a:pt x="17655" y="4229"/>
                    <a:pt x="13359" y="766"/>
                  </a:cubicBezTo>
                  <a:cubicBezTo>
                    <a:pt x="12701" y="233"/>
                    <a:pt x="11995" y="1"/>
                    <a:pt x="1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9841800" y="3612450"/>
              <a:ext cx="271600" cy="194725"/>
            </a:xfrm>
            <a:custGeom>
              <a:avLst/>
              <a:gdLst/>
              <a:ahLst/>
              <a:cxnLst/>
              <a:rect l="l" t="t" r="r" b="b"/>
              <a:pathLst>
                <a:path w="10864" h="7789" extrusionOk="0">
                  <a:moveTo>
                    <a:pt x="10431" y="0"/>
                  </a:moveTo>
                  <a:cubicBezTo>
                    <a:pt x="10379" y="0"/>
                    <a:pt x="10323" y="17"/>
                    <a:pt x="10268" y="55"/>
                  </a:cubicBezTo>
                  <a:cubicBezTo>
                    <a:pt x="6935" y="2436"/>
                    <a:pt x="3601" y="4817"/>
                    <a:pt x="268" y="7198"/>
                  </a:cubicBezTo>
                  <a:cubicBezTo>
                    <a:pt x="0" y="7383"/>
                    <a:pt x="172" y="7788"/>
                    <a:pt x="423" y="7788"/>
                  </a:cubicBezTo>
                  <a:cubicBezTo>
                    <a:pt x="477" y="7788"/>
                    <a:pt x="535" y="7769"/>
                    <a:pt x="594" y="7724"/>
                  </a:cubicBezTo>
                  <a:cubicBezTo>
                    <a:pt x="3927" y="5343"/>
                    <a:pt x="7260" y="2962"/>
                    <a:pt x="10594" y="582"/>
                  </a:cubicBezTo>
                  <a:cubicBezTo>
                    <a:pt x="10864" y="394"/>
                    <a:pt x="10686" y="0"/>
                    <a:pt x="10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9400175" y="3697863"/>
              <a:ext cx="384100" cy="352150"/>
            </a:xfrm>
            <a:custGeom>
              <a:avLst/>
              <a:gdLst/>
              <a:ahLst/>
              <a:cxnLst/>
              <a:rect l="l" t="t" r="r" b="b"/>
              <a:pathLst>
                <a:path w="15364" h="14086" extrusionOk="0">
                  <a:moveTo>
                    <a:pt x="7117" y="1"/>
                  </a:moveTo>
                  <a:cubicBezTo>
                    <a:pt x="6730" y="1"/>
                    <a:pt x="6329" y="72"/>
                    <a:pt x="5915" y="226"/>
                  </a:cubicBezTo>
                  <a:cubicBezTo>
                    <a:pt x="0" y="2431"/>
                    <a:pt x="7168" y="14085"/>
                    <a:pt x="15364" y="14085"/>
                  </a:cubicBezTo>
                  <a:cubicBezTo>
                    <a:pt x="15364" y="14085"/>
                    <a:pt x="12547" y="1"/>
                    <a:pt x="7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9587925" y="379221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437" y="1"/>
                  </a:moveTo>
                  <a:cubicBezTo>
                    <a:pt x="217" y="1"/>
                    <a:pt x="0" y="231"/>
                    <a:pt x="160" y="462"/>
                  </a:cubicBezTo>
                  <a:cubicBezTo>
                    <a:pt x="2566" y="3795"/>
                    <a:pt x="4972" y="7103"/>
                    <a:pt x="7378" y="10412"/>
                  </a:cubicBezTo>
                  <a:cubicBezTo>
                    <a:pt x="7444" y="10507"/>
                    <a:pt x="7538" y="10547"/>
                    <a:pt x="7631" y="10547"/>
                  </a:cubicBezTo>
                  <a:cubicBezTo>
                    <a:pt x="7857" y="10547"/>
                    <a:pt x="8081" y="10316"/>
                    <a:pt x="7904" y="10086"/>
                  </a:cubicBezTo>
                  <a:cubicBezTo>
                    <a:pt x="5498" y="6778"/>
                    <a:pt x="3092" y="34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9776550" y="3825675"/>
              <a:ext cx="446275" cy="274050"/>
            </a:xfrm>
            <a:custGeom>
              <a:avLst/>
              <a:gdLst/>
              <a:ahLst/>
              <a:cxnLst/>
              <a:rect l="l" t="t" r="r" b="b"/>
              <a:pathLst>
                <a:path w="17851" h="10962" extrusionOk="0">
                  <a:moveTo>
                    <a:pt x="11635" y="1"/>
                  </a:moveTo>
                  <a:cubicBezTo>
                    <a:pt x="6642" y="1"/>
                    <a:pt x="1" y="10316"/>
                    <a:pt x="1" y="10316"/>
                  </a:cubicBezTo>
                  <a:cubicBezTo>
                    <a:pt x="1133" y="10763"/>
                    <a:pt x="2339" y="10962"/>
                    <a:pt x="3555" y="10962"/>
                  </a:cubicBezTo>
                  <a:cubicBezTo>
                    <a:pt x="10523" y="10962"/>
                    <a:pt x="17851" y="4452"/>
                    <a:pt x="13861" y="868"/>
                  </a:cubicBezTo>
                  <a:cubicBezTo>
                    <a:pt x="13183" y="262"/>
                    <a:pt x="12430" y="1"/>
                    <a:pt x="1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9771000" y="3910525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10798" y="0"/>
                  </a:moveTo>
                  <a:cubicBezTo>
                    <a:pt x="10743" y="0"/>
                    <a:pt x="10684" y="17"/>
                    <a:pt x="10624" y="55"/>
                  </a:cubicBezTo>
                  <a:cubicBezTo>
                    <a:pt x="7190" y="2261"/>
                    <a:pt x="3732" y="4466"/>
                    <a:pt x="273" y="6672"/>
                  </a:cubicBezTo>
                  <a:cubicBezTo>
                    <a:pt x="1" y="6839"/>
                    <a:pt x="183" y="7251"/>
                    <a:pt x="441" y="7251"/>
                  </a:cubicBezTo>
                  <a:cubicBezTo>
                    <a:pt x="491" y="7251"/>
                    <a:pt x="545" y="7235"/>
                    <a:pt x="599" y="7198"/>
                  </a:cubicBezTo>
                  <a:cubicBezTo>
                    <a:pt x="4057" y="4993"/>
                    <a:pt x="7516" y="2787"/>
                    <a:pt x="10950" y="582"/>
                  </a:cubicBezTo>
                  <a:cubicBezTo>
                    <a:pt x="11241" y="394"/>
                    <a:pt x="11066" y="0"/>
                    <a:pt x="10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9292900" y="3960688"/>
              <a:ext cx="372225" cy="359875"/>
            </a:xfrm>
            <a:custGeom>
              <a:avLst/>
              <a:gdLst/>
              <a:ahLst/>
              <a:cxnLst/>
              <a:rect l="l" t="t" r="r" b="b"/>
              <a:pathLst>
                <a:path w="14889" h="14395" extrusionOk="0">
                  <a:moveTo>
                    <a:pt x="7063" y="1"/>
                  </a:moveTo>
                  <a:cubicBezTo>
                    <a:pt x="6711" y="1"/>
                    <a:pt x="6345" y="60"/>
                    <a:pt x="5966" y="184"/>
                  </a:cubicBezTo>
                  <a:cubicBezTo>
                    <a:pt x="1" y="2164"/>
                    <a:pt x="6718" y="14094"/>
                    <a:pt x="14888" y="14395"/>
                  </a:cubicBezTo>
                  <a:cubicBezTo>
                    <a:pt x="14888" y="14395"/>
                    <a:pt x="12585" y="1"/>
                    <a:pt x="7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9478775" y="4055888"/>
              <a:ext cx="192200" cy="270575"/>
            </a:xfrm>
            <a:custGeom>
              <a:avLst/>
              <a:gdLst/>
              <a:ahLst/>
              <a:cxnLst/>
              <a:rect l="l" t="t" r="r" b="b"/>
              <a:pathLst>
                <a:path w="7688" h="10823" extrusionOk="0">
                  <a:moveTo>
                    <a:pt x="437" y="1"/>
                  </a:moveTo>
                  <a:cubicBezTo>
                    <a:pt x="217" y="1"/>
                    <a:pt x="1" y="231"/>
                    <a:pt x="160" y="462"/>
                  </a:cubicBezTo>
                  <a:cubicBezTo>
                    <a:pt x="2441" y="3870"/>
                    <a:pt x="4721" y="7279"/>
                    <a:pt x="7002" y="10687"/>
                  </a:cubicBezTo>
                  <a:cubicBezTo>
                    <a:pt x="7068" y="10783"/>
                    <a:pt x="7160" y="10822"/>
                    <a:pt x="7251" y="10822"/>
                  </a:cubicBezTo>
                  <a:cubicBezTo>
                    <a:pt x="7472" y="10822"/>
                    <a:pt x="7688" y="10592"/>
                    <a:pt x="7528" y="10361"/>
                  </a:cubicBezTo>
                  <a:cubicBezTo>
                    <a:pt x="5248" y="6953"/>
                    <a:pt x="2967" y="35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9663750" y="4113613"/>
              <a:ext cx="449175" cy="266250"/>
            </a:xfrm>
            <a:custGeom>
              <a:avLst/>
              <a:gdLst/>
              <a:ahLst/>
              <a:cxnLst/>
              <a:rect l="l" t="t" r="r" b="b"/>
              <a:pathLst>
                <a:path w="17967" h="10650" extrusionOk="0">
                  <a:moveTo>
                    <a:pt x="11849" y="0"/>
                  </a:moveTo>
                  <a:cubicBezTo>
                    <a:pt x="6876" y="0"/>
                    <a:pt x="0" y="9857"/>
                    <a:pt x="0" y="9857"/>
                  </a:cubicBezTo>
                  <a:cubicBezTo>
                    <a:pt x="1248" y="10408"/>
                    <a:pt x="2599" y="10649"/>
                    <a:pt x="3964" y="10649"/>
                  </a:cubicBezTo>
                  <a:cubicBezTo>
                    <a:pt x="10796" y="10649"/>
                    <a:pt x="17967" y="4594"/>
                    <a:pt x="14186" y="960"/>
                  </a:cubicBezTo>
                  <a:cubicBezTo>
                    <a:pt x="13491" y="287"/>
                    <a:pt x="12698" y="0"/>
                    <a:pt x="1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9657575" y="4197238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11033" y="1"/>
                  </a:moveTo>
                  <a:cubicBezTo>
                    <a:pt x="10982" y="1"/>
                    <a:pt x="10928" y="15"/>
                    <a:pt x="10874" y="46"/>
                  </a:cubicBezTo>
                  <a:cubicBezTo>
                    <a:pt x="7340" y="2126"/>
                    <a:pt x="3806" y="4206"/>
                    <a:pt x="297" y="6286"/>
                  </a:cubicBezTo>
                  <a:cubicBezTo>
                    <a:pt x="1" y="6456"/>
                    <a:pt x="187" y="6857"/>
                    <a:pt x="464" y="6857"/>
                  </a:cubicBezTo>
                  <a:cubicBezTo>
                    <a:pt x="515" y="6857"/>
                    <a:pt x="569" y="6844"/>
                    <a:pt x="623" y="6813"/>
                  </a:cubicBezTo>
                  <a:cubicBezTo>
                    <a:pt x="4157" y="4732"/>
                    <a:pt x="7666" y="2652"/>
                    <a:pt x="11200" y="572"/>
                  </a:cubicBezTo>
                  <a:cubicBezTo>
                    <a:pt x="11496" y="403"/>
                    <a:pt x="11310" y="1"/>
                    <a:pt x="11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9613725" y="3130350"/>
              <a:ext cx="287390" cy="1293013"/>
            </a:xfrm>
            <a:custGeom>
              <a:avLst/>
              <a:gdLst/>
              <a:ahLst/>
              <a:cxnLst/>
              <a:rect l="l" t="t" r="r" b="b"/>
              <a:pathLst>
                <a:path w="14086" h="82070" extrusionOk="0">
                  <a:moveTo>
                    <a:pt x="12571" y="1"/>
                  </a:moveTo>
                  <a:cubicBezTo>
                    <a:pt x="12409" y="1"/>
                    <a:pt x="12255" y="108"/>
                    <a:pt x="12281" y="314"/>
                  </a:cubicBezTo>
                  <a:cubicBezTo>
                    <a:pt x="12381" y="1317"/>
                    <a:pt x="12481" y="2319"/>
                    <a:pt x="12582" y="3322"/>
                  </a:cubicBezTo>
                  <a:cubicBezTo>
                    <a:pt x="13334" y="11568"/>
                    <a:pt x="13434" y="19888"/>
                    <a:pt x="12907" y="28184"/>
                  </a:cubicBezTo>
                  <a:cubicBezTo>
                    <a:pt x="12356" y="36480"/>
                    <a:pt x="11178" y="44751"/>
                    <a:pt x="9374" y="52871"/>
                  </a:cubicBezTo>
                  <a:cubicBezTo>
                    <a:pt x="7569" y="60966"/>
                    <a:pt x="5188" y="68936"/>
                    <a:pt x="2206" y="76681"/>
                  </a:cubicBezTo>
                  <a:cubicBezTo>
                    <a:pt x="1504" y="78510"/>
                    <a:pt x="777" y="80290"/>
                    <a:pt x="0" y="82069"/>
                  </a:cubicBezTo>
                  <a:lnTo>
                    <a:pt x="677" y="82069"/>
                  </a:lnTo>
                  <a:cubicBezTo>
                    <a:pt x="1780" y="79488"/>
                    <a:pt x="2807" y="76881"/>
                    <a:pt x="3785" y="74225"/>
                  </a:cubicBezTo>
                  <a:cubicBezTo>
                    <a:pt x="6667" y="66355"/>
                    <a:pt x="8948" y="58285"/>
                    <a:pt x="10602" y="50064"/>
                  </a:cubicBezTo>
                  <a:cubicBezTo>
                    <a:pt x="12256" y="41919"/>
                    <a:pt x="13283" y="33673"/>
                    <a:pt x="13684" y="25377"/>
                  </a:cubicBezTo>
                  <a:cubicBezTo>
                    <a:pt x="14085" y="17006"/>
                    <a:pt x="13810" y="8610"/>
                    <a:pt x="12907" y="289"/>
                  </a:cubicBezTo>
                  <a:cubicBezTo>
                    <a:pt x="12883" y="95"/>
                    <a:pt x="12724" y="1"/>
                    <a:pt x="12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4" name="Google Shape;1244;p32"/>
          <p:cNvSpPr/>
          <p:nvPr/>
        </p:nvSpPr>
        <p:spPr>
          <a:xfrm>
            <a:off x="7904437" y="926925"/>
            <a:ext cx="602549" cy="152410"/>
          </a:xfrm>
          <a:custGeom>
            <a:avLst/>
            <a:gdLst/>
            <a:ahLst/>
            <a:cxnLst/>
            <a:rect l="l" t="t" r="r" b="b"/>
            <a:pathLst>
              <a:path w="35866" h="9072" extrusionOk="0">
                <a:moveTo>
                  <a:pt x="14700" y="0"/>
                </a:moveTo>
                <a:cubicBezTo>
                  <a:pt x="14407" y="0"/>
                  <a:pt x="14094" y="31"/>
                  <a:pt x="13760" y="99"/>
                </a:cubicBezTo>
                <a:cubicBezTo>
                  <a:pt x="10703" y="726"/>
                  <a:pt x="9023" y="4937"/>
                  <a:pt x="9023" y="4937"/>
                </a:cubicBezTo>
                <a:cubicBezTo>
                  <a:pt x="9023" y="4937"/>
                  <a:pt x="7453" y="3990"/>
                  <a:pt x="5700" y="3990"/>
                </a:cubicBezTo>
                <a:cubicBezTo>
                  <a:pt x="4824" y="3990"/>
                  <a:pt x="3902" y="4226"/>
                  <a:pt x="3109" y="4937"/>
                </a:cubicBezTo>
                <a:cubicBezTo>
                  <a:pt x="703" y="7042"/>
                  <a:pt x="1" y="9072"/>
                  <a:pt x="1" y="9072"/>
                </a:cubicBezTo>
                <a:lnTo>
                  <a:pt x="35866" y="9072"/>
                </a:lnTo>
                <a:cubicBezTo>
                  <a:pt x="35866" y="9072"/>
                  <a:pt x="35440" y="4786"/>
                  <a:pt x="31129" y="3683"/>
                </a:cubicBezTo>
                <a:cubicBezTo>
                  <a:pt x="30766" y="3588"/>
                  <a:pt x="30414" y="3548"/>
                  <a:pt x="30075" y="3548"/>
                </a:cubicBezTo>
                <a:cubicBezTo>
                  <a:pt x="28098" y="3548"/>
                  <a:pt x="26618" y="4937"/>
                  <a:pt x="26618" y="4937"/>
                </a:cubicBezTo>
                <a:cubicBezTo>
                  <a:pt x="26618" y="4937"/>
                  <a:pt x="25440" y="1453"/>
                  <a:pt x="23109" y="1378"/>
                </a:cubicBezTo>
                <a:cubicBezTo>
                  <a:pt x="23056" y="1376"/>
                  <a:pt x="23003" y="1375"/>
                  <a:pt x="22951" y="1375"/>
                </a:cubicBezTo>
                <a:cubicBezTo>
                  <a:pt x="19960" y="1375"/>
                  <a:pt x="18798" y="4160"/>
                  <a:pt x="18798" y="4160"/>
                </a:cubicBezTo>
                <a:cubicBezTo>
                  <a:pt x="18798" y="4160"/>
                  <a:pt x="18076" y="0"/>
                  <a:pt x="147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32"/>
          <p:cNvGrpSpPr/>
          <p:nvPr/>
        </p:nvGrpSpPr>
        <p:grpSpPr>
          <a:xfrm>
            <a:off x="8101494" y="3143379"/>
            <a:ext cx="1099646" cy="1258185"/>
            <a:chOff x="5518325" y="4393075"/>
            <a:chExt cx="667950" cy="764250"/>
          </a:xfrm>
        </p:grpSpPr>
        <p:sp>
          <p:nvSpPr>
            <p:cNvPr id="1246" name="Google Shape;1246;p32"/>
            <p:cNvSpPr/>
            <p:nvPr/>
          </p:nvSpPr>
          <p:spPr>
            <a:xfrm>
              <a:off x="5768325" y="4393075"/>
              <a:ext cx="170325" cy="764250"/>
            </a:xfrm>
            <a:custGeom>
              <a:avLst/>
              <a:gdLst/>
              <a:ahLst/>
              <a:cxnLst/>
              <a:rect l="l" t="t" r="r" b="b"/>
              <a:pathLst>
                <a:path w="6813" h="30570" extrusionOk="0">
                  <a:moveTo>
                    <a:pt x="6616" y="1"/>
                  </a:moveTo>
                  <a:cubicBezTo>
                    <a:pt x="6545" y="1"/>
                    <a:pt x="6473" y="37"/>
                    <a:pt x="6442" y="119"/>
                  </a:cubicBezTo>
                  <a:cubicBezTo>
                    <a:pt x="3484" y="10069"/>
                    <a:pt x="1078" y="20244"/>
                    <a:pt x="1" y="30570"/>
                  </a:cubicBezTo>
                  <a:lnTo>
                    <a:pt x="327" y="30570"/>
                  </a:lnTo>
                  <a:cubicBezTo>
                    <a:pt x="1404" y="20269"/>
                    <a:pt x="3810" y="10119"/>
                    <a:pt x="6768" y="194"/>
                  </a:cubicBezTo>
                  <a:cubicBezTo>
                    <a:pt x="6812" y="75"/>
                    <a:pt x="6717" y="1"/>
                    <a:pt x="6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5597900" y="4406500"/>
              <a:ext cx="265075" cy="295325"/>
            </a:xfrm>
            <a:custGeom>
              <a:avLst/>
              <a:gdLst/>
              <a:ahLst/>
              <a:cxnLst/>
              <a:rect l="l" t="t" r="r" b="b"/>
              <a:pathLst>
                <a:path w="10603" h="11813" extrusionOk="0">
                  <a:moveTo>
                    <a:pt x="5342" y="1"/>
                  </a:moveTo>
                  <a:cubicBezTo>
                    <a:pt x="5131" y="1"/>
                    <a:pt x="4913" y="27"/>
                    <a:pt x="4687" y="83"/>
                  </a:cubicBezTo>
                  <a:cubicBezTo>
                    <a:pt x="1" y="1261"/>
                    <a:pt x="10176" y="11812"/>
                    <a:pt x="10176" y="11812"/>
                  </a:cubicBezTo>
                  <a:lnTo>
                    <a:pt x="10602" y="10309"/>
                  </a:lnTo>
                  <a:cubicBezTo>
                    <a:pt x="10602" y="10309"/>
                    <a:pt x="9490" y="1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5862950" y="4407275"/>
              <a:ext cx="323325" cy="255075"/>
            </a:xfrm>
            <a:custGeom>
              <a:avLst/>
              <a:gdLst/>
              <a:ahLst/>
              <a:cxnLst/>
              <a:rect l="l" t="t" r="r" b="b"/>
              <a:pathLst>
                <a:path w="12933" h="10203" extrusionOk="0">
                  <a:moveTo>
                    <a:pt x="7373" y="1"/>
                  </a:moveTo>
                  <a:cubicBezTo>
                    <a:pt x="3715" y="1"/>
                    <a:pt x="527" y="7872"/>
                    <a:pt x="527" y="7872"/>
                  </a:cubicBezTo>
                  <a:lnTo>
                    <a:pt x="0" y="10202"/>
                  </a:lnTo>
                  <a:cubicBezTo>
                    <a:pt x="0" y="10202"/>
                    <a:pt x="12933" y="2759"/>
                    <a:pt x="8722" y="378"/>
                  </a:cubicBezTo>
                  <a:cubicBezTo>
                    <a:pt x="8269" y="117"/>
                    <a:pt x="7817" y="1"/>
                    <a:pt x="7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5564075" y="4590175"/>
              <a:ext cx="253150" cy="305250"/>
            </a:xfrm>
            <a:custGeom>
              <a:avLst/>
              <a:gdLst/>
              <a:ahLst/>
              <a:cxnLst/>
              <a:rect l="l" t="t" r="r" b="b"/>
              <a:pathLst>
                <a:path w="10126" h="12210" extrusionOk="0">
                  <a:moveTo>
                    <a:pt x="5272" y="1"/>
                  </a:moveTo>
                  <a:cubicBezTo>
                    <a:pt x="5100" y="1"/>
                    <a:pt x="4921" y="18"/>
                    <a:pt x="4737" y="54"/>
                  </a:cubicBezTo>
                  <a:cubicBezTo>
                    <a:pt x="0" y="1007"/>
                    <a:pt x="9800" y="12210"/>
                    <a:pt x="9800" y="12210"/>
                  </a:cubicBezTo>
                  <a:lnTo>
                    <a:pt x="10126" y="10581"/>
                  </a:lnTo>
                  <a:cubicBezTo>
                    <a:pt x="10126" y="10581"/>
                    <a:pt x="9524" y="1"/>
                    <a:pt x="5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5820325" y="4606075"/>
              <a:ext cx="332125" cy="245500"/>
            </a:xfrm>
            <a:custGeom>
              <a:avLst/>
              <a:gdLst/>
              <a:ahLst/>
              <a:cxnLst/>
              <a:rect l="l" t="t" r="r" b="b"/>
              <a:pathLst>
                <a:path w="13285" h="9820" extrusionOk="0">
                  <a:moveTo>
                    <a:pt x="7742" y="0"/>
                  </a:moveTo>
                  <a:cubicBezTo>
                    <a:pt x="4131" y="0"/>
                    <a:pt x="628" y="7514"/>
                    <a:pt x="628" y="7514"/>
                  </a:cubicBezTo>
                  <a:lnTo>
                    <a:pt x="1" y="9819"/>
                  </a:lnTo>
                  <a:lnTo>
                    <a:pt x="1" y="9819"/>
                  </a:lnTo>
                  <a:cubicBezTo>
                    <a:pt x="1" y="9819"/>
                    <a:pt x="13284" y="3052"/>
                    <a:pt x="9199" y="446"/>
                  </a:cubicBezTo>
                  <a:cubicBezTo>
                    <a:pt x="8717" y="136"/>
                    <a:pt x="8229" y="0"/>
                    <a:pt x="7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5518325" y="4792400"/>
              <a:ext cx="265075" cy="299150"/>
            </a:xfrm>
            <a:custGeom>
              <a:avLst/>
              <a:gdLst/>
              <a:ahLst/>
              <a:cxnLst/>
              <a:rect l="l" t="t" r="r" b="b"/>
              <a:pathLst>
                <a:path w="10603" h="11966" extrusionOk="0">
                  <a:moveTo>
                    <a:pt x="5353" y="0"/>
                  </a:moveTo>
                  <a:cubicBezTo>
                    <a:pt x="5139" y="0"/>
                    <a:pt x="4918" y="28"/>
                    <a:pt x="4687" y="86"/>
                  </a:cubicBezTo>
                  <a:cubicBezTo>
                    <a:pt x="1" y="1264"/>
                    <a:pt x="10377" y="11965"/>
                    <a:pt x="10377" y="11965"/>
                  </a:cubicBezTo>
                  <a:lnTo>
                    <a:pt x="10602" y="10311"/>
                  </a:lnTo>
                  <a:cubicBezTo>
                    <a:pt x="10602" y="10311"/>
                    <a:pt x="9492" y="0"/>
                    <a:pt x="5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5786500" y="4791650"/>
              <a:ext cx="323325" cy="255400"/>
            </a:xfrm>
            <a:custGeom>
              <a:avLst/>
              <a:gdLst/>
              <a:ahLst/>
              <a:cxnLst/>
              <a:rect l="l" t="t" r="r" b="b"/>
              <a:pathLst>
                <a:path w="12933" h="10216" extrusionOk="0">
                  <a:moveTo>
                    <a:pt x="7387" y="1"/>
                  </a:moveTo>
                  <a:cubicBezTo>
                    <a:pt x="3671" y="1"/>
                    <a:pt x="326" y="8010"/>
                    <a:pt x="326" y="8010"/>
                  </a:cubicBezTo>
                  <a:lnTo>
                    <a:pt x="1" y="10216"/>
                  </a:lnTo>
                  <a:cubicBezTo>
                    <a:pt x="1" y="10216"/>
                    <a:pt x="12933" y="2772"/>
                    <a:pt x="8722" y="366"/>
                  </a:cubicBezTo>
                  <a:cubicBezTo>
                    <a:pt x="8276" y="114"/>
                    <a:pt x="7829" y="1"/>
                    <a:pt x="7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TWO_COLUMNS_2_1_1"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37"/>
          <p:cNvSpPr/>
          <p:nvPr/>
        </p:nvSpPr>
        <p:spPr>
          <a:xfrm flipH="1">
            <a:off x="0" y="3807413"/>
            <a:ext cx="9281250" cy="2032463"/>
          </a:xfrm>
          <a:custGeom>
            <a:avLst/>
            <a:gdLst/>
            <a:ahLst/>
            <a:cxnLst/>
            <a:rect l="l" t="t" r="r" b="b"/>
            <a:pathLst>
              <a:path w="208849" h="99949" extrusionOk="0">
                <a:moveTo>
                  <a:pt x="195472" y="0"/>
                </a:moveTo>
                <a:cubicBezTo>
                  <a:pt x="147677" y="0"/>
                  <a:pt x="126762" y="41292"/>
                  <a:pt x="86830" y="41292"/>
                </a:cubicBezTo>
                <a:cubicBezTo>
                  <a:pt x="78940" y="41292"/>
                  <a:pt x="70307" y="39680"/>
                  <a:pt x="60577" y="35818"/>
                </a:cubicBezTo>
                <a:cubicBezTo>
                  <a:pt x="43546" y="29063"/>
                  <a:pt x="30923" y="26903"/>
                  <a:pt x="21743" y="26903"/>
                </a:cubicBezTo>
                <a:cubicBezTo>
                  <a:pt x="5446" y="26903"/>
                  <a:pt x="0" y="33713"/>
                  <a:pt x="0" y="33713"/>
                </a:cubicBezTo>
                <a:lnTo>
                  <a:pt x="25" y="69853"/>
                </a:lnTo>
                <a:lnTo>
                  <a:pt x="25" y="99453"/>
                </a:lnTo>
                <a:cubicBezTo>
                  <a:pt x="9464" y="93983"/>
                  <a:pt x="19315" y="92142"/>
                  <a:pt x="29394" y="92142"/>
                </a:cubicBezTo>
                <a:cubicBezTo>
                  <a:pt x="50150" y="92142"/>
                  <a:pt x="71872" y="99948"/>
                  <a:pt x="92954" y="99948"/>
                </a:cubicBezTo>
                <a:cubicBezTo>
                  <a:pt x="105589" y="99948"/>
                  <a:pt x="117995" y="97144"/>
                  <a:pt x="129825" y="88174"/>
                </a:cubicBezTo>
                <a:cubicBezTo>
                  <a:pt x="151828" y="71512"/>
                  <a:pt x="170230" y="66990"/>
                  <a:pt x="183725" y="66990"/>
                </a:cubicBezTo>
                <a:cubicBezTo>
                  <a:pt x="199745" y="66990"/>
                  <a:pt x="208848" y="73362"/>
                  <a:pt x="208848" y="73362"/>
                </a:cubicBezTo>
                <a:lnTo>
                  <a:pt x="208848" y="1031"/>
                </a:lnTo>
                <a:cubicBezTo>
                  <a:pt x="204157" y="325"/>
                  <a:pt x="199709" y="0"/>
                  <a:pt x="195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5" name="Google Shape;1445;p37"/>
          <p:cNvGrpSpPr/>
          <p:nvPr/>
        </p:nvGrpSpPr>
        <p:grpSpPr>
          <a:xfrm rot="-302762">
            <a:off x="308030" y="1318987"/>
            <a:ext cx="1563385" cy="3227087"/>
            <a:chOff x="4134875" y="2672325"/>
            <a:chExt cx="497501" cy="1026957"/>
          </a:xfrm>
        </p:grpSpPr>
        <p:sp>
          <p:nvSpPr>
            <p:cNvPr id="1446" name="Google Shape;1446;p37"/>
            <p:cNvSpPr/>
            <p:nvPr/>
          </p:nvSpPr>
          <p:spPr>
            <a:xfrm>
              <a:off x="4134875" y="2915850"/>
              <a:ext cx="470575" cy="221625"/>
            </a:xfrm>
            <a:custGeom>
              <a:avLst/>
              <a:gdLst/>
              <a:ahLst/>
              <a:cxnLst/>
              <a:rect l="l" t="t" r="r" b="b"/>
              <a:pathLst>
                <a:path w="18823" h="8865" extrusionOk="0">
                  <a:moveTo>
                    <a:pt x="14970" y="1"/>
                  </a:moveTo>
                  <a:cubicBezTo>
                    <a:pt x="11417" y="1"/>
                    <a:pt x="7653" y="2759"/>
                    <a:pt x="4336" y="2759"/>
                  </a:cubicBezTo>
                  <a:cubicBezTo>
                    <a:pt x="2976" y="2759"/>
                    <a:pt x="1691" y="2295"/>
                    <a:pt x="526" y="987"/>
                  </a:cubicBezTo>
                  <a:lnTo>
                    <a:pt x="0" y="7052"/>
                  </a:lnTo>
                  <a:cubicBezTo>
                    <a:pt x="1245" y="8389"/>
                    <a:pt x="2561" y="8865"/>
                    <a:pt x="3925" y="8865"/>
                  </a:cubicBezTo>
                  <a:cubicBezTo>
                    <a:pt x="7287" y="8865"/>
                    <a:pt x="10936" y="5974"/>
                    <a:pt x="14506" y="5974"/>
                  </a:cubicBezTo>
                  <a:cubicBezTo>
                    <a:pt x="15785" y="5974"/>
                    <a:pt x="17054" y="6345"/>
                    <a:pt x="18296" y="7353"/>
                  </a:cubicBezTo>
                  <a:cubicBezTo>
                    <a:pt x="18471" y="5373"/>
                    <a:pt x="18647" y="3418"/>
                    <a:pt x="18822" y="1438"/>
                  </a:cubicBezTo>
                  <a:cubicBezTo>
                    <a:pt x="17590" y="384"/>
                    <a:pt x="16295" y="1"/>
                    <a:pt x="1497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1447;p37"/>
            <p:cNvGrpSpPr/>
            <p:nvPr/>
          </p:nvGrpSpPr>
          <p:grpSpPr>
            <a:xfrm>
              <a:off x="4148025" y="2672325"/>
              <a:ext cx="484351" cy="1026957"/>
              <a:chOff x="4148025" y="2672325"/>
              <a:chExt cx="484351" cy="1026957"/>
            </a:xfrm>
          </p:grpSpPr>
          <p:sp>
            <p:nvSpPr>
              <p:cNvPr id="1448" name="Google Shape;1448;p37"/>
              <p:cNvSpPr/>
              <p:nvPr/>
            </p:nvSpPr>
            <p:spPr>
              <a:xfrm>
                <a:off x="4148025" y="2672325"/>
                <a:ext cx="470575" cy="410450"/>
              </a:xfrm>
              <a:custGeom>
                <a:avLst/>
                <a:gdLst/>
                <a:ahLst/>
                <a:cxnLst/>
                <a:rect l="l" t="t" r="r" b="b"/>
                <a:pathLst>
                  <a:path w="18823" h="16418" extrusionOk="0">
                    <a:moveTo>
                      <a:pt x="18823" y="4963"/>
                    </a:moveTo>
                    <a:cubicBezTo>
                      <a:pt x="18647" y="7044"/>
                      <a:pt x="18472" y="9124"/>
                      <a:pt x="18296" y="11179"/>
                    </a:cubicBezTo>
                    <a:cubicBezTo>
                      <a:pt x="12406" y="6141"/>
                      <a:pt x="5063" y="16417"/>
                      <a:pt x="0" y="10728"/>
                    </a:cubicBezTo>
                    <a:cubicBezTo>
                      <a:pt x="176" y="8698"/>
                      <a:pt x="351" y="6693"/>
                      <a:pt x="527" y="4663"/>
                    </a:cubicBezTo>
                    <a:cubicBezTo>
                      <a:pt x="5940" y="10477"/>
                      <a:pt x="12707" y="1"/>
                      <a:pt x="18823" y="4963"/>
                    </a:cubicBezTo>
                    <a:close/>
                  </a:path>
                </a:pathLst>
              </a:custGeom>
              <a:solidFill>
                <a:srgbClr val="CD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4544026" y="2755048"/>
                <a:ext cx="88350" cy="944233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1204" extrusionOk="0">
                    <a:moveTo>
                      <a:pt x="401" y="31203"/>
                    </a:moveTo>
                    <a:cubicBezTo>
                      <a:pt x="652" y="31203"/>
                      <a:pt x="852" y="31028"/>
                      <a:pt x="877" y="30802"/>
                    </a:cubicBezTo>
                    <a:lnTo>
                      <a:pt x="3534" y="476"/>
                    </a:lnTo>
                    <a:cubicBezTo>
                      <a:pt x="3534" y="251"/>
                      <a:pt x="3358" y="25"/>
                      <a:pt x="3133" y="25"/>
                    </a:cubicBezTo>
                    <a:cubicBezTo>
                      <a:pt x="2907" y="0"/>
                      <a:pt x="2682" y="176"/>
                      <a:pt x="2657" y="401"/>
                    </a:cubicBezTo>
                    <a:lnTo>
                      <a:pt x="25" y="30727"/>
                    </a:lnTo>
                    <a:cubicBezTo>
                      <a:pt x="0" y="30953"/>
                      <a:pt x="176" y="31178"/>
                      <a:pt x="401" y="3120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50" name="Google Shape;1450;p37"/>
          <p:cNvSpPr txBox="1">
            <a:spLocks noGrp="1"/>
          </p:cNvSpPr>
          <p:nvPr>
            <p:ph type="body" idx="1"/>
          </p:nvPr>
        </p:nvSpPr>
        <p:spPr>
          <a:xfrm>
            <a:off x="4438350" y="1923075"/>
            <a:ext cx="3768900" cy="223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 sz="14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2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2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2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2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2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2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2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451" name="Google Shape;1451;p3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52" name="Google Shape;1452;p37"/>
          <p:cNvSpPr txBox="1">
            <a:spLocks noGrp="1"/>
          </p:cNvSpPr>
          <p:nvPr>
            <p:ph type="title" idx="2"/>
          </p:nvPr>
        </p:nvSpPr>
        <p:spPr>
          <a:xfrm>
            <a:off x="4438350" y="1496700"/>
            <a:ext cx="2526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453" name="Google Shape;1453;p37"/>
          <p:cNvGrpSpPr/>
          <p:nvPr/>
        </p:nvGrpSpPr>
        <p:grpSpPr>
          <a:xfrm flipH="1">
            <a:off x="1066019" y="4012204"/>
            <a:ext cx="1099646" cy="1258185"/>
            <a:chOff x="5518325" y="4393075"/>
            <a:chExt cx="667950" cy="764250"/>
          </a:xfrm>
        </p:grpSpPr>
        <p:sp>
          <p:nvSpPr>
            <p:cNvPr id="1454" name="Google Shape;1454;p37"/>
            <p:cNvSpPr/>
            <p:nvPr/>
          </p:nvSpPr>
          <p:spPr>
            <a:xfrm>
              <a:off x="5768325" y="4393075"/>
              <a:ext cx="170325" cy="764250"/>
            </a:xfrm>
            <a:custGeom>
              <a:avLst/>
              <a:gdLst/>
              <a:ahLst/>
              <a:cxnLst/>
              <a:rect l="l" t="t" r="r" b="b"/>
              <a:pathLst>
                <a:path w="6813" h="30570" extrusionOk="0">
                  <a:moveTo>
                    <a:pt x="6616" y="1"/>
                  </a:moveTo>
                  <a:cubicBezTo>
                    <a:pt x="6545" y="1"/>
                    <a:pt x="6473" y="37"/>
                    <a:pt x="6442" y="119"/>
                  </a:cubicBezTo>
                  <a:cubicBezTo>
                    <a:pt x="3484" y="10069"/>
                    <a:pt x="1078" y="20244"/>
                    <a:pt x="1" y="30570"/>
                  </a:cubicBezTo>
                  <a:lnTo>
                    <a:pt x="327" y="30570"/>
                  </a:lnTo>
                  <a:cubicBezTo>
                    <a:pt x="1404" y="20269"/>
                    <a:pt x="3810" y="10119"/>
                    <a:pt x="6768" y="194"/>
                  </a:cubicBezTo>
                  <a:cubicBezTo>
                    <a:pt x="6812" y="75"/>
                    <a:pt x="6717" y="1"/>
                    <a:pt x="6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5597900" y="4406500"/>
              <a:ext cx="265075" cy="295325"/>
            </a:xfrm>
            <a:custGeom>
              <a:avLst/>
              <a:gdLst/>
              <a:ahLst/>
              <a:cxnLst/>
              <a:rect l="l" t="t" r="r" b="b"/>
              <a:pathLst>
                <a:path w="10603" h="11813" extrusionOk="0">
                  <a:moveTo>
                    <a:pt x="5342" y="1"/>
                  </a:moveTo>
                  <a:cubicBezTo>
                    <a:pt x="5131" y="1"/>
                    <a:pt x="4913" y="27"/>
                    <a:pt x="4687" y="83"/>
                  </a:cubicBezTo>
                  <a:cubicBezTo>
                    <a:pt x="1" y="1261"/>
                    <a:pt x="10176" y="11812"/>
                    <a:pt x="10176" y="11812"/>
                  </a:cubicBezTo>
                  <a:lnTo>
                    <a:pt x="10602" y="10309"/>
                  </a:lnTo>
                  <a:cubicBezTo>
                    <a:pt x="10602" y="10309"/>
                    <a:pt x="9490" y="1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5862950" y="4407275"/>
              <a:ext cx="323325" cy="255075"/>
            </a:xfrm>
            <a:custGeom>
              <a:avLst/>
              <a:gdLst/>
              <a:ahLst/>
              <a:cxnLst/>
              <a:rect l="l" t="t" r="r" b="b"/>
              <a:pathLst>
                <a:path w="12933" h="10203" extrusionOk="0">
                  <a:moveTo>
                    <a:pt x="7373" y="1"/>
                  </a:moveTo>
                  <a:cubicBezTo>
                    <a:pt x="3715" y="1"/>
                    <a:pt x="527" y="7872"/>
                    <a:pt x="527" y="7872"/>
                  </a:cubicBezTo>
                  <a:lnTo>
                    <a:pt x="0" y="10202"/>
                  </a:lnTo>
                  <a:cubicBezTo>
                    <a:pt x="0" y="10202"/>
                    <a:pt x="12933" y="2759"/>
                    <a:pt x="8722" y="378"/>
                  </a:cubicBezTo>
                  <a:cubicBezTo>
                    <a:pt x="8269" y="117"/>
                    <a:pt x="7817" y="1"/>
                    <a:pt x="7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5564075" y="4590175"/>
              <a:ext cx="253150" cy="305250"/>
            </a:xfrm>
            <a:custGeom>
              <a:avLst/>
              <a:gdLst/>
              <a:ahLst/>
              <a:cxnLst/>
              <a:rect l="l" t="t" r="r" b="b"/>
              <a:pathLst>
                <a:path w="10126" h="12210" extrusionOk="0">
                  <a:moveTo>
                    <a:pt x="5272" y="1"/>
                  </a:moveTo>
                  <a:cubicBezTo>
                    <a:pt x="5100" y="1"/>
                    <a:pt x="4921" y="18"/>
                    <a:pt x="4737" y="54"/>
                  </a:cubicBezTo>
                  <a:cubicBezTo>
                    <a:pt x="0" y="1007"/>
                    <a:pt x="9800" y="12210"/>
                    <a:pt x="9800" y="12210"/>
                  </a:cubicBezTo>
                  <a:lnTo>
                    <a:pt x="10126" y="10581"/>
                  </a:lnTo>
                  <a:cubicBezTo>
                    <a:pt x="10126" y="10581"/>
                    <a:pt x="9524" y="1"/>
                    <a:pt x="5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5820325" y="4606075"/>
              <a:ext cx="332125" cy="245500"/>
            </a:xfrm>
            <a:custGeom>
              <a:avLst/>
              <a:gdLst/>
              <a:ahLst/>
              <a:cxnLst/>
              <a:rect l="l" t="t" r="r" b="b"/>
              <a:pathLst>
                <a:path w="13285" h="9820" extrusionOk="0">
                  <a:moveTo>
                    <a:pt x="7742" y="0"/>
                  </a:moveTo>
                  <a:cubicBezTo>
                    <a:pt x="4131" y="0"/>
                    <a:pt x="628" y="7514"/>
                    <a:pt x="628" y="7514"/>
                  </a:cubicBezTo>
                  <a:lnTo>
                    <a:pt x="1" y="9819"/>
                  </a:lnTo>
                  <a:lnTo>
                    <a:pt x="1" y="9819"/>
                  </a:lnTo>
                  <a:cubicBezTo>
                    <a:pt x="1" y="9819"/>
                    <a:pt x="13284" y="3052"/>
                    <a:pt x="9199" y="446"/>
                  </a:cubicBezTo>
                  <a:cubicBezTo>
                    <a:pt x="8717" y="136"/>
                    <a:pt x="8229" y="0"/>
                    <a:pt x="7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5518325" y="4792400"/>
              <a:ext cx="265075" cy="299150"/>
            </a:xfrm>
            <a:custGeom>
              <a:avLst/>
              <a:gdLst/>
              <a:ahLst/>
              <a:cxnLst/>
              <a:rect l="l" t="t" r="r" b="b"/>
              <a:pathLst>
                <a:path w="10603" h="11966" extrusionOk="0">
                  <a:moveTo>
                    <a:pt x="5353" y="0"/>
                  </a:moveTo>
                  <a:cubicBezTo>
                    <a:pt x="5139" y="0"/>
                    <a:pt x="4918" y="28"/>
                    <a:pt x="4687" y="86"/>
                  </a:cubicBezTo>
                  <a:cubicBezTo>
                    <a:pt x="1" y="1264"/>
                    <a:pt x="10377" y="11965"/>
                    <a:pt x="10377" y="11965"/>
                  </a:cubicBezTo>
                  <a:lnTo>
                    <a:pt x="10602" y="10311"/>
                  </a:lnTo>
                  <a:cubicBezTo>
                    <a:pt x="10602" y="10311"/>
                    <a:pt x="9492" y="0"/>
                    <a:pt x="5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5786500" y="4791650"/>
              <a:ext cx="323325" cy="255400"/>
            </a:xfrm>
            <a:custGeom>
              <a:avLst/>
              <a:gdLst/>
              <a:ahLst/>
              <a:cxnLst/>
              <a:rect l="l" t="t" r="r" b="b"/>
              <a:pathLst>
                <a:path w="12933" h="10216" extrusionOk="0">
                  <a:moveTo>
                    <a:pt x="7387" y="1"/>
                  </a:moveTo>
                  <a:cubicBezTo>
                    <a:pt x="3671" y="1"/>
                    <a:pt x="326" y="8010"/>
                    <a:pt x="326" y="8010"/>
                  </a:cubicBezTo>
                  <a:lnTo>
                    <a:pt x="1" y="10216"/>
                  </a:lnTo>
                  <a:cubicBezTo>
                    <a:pt x="1" y="10216"/>
                    <a:pt x="12933" y="2772"/>
                    <a:pt x="8722" y="366"/>
                  </a:cubicBezTo>
                  <a:cubicBezTo>
                    <a:pt x="8276" y="114"/>
                    <a:pt x="7829" y="1"/>
                    <a:pt x="7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37"/>
          <p:cNvGrpSpPr/>
          <p:nvPr/>
        </p:nvGrpSpPr>
        <p:grpSpPr>
          <a:xfrm>
            <a:off x="3226075" y="4637255"/>
            <a:ext cx="477899" cy="633144"/>
            <a:chOff x="115750" y="4558405"/>
            <a:chExt cx="477899" cy="633144"/>
          </a:xfrm>
        </p:grpSpPr>
        <p:sp>
          <p:nvSpPr>
            <p:cNvPr id="1462" name="Google Shape;1462;p37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4" name="Google Shape;1464;p37"/>
          <p:cNvGrpSpPr/>
          <p:nvPr/>
        </p:nvGrpSpPr>
        <p:grpSpPr>
          <a:xfrm flipH="1">
            <a:off x="8276800" y="4637255"/>
            <a:ext cx="477899" cy="633144"/>
            <a:chOff x="115750" y="4558405"/>
            <a:chExt cx="477899" cy="633144"/>
          </a:xfrm>
        </p:grpSpPr>
        <p:sp>
          <p:nvSpPr>
            <p:cNvPr id="1465" name="Google Shape;1465;p37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7" name="Google Shape;1467;p37"/>
          <p:cNvSpPr/>
          <p:nvPr/>
        </p:nvSpPr>
        <p:spPr>
          <a:xfrm>
            <a:off x="7830582" y="1291524"/>
            <a:ext cx="1102521" cy="278851"/>
          </a:xfrm>
          <a:custGeom>
            <a:avLst/>
            <a:gdLst/>
            <a:ahLst/>
            <a:cxnLst/>
            <a:rect l="l" t="t" r="r" b="b"/>
            <a:pathLst>
              <a:path w="35866" h="9072" extrusionOk="0">
                <a:moveTo>
                  <a:pt x="14700" y="0"/>
                </a:moveTo>
                <a:cubicBezTo>
                  <a:pt x="14407" y="0"/>
                  <a:pt x="14094" y="31"/>
                  <a:pt x="13760" y="99"/>
                </a:cubicBezTo>
                <a:cubicBezTo>
                  <a:pt x="10703" y="726"/>
                  <a:pt x="9023" y="4937"/>
                  <a:pt x="9023" y="4937"/>
                </a:cubicBezTo>
                <a:cubicBezTo>
                  <a:pt x="9023" y="4937"/>
                  <a:pt x="7453" y="3990"/>
                  <a:pt x="5700" y="3990"/>
                </a:cubicBezTo>
                <a:cubicBezTo>
                  <a:pt x="4824" y="3990"/>
                  <a:pt x="3902" y="4226"/>
                  <a:pt x="3109" y="4937"/>
                </a:cubicBezTo>
                <a:cubicBezTo>
                  <a:pt x="703" y="7042"/>
                  <a:pt x="1" y="9072"/>
                  <a:pt x="1" y="9072"/>
                </a:cubicBezTo>
                <a:lnTo>
                  <a:pt x="35866" y="9072"/>
                </a:lnTo>
                <a:cubicBezTo>
                  <a:pt x="35866" y="9072"/>
                  <a:pt x="35440" y="4786"/>
                  <a:pt x="31129" y="3683"/>
                </a:cubicBezTo>
                <a:cubicBezTo>
                  <a:pt x="30766" y="3588"/>
                  <a:pt x="30414" y="3548"/>
                  <a:pt x="30075" y="3548"/>
                </a:cubicBezTo>
                <a:cubicBezTo>
                  <a:pt x="28098" y="3548"/>
                  <a:pt x="26618" y="4937"/>
                  <a:pt x="26618" y="4937"/>
                </a:cubicBezTo>
                <a:cubicBezTo>
                  <a:pt x="26618" y="4937"/>
                  <a:pt x="25440" y="1453"/>
                  <a:pt x="23109" y="1378"/>
                </a:cubicBezTo>
                <a:cubicBezTo>
                  <a:pt x="23056" y="1376"/>
                  <a:pt x="23003" y="1375"/>
                  <a:pt x="22951" y="1375"/>
                </a:cubicBezTo>
                <a:cubicBezTo>
                  <a:pt x="19960" y="1375"/>
                  <a:pt x="18798" y="4160"/>
                  <a:pt x="18798" y="4160"/>
                </a:cubicBezTo>
                <a:cubicBezTo>
                  <a:pt x="18798" y="4160"/>
                  <a:pt x="18076" y="0"/>
                  <a:pt x="147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2"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0"/>
          <p:cNvSpPr/>
          <p:nvPr/>
        </p:nvSpPr>
        <p:spPr>
          <a:xfrm>
            <a:off x="0" y="3807413"/>
            <a:ext cx="9281250" cy="2032463"/>
          </a:xfrm>
          <a:custGeom>
            <a:avLst/>
            <a:gdLst/>
            <a:ahLst/>
            <a:cxnLst/>
            <a:rect l="l" t="t" r="r" b="b"/>
            <a:pathLst>
              <a:path w="208849" h="99949" extrusionOk="0">
                <a:moveTo>
                  <a:pt x="195472" y="0"/>
                </a:moveTo>
                <a:cubicBezTo>
                  <a:pt x="147677" y="0"/>
                  <a:pt x="126762" y="41292"/>
                  <a:pt x="86830" y="41292"/>
                </a:cubicBezTo>
                <a:cubicBezTo>
                  <a:pt x="78940" y="41292"/>
                  <a:pt x="70307" y="39680"/>
                  <a:pt x="60577" y="35818"/>
                </a:cubicBezTo>
                <a:cubicBezTo>
                  <a:pt x="43546" y="29063"/>
                  <a:pt x="30923" y="26903"/>
                  <a:pt x="21743" y="26903"/>
                </a:cubicBezTo>
                <a:cubicBezTo>
                  <a:pt x="5446" y="26903"/>
                  <a:pt x="0" y="33713"/>
                  <a:pt x="0" y="33713"/>
                </a:cubicBezTo>
                <a:lnTo>
                  <a:pt x="25" y="69853"/>
                </a:lnTo>
                <a:lnTo>
                  <a:pt x="25" y="99453"/>
                </a:lnTo>
                <a:cubicBezTo>
                  <a:pt x="9464" y="93983"/>
                  <a:pt x="19315" y="92142"/>
                  <a:pt x="29394" y="92142"/>
                </a:cubicBezTo>
                <a:cubicBezTo>
                  <a:pt x="50150" y="92142"/>
                  <a:pt x="71872" y="99948"/>
                  <a:pt x="92954" y="99948"/>
                </a:cubicBezTo>
                <a:cubicBezTo>
                  <a:pt x="105589" y="99948"/>
                  <a:pt x="117995" y="97144"/>
                  <a:pt x="129825" y="88174"/>
                </a:cubicBezTo>
                <a:cubicBezTo>
                  <a:pt x="151828" y="71512"/>
                  <a:pt x="170230" y="66990"/>
                  <a:pt x="183725" y="66990"/>
                </a:cubicBezTo>
                <a:cubicBezTo>
                  <a:pt x="199745" y="66990"/>
                  <a:pt x="208848" y="73362"/>
                  <a:pt x="208848" y="73362"/>
                </a:cubicBezTo>
                <a:lnTo>
                  <a:pt x="208848" y="1031"/>
                </a:lnTo>
                <a:cubicBezTo>
                  <a:pt x="204157" y="325"/>
                  <a:pt x="199709" y="0"/>
                  <a:pt x="195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8" name="Google Shape;1528;p40"/>
          <p:cNvGrpSpPr/>
          <p:nvPr/>
        </p:nvGrpSpPr>
        <p:grpSpPr>
          <a:xfrm>
            <a:off x="7393625" y="3845838"/>
            <a:ext cx="1022525" cy="1297650"/>
            <a:chOff x="9292900" y="3125713"/>
            <a:chExt cx="1022525" cy="1297650"/>
          </a:xfrm>
        </p:grpSpPr>
        <p:sp>
          <p:nvSpPr>
            <p:cNvPr id="1529" name="Google Shape;1529;p40"/>
            <p:cNvSpPr/>
            <p:nvPr/>
          </p:nvSpPr>
          <p:spPr>
            <a:xfrm>
              <a:off x="9466525" y="31257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6792" y="0"/>
                  </a:moveTo>
                  <a:cubicBezTo>
                    <a:pt x="6239" y="0"/>
                    <a:pt x="5682" y="145"/>
                    <a:pt x="5125" y="466"/>
                  </a:cubicBezTo>
                  <a:cubicBezTo>
                    <a:pt x="0" y="3428"/>
                    <a:pt x="7599" y="12697"/>
                    <a:pt x="15222" y="12697"/>
                  </a:cubicBezTo>
                  <a:cubicBezTo>
                    <a:pt x="15725" y="12697"/>
                    <a:pt x="16229" y="12657"/>
                    <a:pt x="16729" y="12571"/>
                  </a:cubicBezTo>
                  <a:cubicBezTo>
                    <a:pt x="16729" y="12571"/>
                    <a:pt x="11946" y="0"/>
                    <a:pt x="6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/>
            <p:cNvSpPr/>
            <p:nvPr/>
          </p:nvSpPr>
          <p:spPr>
            <a:xfrm>
              <a:off x="9649550" y="3216013"/>
              <a:ext cx="241100" cy="231150"/>
            </a:xfrm>
            <a:custGeom>
              <a:avLst/>
              <a:gdLst/>
              <a:ahLst/>
              <a:cxnLst/>
              <a:rect l="l" t="t" r="r" b="b"/>
              <a:pathLst>
                <a:path w="9644" h="9246" extrusionOk="0">
                  <a:moveTo>
                    <a:pt x="454" y="1"/>
                  </a:moveTo>
                  <a:cubicBezTo>
                    <a:pt x="209" y="1"/>
                    <a:pt x="1" y="323"/>
                    <a:pt x="235" y="538"/>
                  </a:cubicBezTo>
                  <a:cubicBezTo>
                    <a:pt x="3143" y="3420"/>
                    <a:pt x="6075" y="6303"/>
                    <a:pt x="8982" y="9160"/>
                  </a:cubicBezTo>
                  <a:cubicBezTo>
                    <a:pt x="9048" y="9220"/>
                    <a:pt x="9120" y="9246"/>
                    <a:pt x="9190" y="9246"/>
                  </a:cubicBezTo>
                  <a:cubicBezTo>
                    <a:pt x="9435" y="9246"/>
                    <a:pt x="9643" y="8924"/>
                    <a:pt x="9408" y="8709"/>
                  </a:cubicBezTo>
                  <a:cubicBezTo>
                    <a:pt x="6501" y="5826"/>
                    <a:pt x="3569" y="2969"/>
                    <a:pt x="661" y="87"/>
                  </a:cubicBezTo>
                  <a:cubicBezTo>
                    <a:pt x="595" y="26"/>
                    <a:pt x="523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/>
            <p:cNvSpPr/>
            <p:nvPr/>
          </p:nvSpPr>
          <p:spPr>
            <a:xfrm>
              <a:off x="9890650" y="3202588"/>
              <a:ext cx="424775" cy="309300"/>
            </a:xfrm>
            <a:custGeom>
              <a:avLst/>
              <a:gdLst/>
              <a:ahLst/>
              <a:cxnLst/>
              <a:rect l="l" t="t" r="r" b="b"/>
              <a:pathLst>
                <a:path w="16991" h="12372" extrusionOk="0">
                  <a:moveTo>
                    <a:pt x="10276" y="0"/>
                  </a:moveTo>
                  <a:cubicBezTo>
                    <a:pt x="5149" y="0"/>
                    <a:pt x="1" y="12187"/>
                    <a:pt x="1" y="12187"/>
                  </a:cubicBezTo>
                  <a:cubicBezTo>
                    <a:pt x="607" y="12313"/>
                    <a:pt x="1221" y="12371"/>
                    <a:pt x="1836" y="12371"/>
                  </a:cubicBezTo>
                  <a:cubicBezTo>
                    <a:pt x="9354" y="12371"/>
                    <a:pt x="16991" y="3615"/>
                    <a:pt x="12056" y="533"/>
                  </a:cubicBezTo>
                  <a:cubicBezTo>
                    <a:pt x="11468" y="165"/>
                    <a:pt x="10872" y="0"/>
                    <a:pt x="10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/>
            <p:cNvSpPr/>
            <p:nvPr/>
          </p:nvSpPr>
          <p:spPr>
            <a:xfrm>
              <a:off x="9884125" y="3291988"/>
              <a:ext cx="249825" cy="222225"/>
            </a:xfrm>
            <a:custGeom>
              <a:avLst/>
              <a:gdLst/>
              <a:ahLst/>
              <a:cxnLst/>
              <a:rect l="l" t="t" r="r" b="b"/>
              <a:pathLst>
                <a:path w="9993" h="8889" extrusionOk="0">
                  <a:moveTo>
                    <a:pt x="9528" y="1"/>
                  </a:moveTo>
                  <a:cubicBezTo>
                    <a:pt x="9455" y="1"/>
                    <a:pt x="9378" y="27"/>
                    <a:pt x="9310" y="90"/>
                  </a:cubicBezTo>
                  <a:cubicBezTo>
                    <a:pt x="6302" y="2847"/>
                    <a:pt x="3269" y="5604"/>
                    <a:pt x="237" y="8386"/>
                  </a:cubicBezTo>
                  <a:cubicBezTo>
                    <a:pt x="0" y="8583"/>
                    <a:pt x="244" y="8888"/>
                    <a:pt x="505" y="8888"/>
                  </a:cubicBezTo>
                  <a:cubicBezTo>
                    <a:pt x="576" y="8888"/>
                    <a:pt x="649" y="8866"/>
                    <a:pt x="713" y="8812"/>
                  </a:cubicBezTo>
                  <a:cubicBezTo>
                    <a:pt x="3721" y="6030"/>
                    <a:pt x="6753" y="3273"/>
                    <a:pt x="9761" y="516"/>
                  </a:cubicBezTo>
                  <a:cubicBezTo>
                    <a:pt x="9993" y="303"/>
                    <a:pt x="9777" y="1"/>
                    <a:pt x="9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0"/>
            <p:cNvSpPr/>
            <p:nvPr/>
          </p:nvSpPr>
          <p:spPr>
            <a:xfrm>
              <a:off x="9457300" y="3416363"/>
              <a:ext cx="395675" cy="341000"/>
            </a:xfrm>
            <a:custGeom>
              <a:avLst/>
              <a:gdLst/>
              <a:ahLst/>
              <a:cxnLst/>
              <a:rect l="l" t="t" r="r" b="b"/>
              <a:pathLst>
                <a:path w="15827" h="13640" extrusionOk="0">
                  <a:moveTo>
                    <a:pt x="7032" y="0"/>
                  </a:moveTo>
                  <a:cubicBezTo>
                    <a:pt x="6592" y="0"/>
                    <a:pt x="6140" y="93"/>
                    <a:pt x="5677" y="293"/>
                  </a:cubicBezTo>
                  <a:cubicBezTo>
                    <a:pt x="0" y="2751"/>
                    <a:pt x="7358" y="13640"/>
                    <a:pt x="15348" y="13640"/>
                  </a:cubicBezTo>
                  <a:cubicBezTo>
                    <a:pt x="15507" y="13640"/>
                    <a:pt x="15667" y="13636"/>
                    <a:pt x="15827" y="13627"/>
                  </a:cubicBezTo>
                  <a:cubicBezTo>
                    <a:pt x="15827" y="13627"/>
                    <a:pt x="12362" y="0"/>
                    <a:pt x="7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0"/>
            <p:cNvSpPr/>
            <p:nvPr/>
          </p:nvSpPr>
          <p:spPr>
            <a:xfrm>
              <a:off x="9643575" y="3509663"/>
              <a:ext cx="215800" cy="253500"/>
            </a:xfrm>
            <a:custGeom>
              <a:avLst/>
              <a:gdLst/>
              <a:ahLst/>
              <a:cxnLst/>
              <a:rect l="l" t="t" r="r" b="b"/>
              <a:pathLst>
                <a:path w="8632" h="10140" extrusionOk="0">
                  <a:moveTo>
                    <a:pt x="474" y="1"/>
                  </a:moveTo>
                  <a:cubicBezTo>
                    <a:pt x="235" y="1"/>
                    <a:pt x="0" y="230"/>
                    <a:pt x="180" y="446"/>
                  </a:cubicBezTo>
                  <a:lnTo>
                    <a:pt x="7925" y="10020"/>
                  </a:lnTo>
                  <a:cubicBezTo>
                    <a:pt x="7988" y="10104"/>
                    <a:pt x="8076" y="10139"/>
                    <a:pt x="8165" y="10139"/>
                  </a:cubicBezTo>
                  <a:cubicBezTo>
                    <a:pt x="8396" y="10139"/>
                    <a:pt x="8632" y="9904"/>
                    <a:pt x="8451" y="9669"/>
                  </a:cubicBezTo>
                  <a:cubicBezTo>
                    <a:pt x="5870" y="6486"/>
                    <a:pt x="3288" y="3303"/>
                    <a:pt x="732" y="120"/>
                  </a:cubicBezTo>
                  <a:cubicBezTo>
                    <a:pt x="661" y="36"/>
                    <a:pt x="567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0"/>
            <p:cNvSpPr/>
            <p:nvPr/>
          </p:nvSpPr>
          <p:spPr>
            <a:xfrm>
              <a:off x="9847225" y="3526375"/>
              <a:ext cx="441375" cy="284800"/>
            </a:xfrm>
            <a:custGeom>
              <a:avLst/>
              <a:gdLst/>
              <a:ahLst/>
              <a:cxnLst/>
              <a:rect l="l" t="t" r="r" b="b"/>
              <a:pathLst>
                <a:path w="17655" h="11392" extrusionOk="0">
                  <a:moveTo>
                    <a:pt x="11262" y="1"/>
                  </a:moveTo>
                  <a:cubicBezTo>
                    <a:pt x="6241" y="1"/>
                    <a:pt x="1" y="10917"/>
                    <a:pt x="1" y="10917"/>
                  </a:cubicBezTo>
                  <a:cubicBezTo>
                    <a:pt x="976" y="11244"/>
                    <a:pt x="1994" y="11391"/>
                    <a:pt x="3019" y="11391"/>
                  </a:cubicBezTo>
                  <a:cubicBezTo>
                    <a:pt x="10163" y="11391"/>
                    <a:pt x="17655" y="4229"/>
                    <a:pt x="13359" y="766"/>
                  </a:cubicBezTo>
                  <a:cubicBezTo>
                    <a:pt x="12701" y="233"/>
                    <a:pt x="11995" y="1"/>
                    <a:pt x="1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0"/>
            <p:cNvSpPr/>
            <p:nvPr/>
          </p:nvSpPr>
          <p:spPr>
            <a:xfrm>
              <a:off x="9841800" y="3612450"/>
              <a:ext cx="271600" cy="194725"/>
            </a:xfrm>
            <a:custGeom>
              <a:avLst/>
              <a:gdLst/>
              <a:ahLst/>
              <a:cxnLst/>
              <a:rect l="l" t="t" r="r" b="b"/>
              <a:pathLst>
                <a:path w="10864" h="7789" extrusionOk="0">
                  <a:moveTo>
                    <a:pt x="10431" y="0"/>
                  </a:moveTo>
                  <a:cubicBezTo>
                    <a:pt x="10379" y="0"/>
                    <a:pt x="10323" y="17"/>
                    <a:pt x="10268" y="55"/>
                  </a:cubicBezTo>
                  <a:cubicBezTo>
                    <a:pt x="6935" y="2436"/>
                    <a:pt x="3601" y="4817"/>
                    <a:pt x="268" y="7198"/>
                  </a:cubicBezTo>
                  <a:cubicBezTo>
                    <a:pt x="0" y="7383"/>
                    <a:pt x="172" y="7788"/>
                    <a:pt x="423" y="7788"/>
                  </a:cubicBezTo>
                  <a:cubicBezTo>
                    <a:pt x="477" y="7788"/>
                    <a:pt x="535" y="7769"/>
                    <a:pt x="594" y="7724"/>
                  </a:cubicBezTo>
                  <a:cubicBezTo>
                    <a:pt x="3927" y="5343"/>
                    <a:pt x="7260" y="2962"/>
                    <a:pt x="10594" y="582"/>
                  </a:cubicBezTo>
                  <a:cubicBezTo>
                    <a:pt x="10864" y="394"/>
                    <a:pt x="10686" y="0"/>
                    <a:pt x="10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0"/>
            <p:cNvSpPr/>
            <p:nvPr/>
          </p:nvSpPr>
          <p:spPr>
            <a:xfrm>
              <a:off x="9400175" y="3697863"/>
              <a:ext cx="384100" cy="352150"/>
            </a:xfrm>
            <a:custGeom>
              <a:avLst/>
              <a:gdLst/>
              <a:ahLst/>
              <a:cxnLst/>
              <a:rect l="l" t="t" r="r" b="b"/>
              <a:pathLst>
                <a:path w="15364" h="14086" extrusionOk="0">
                  <a:moveTo>
                    <a:pt x="7117" y="1"/>
                  </a:moveTo>
                  <a:cubicBezTo>
                    <a:pt x="6730" y="1"/>
                    <a:pt x="6329" y="72"/>
                    <a:pt x="5915" y="226"/>
                  </a:cubicBezTo>
                  <a:cubicBezTo>
                    <a:pt x="0" y="2431"/>
                    <a:pt x="7168" y="14085"/>
                    <a:pt x="15364" y="14085"/>
                  </a:cubicBezTo>
                  <a:cubicBezTo>
                    <a:pt x="15364" y="14085"/>
                    <a:pt x="12547" y="1"/>
                    <a:pt x="7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0"/>
            <p:cNvSpPr/>
            <p:nvPr/>
          </p:nvSpPr>
          <p:spPr>
            <a:xfrm>
              <a:off x="9587925" y="379221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437" y="1"/>
                  </a:moveTo>
                  <a:cubicBezTo>
                    <a:pt x="217" y="1"/>
                    <a:pt x="0" y="231"/>
                    <a:pt x="160" y="462"/>
                  </a:cubicBezTo>
                  <a:cubicBezTo>
                    <a:pt x="2566" y="3795"/>
                    <a:pt x="4972" y="7103"/>
                    <a:pt x="7378" y="10412"/>
                  </a:cubicBezTo>
                  <a:cubicBezTo>
                    <a:pt x="7444" y="10507"/>
                    <a:pt x="7538" y="10547"/>
                    <a:pt x="7631" y="10547"/>
                  </a:cubicBezTo>
                  <a:cubicBezTo>
                    <a:pt x="7857" y="10547"/>
                    <a:pt x="8081" y="10316"/>
                    <a:pt x="7904" y="10086"/>
                  </a:cubicBezTo>
                  <a:cubicBezTo>
                    <a:pt x="5498" y="6778"/>
                    <a:pt x="3092" y="34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0"/>
            <p:cNvSpPr/>
            <p:nvPr/>
          </p:nvSpPr>
          <p:spPr>
            <a:xfrm>
              <a:off x="9776550" y="3825675"/>
              <a:ext cx="446275" cy="274050"/>
            </a:xfrm>
            <a:custGeom>
              <a:avLst/>
              <a:gdLst/>
              <a:ahLst/>
              <a:cxnLst/>
              <a:rect l="l" t="t" r="r" b="b"/>
              <a:pathLst>
                <a:path w="17851" h="10962" extrusionOk="0">
                  <a:moveTo>
                    <a:pt x="11635" y="1"/>
                  </a:moveTo>
                  <a:cubicBezTo>
                    <a:pt x="6642" y="1"/>
                    <a:pt x="1" y="10316"/>
                    <a:pt x="1" y="10316"/>
                  </a:cubicBezTo>
                  <a:cubicBezTo>
                    <a:pt x="1133" y="10763"/>
                    <a:pt x="2339" y="10962"/>
                    <a:pt x="3555" y="10962"/>
                  </a:cubicBezTo>
                  <a:cubicBezTo>
                    <a:pt x="10523" y="10962"/>
                    <a:pt x="17851" y="4452"/>
                    <a:pt x="13861" y="868"/>
                  </a:cubicBezTo>
                  <a:cubicBezTo>
                    <a:pt x="13183" y="262"/>
                    <a:pt x="12430" y="1"/>
                    <a:pt x="1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0"/>
            <p:cNvSpPr/>
            <p:nvPr/>
          </p:nvSpPr>
          <p:spPr>
            <a:xfrm>
              <a:off x="9771000" y="3910525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10798" y="0"/>
                  </a:moveTo>
                  <a:cubicBezTo>
                    <a:pt x="10743" y="0"/>
                    <a:pt x="10684" y="17"/>
                    <a:pt x="10624" y="55"/>
                  </a:cubicBezTo>
                  <a:cubicBezTo>
                    <a:pt x="7190" y="2261"/>
                    <a:pt x="3732" y="4466"/>
                    <a:pt x="273" y="6672"/>
                  </a:cubicBezTo>
                  <a:cubicBezTo>
                    <a:pt x="1" y="6839"/>
                    <a:pt x="183" y="7251"/>
                    <a:pt x="441" y="7251"/>
                  </a:cubicBezTo>
                  <a:cubicBezTo>
                    <a:pt x="491" y="7251"/>
                    <a:pt x="545" y="7235"/>
                    <a:pt x="599" y="7198"/>
                  </a:cubicBezTo>
                  <a:cubicBezTo>
                    <a:pt x="4057" y="4993"/>
                    <a:pt x="7516" y="2787"/>
                    <a:pt x="10950" y="582"/>
                  </a:cubicBezTo>
                  <a:cubicBezTo>
                    <a:pt x="11241" y="394"/>
                    <a:pt x="11066" y="0"/>
                    <a:pt x="10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0"/>
            <p:cNvSpPr/>
            <p:nvPr/>
          </p:nvSpPr>
          <p:spPr>
            <a:xfrm>
              <a:off x="9292900" y="3960688"/>
              <a:ext cx="372225" cy="359875"/>
            </a:xfrm>
            <a:custGeom>
              <a:avLst/>
              <a:gdLst/>
              <a:ahLst/>
              <a:cxnLst/>
              <a:rect l="l" t="t" r="r" b="b"/>
              <a:pathLst>
                <a:path w="14889" h="14395" extrusionOk="0">
                  <a:moveTo>
                    <a:pt x="7063" y="1"/>
                  </a:moveTo>
                  <a:cubicBezTo>
                    <a:pt x="6711" y="1"/>
                    <a:pt x="6345" y="60"/>
                    <a:pt x="5966" y="184"/>
                  </a:cubicBezTo>
                  <a:cubicBezTo>
                    <a:pt x="1" y="2164"/>
                    <a:pt x="6718" y="14094"/>
                    <a:pt x="14888" y="14395"/>
                  </a:cubicBezTo>
                  <a:cubicBezTo>
                    <a:pt x="14888" y="14395"/>
                    <a:pt x="12585" y="1"/>
                    <a:pt x="7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0"/>
            <p:cNvSpPr/>
            <p:nvPr/>
          </p:nvSpPr>
          <p:spPr>
            <a:xfrm>
              <a:off x="9478775" y="4055888"/>
              <a:ext cx="192200" cy="270575"/>
            </a:xfrm>
            <a:custGeom>
              <a:avLst/>
              <a:gdLst/>
              <a:ahLst/>
              <a:cxnLst/>
              <a:rect l="l" t="t" r="r" b="b"/>
              <a:pathLst>
                <a:path w="7688" h="10823" extrusionOk="0">
                  <a:moveTo>
                    <a:pt x="437" y="1"/>
                  </a:moveTo>
                  <a:cubicBezTo>
                    <a:pt x="217" y="1"/>
                    <a:pt x="1" y="231"/>
                    <a:pt x="160" y="462"/>
                  </a:cubicBezTo>
                  <a:cubicBezTo>
                    <a:pt x="2441" y="3870"/>
                    <a:pt x="4721" y="7279"/>
                    <a:pt x="7002" y="10687"/>
                  </a:cubicBezTo>
                  <a:cubicBezTo>
                    <a:pt x="7068" y="10783"/>
                    <a:pt x="7160" y="10822"/>
                    <a:pt x="7251" y="10822"/>
                  </a:cubicBezTo>
                  <a:cubicBezTo>
                    <a:pt x="7472" y="10822"/>
                    <a:pt x="7688" y="10592"/>
                    <a:pt x="7528" y="10361"/>
                  </a:cubicBezTo>
                  <a:cubicBezTo>
                    <a:pt x="5248" y="6953"/>
                    <a:pt x="2967" y="35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0"/>
            <p:cNvSpPr/>
            <p:nvPr/>
          </p:nvSpPr>
          <p:spPr>
            <a:xfrm>
              <a:off x="9663750" y="4113613"/>
              <a:ext cx="449175" cy="266250"/>
            </a:xfrm>
            <a:custGeom>
              <a:avLst/>
              <a:gdLst/>
              <a:ahLst/>
              <a:cxnLst/>
              <a:rect l="l" t="t" r="r" b="b"/>
              <a:pathLst>
                <a:path w="17967" h="10650" extrusionOk="0">
                  <a:moveTo>
                    <a:pt x="11849" y="0"/>
                  </a:moveTo>
                  <a:cubicBezTo>
                    <a:pt x="6876" y="0"/>
                    <a:pt x="0" y="9857"/>
                    <a:pt x="0" y="9857"/>
                  </a:cubicBezTo>
                  <a:cubicBezTo>
                    <a:pt x="1248" y="10408"/>
                    <a:pt x="2599" y="10649"/>
                    <a:pt x="3964" y="10649"/>
                  </a:cubicBezTo>
                  <a:cubicBezTo>
                    <a:pt x="10796" y="10649"/>
                    <a:pt x="17967" y="4594"/>
                    <a:pt x="14186" y="960"/>
                  </a:cubicBezTo>
                  <a:cubicBezTo>
                    <a:pt x="13491" y="287"/>
                    <a:pt x="12698" y="0"/>
                    <a:pt x="1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0"/>
            <p:cNvSpPr/>
            <p:nvPr/>
          </p:nvSpPr>
          <p:spPr>
            <a:xfrm>
              <a:off x="9657575" y="4197238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11033" y="1"/>
                  </a:moveTo>
                  <a:cubicBezTo>
                    <a:pt x="10982" y="1"/>
                    <a:pt x="10928" y="15"/>
                    <a:pt x="10874" y="46"/>
                  </a:cubicBezTo>
                  <a:cubicBezTo>
                    <a:pt x="7340" y="2126"/>
                    <a:pt x="3806" y="4206"/>
                    <a:pt x="297" y="6286"/>
                  </a:cubicBezTo>
                  <a:cubicBezTo>
                    <a:pt x="1" y="6456"/>
                    <a:pt x="187" y="6857"/>
                    <a:pt x="464" y="6857"/>
                  </a:cubicBezTo>
                  <a:cubicBezTo>
                    <a:pt x="515" y="6857"/>
                    <a:pt x="569" y="6844"/>
                    <a:pt x="623" y="6813"/>
                  </a:cubicBezTo>
                  <a:cubicBezTo>
                    <a:pt x="4157" y="4732"/>
                    <a:pt x="7666" y="2652"/>
                    <a:pt x="11200" y="572"/>
                  </a:cubicBezTo>
                  <a:cubicBezTo>
                    <a:pt x="11496" y="403"/>
                    <a:pt x="11310" y="1"/>
                    <a:pt x="11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/>
            <p:cNvSpPr/>
            <p:nvPr/>
          </p:nvSpPr>
          <p:spPr>
            <a:xfrm>
              <a:off x="9613725" y="3130350"/>
              <a:ext cx="287390" cy="1293013"/>
            </a:xfrm>
            <a:custGeom>
              <a:avLst/>
              <a:gdLst/>
              <a:ahLst/>
              <a:cxnLst/>
              <a:rect l="l" t="t" r="r" b="b"/>
              <a:pathLst>
                <a:path w="14086" h="82070" extrusionOk="0">
                  <a:moveTo>
                    <a:pt x="12571" y="1"/>
                  </a:moveTo>
                  <a:cubicBezTo>
                    <a:pt x="12409" y="1"/>
                    <a:pt x="12255" y="108"/>
                    <a:pt x="12281" y="314"/>
                  </a:cubicBezTo>
                  <a:cubicBezTo>
                    <a:pt x="12381" y="1317"/>
                    <a:pt x="12481" y="2319"/>
                    <a:pt x="12582" y="3322"/>
                  </a:cubicBezTo>
                  <a:cubicBezTo>
                    <a:pt x="13334" y="11568"/>
                    <a:pt x="13434" y="19888"/>
                    <a:pt x="12907" y="28184"/>
                  </a:cubicBezTo>
                  <a:cubicBezTo>
                    <a:pt x="12356" y="36480"/>
                    <a:pt x="11178" y="44751"/>
                    <a:pt x="9374" y="52871"/>
                  </a:cubicBezTo>
                  <a:cubicBezTo>
                    <a:pt x="7569" y="60966"/>
                    <a:pt x="5188" y="68936"/>
                    <a:pt x="2206" y="76681"/>
                  </a:cubicBezTo>
                  <a:cubicBezTo>
                    <a:pt x="1504" y="78510"/>
                    <a:pt x="777" y="80290"/>
                    <a:pt x="0" y="82069"/>
                  </a:cubicBezTo>
                  <a:lnTo>
                    <a:pt x="677" y="82069"/>
                  </a:lnTo>
                  <a:cubicBezTo>
                    <a:pt x="1780" y="79488"/>
                    <a:pt x="2807" y="76881"/>
                    <a:pt x="3785" y="74225"/>
                  </a:cubicBezTo>
                  <a:cubicBezTo>
                    <a:pt x="6667" y="66355"/>
                    <a:pt x="8948" y="58285"/>
                    <a:pt x="10602" y="50064"/>
                  </a:cubicBezTo>
                  <a:cubicBezTo>
                    <a:pt x="12256" y="41919"/>
                    <a:pt x="13283" y="33673"/>
                    <a:pt x="13684" y="25377"/>
                  </a:cubicBezTo>
                  <a:cubicBezTo>
                    <a:pt x="14085" y="17006"/>
                    <a:pt x="13810" y="8610"/>
                    <a:pt x="12907" y="289"/>
                  </a:cubicBezTo>
                  <a:cubicBezTo>
                    <a:pt x="12883" y="95"/>
                    <a:pt x="12724" y="1"/>
                    <a:pt x="12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40"/>
          <p:cNvGrpSpPr/>
          <p:nvPr/>
        </p:nvGrpSpPr>
        <p:grpSpPr>
          <a:xfrm flipH="1">
            <a:off x="6431950" y="3845838"/>
            <a:ext cx="1022525" cy="1297650"/>
            <a:chOff x="9292900" y="3125713"/>
            <a:chExt cx="1022525" cy="1297650"/>
          </a:xfrm>
        </p:grpSpPr>
        <p:sp>
          <p:nvSpPr>
            <p:cNvPr id="1547" name="Google Shape;1547;p40"/>
            <p:cNvSpPr/>
            <p:nvPr/>
          </p:nvSpPr>
          <p:spPr>
            <a:xfrm>
              <a:off x="9466525" y="31257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6792" y="0"/>
                  </a:moveTo>
                  <a:cubicBezTo>
                    <a:pt x="6239" y="0"/>
                    <a:pt x="5682" y="145"/>
                    <a:pt x="5125" y="466"/>
                  </a:cubicBezTo>
                  <a:cubicBezTo>
                    <a:pt x="0" y="3428"/>
                    <a:pt x="7599" y="12697"/>
                    <a:pt x="15222" y="12697"/>
                  </a:cubicBezTo>
                  <a:cubicBezTo>
                    <a:pt x="15725" y="12697"/>
                    <a:pt x="16229" y="12657"/>
                    <a:pt x="16729" y="12571"/>
                  </a:cubicBezTo>
                  <a:cubicBezTo>
                    <a:pt x="16729" y="12571"/>
                    <a:pt x="11946" y="0"/>
                    <a:pt x="6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/>
            <p:cNvSpPr/>
            <p:nvPr/>
          </p:nvSpPr>
          <p:spPr>
            <a:xfrm>
              <a:off x="9649550" y="3216013"/>
              <a:ext cx="241100" cy="231150"/>
            </a:xfrm>
            <a:custGeom>
              <a:avLst/>
              <a:gdLst/>
              <a:ahLst/>
              <a:cxnLst/>
              <a:rect l="l" t="t" r="r" b="b"/>
              <a:pathLst>
                <a:path w="9644" h="9246" extrusionOk="0">
                  <a:moveTo>
                    <a:pt x="454" y="1"/>
                  </a:moveTo>
                  <a:cubicBezTo>
                    <a:pt x="209" y="1"/>
                    <a:pt x="1" y="323"/>
                    <a:pt x="235" y="538"/>
                  </a:cubicBezTo>
                  <a:cubicBezTo>
                    <a:pt x="3143" y="3420"/>
                    <a:pt x="6075" y="6303"/>
                    <a:pt x="8982" y="9160"/>
                  </a:cubicBezTo>
                  <a:cubicBezTo>
                    <a:pt x="9048" y="9220"/>
                    <a:pt x="9120" y="9246"/>
                    <a:pt x="9190" y="9246"/>
                  </a:cubicBezTo>
                  <a:cubicBezTo>
                    <a:pt x="9435" y="9246"/>
                    <a:pt x="9643" y="8924"/>
                    <a:pt x="9408" y="8709"/>
                  </a:cubicBezTo>
                  <a:cubicBezTo>
                    <a:pt x="6501" y="5826"/>
                    <a:pt x="3569" y="2969"/>
                    <a:pt x="661" y="87"/>
                  </a:cubicBezTo>
                  <a:cubicBezTo>
                    <a:pt x="595" y="26"/>
                    <a:pt x="523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0"/>
            <p:cNvSpPr/>
            <p:nvPr/>
          </p:nvSpPr>
          <p:spPr>
            <a:xfrm>
              <a:off x="9890650" y="3202588"/>
              <a:ext cx="424775" cy="309300"/>
            </a:xfrm>
            <a:custGeom>
              <a:avLst/>
              <a:gdLst/>
              <a:ahLst/>
              <a:cxnLst/>
              <a:rect l="l" t="t" r="r" b="b"/>
              <a:pathLst>
                <a:path w="16991" h="12372" extrusionOk="0">
                  <a:moveTo>
                    <a:pt x="10276" y="0"/>
                  </a:moveTo>
                  <a:cubicBezTo>
                    <a:pt x="5149" y="0"/>
                    <a:pt x="1" y="12187"/>
                    <a:pt x="1" y="12187"/>
                  </a:cubicBezTo>
                  <a:cubicBezTo>
                    <a:pt x="607" y="12313"/>
                    <a:pt x="1221" y="12371"/>
                    <a:pt x="1836" y="12371"/>
                  </a:cubicBezTo>
                  <a:cubicBezTo>
                    <a:pt x="9354" y="12371"/>
                    <a:pt x="16991" y="3615"/>
                    <a:pt x="12056" y="533"/>
                  </a:cubicBezTo>
                  <a:cubicBezTo>
                    <a:pt x="11468" y="165"/>
                    <a:pt x="10872" y="0"/>
                    <a:pt x="10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0"/>
            <p:cNvSpPr/>
            <p:nvPr/>
          </p:nvSpPr>
          <p:spPr>
            <a:xfrm>
              <a:off x="9884125" y="3291988"/>
              <a:ext cx="249825" cy="222225"/>
            </a:xfrm>
            <a:custGeom>
              <a:avLst/>
              <a:gdLst/>
              <a:ahLst/>
              <a:cxnLst/>
              <a:rect l="l" t="t" r="r" b="b"/>
              <a:pathLst>
                <a:path w="9993" h="8889" extrusionOk="0">
                  <a:moveTo>
                    <a:pt x="9528" y="1"/>
                  </a:moveTo>
                  <a:cubicBezTo>
                    <a:pt x="9455" y="1"/>
                    <a:pt x="9378" y="27"/>
                    <a:pt x="9310" y="90"/>
                  </a:cubicBezTo>
                  <a:cubicBezTo>
                    <a:pt x="6302" y="2847"/>
                    <a:pt x="3269" y="5604"/>
                    <a:pt x="237" y="8386"/>
                  </a:cubicBezTo>
                  <a:cubicBezTo>
                    <a:pt x="0" y="8583"/>
                    <a:pt x="244" y="8888"/>
                    <a:pt x="505" y="8888"/>
                  </a:cubicBezTo>
                  <a:cubicBezTo>
                    <a:pt x="576" y="8888"/>
                    <a:pt x="649" y="8866"/>
                    <a:pt x="713" y="8812"/>
                  </a:cubicBezTo>
                  <a:cubicBezTo>
                    <a:pt x="3721" y="6030"/>
                    <a:pt x="6753" y="3273"/>
                    <a:pt x="9761" y="516"/>
                  </a:cubicBezTo>
                  <a:cubicBezTo>
                    <a:pt x="9993" y="303"/>
                    <a:pt x="9777" y="1"/>
                    <a:pt x="9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0"/>
            <p:cNvSpPr/>
            <p:nvPr/>
          </p:nvSpPr>
          <p:spPr>
            <a:xfrm>
              <a:off x="9457300" y="3416363"/>
              <a:ext cx="395675" cy="341000"/>
            </a:xfrm>
            <a:custGeom>
              <a:avLst/>
              <a:gdLst/>
              <a:ahLst/>
              <a:cxnLst/>
              <a:rect l="l" t="t" r="r" b="b"/>
              <a:pathLst>
                <a:path w="15827" h="13640" extrusionOk="0">
                  <a:moveTo>
                    <a:pt x="7032" y="0"/>
                  </a:moveTo>
                  <a:cubicBezTo>
                    <a:pt x="6592" y="0"/>
                    <a:pt x="6140" y="93"/>
                    <a:pt x="5677" y="293"/>
                  </a:cubicBezTo>
                  <a:cubicBezTo>
                    <a:pt x="0" y="2751"/>
                    <a:pt x="7358" y="13640"/>
                    <a:pt x="15348" y="13640"/>
                  </a:cubicBezTo>
                  <a:cubicBezTo>
                    <a:pt x="15507" y="13640"/>
                    <a:pt x="15667" y="13636"/>
                    <a:pt x="15827" y="13627"/>
                  </a:cubicBezTo>
                  <a:cubicBezTo>
                    <a:pt x="15827" y="13627"/>
                    <a:pt x="12362" y="0"/>
                    <a:pt x="7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0"/>
            <p:cNvSpPr/>
            <p:nvPr/>
          </p:nvSpPr>
          <p:spPr>
            <a:xfrm>
              <a:off x="9643575" y="3509663"/>
              <a:ext cx="215800" cy="253500"/>
            </a:xfrm>
            <a:custGeom>
              <a:avLst/>
              <a:gdLst/>
              <a:ahLst/>
              <a:cxnLst/>
              <a:rect l="l" t="t" r="r" b="b"/>
              <a:pathLst>
                <a:path w="8632" h="10140" extrusionOk="0">
                  <a:moveTo>
                    <a:pt x="474" y="1"/>
                  </a:moveTo>
                  <a:cubicBezTo>
                    <a:pt x="235" y="1"/>
                    <a:pt x="0" y="230"/>
                    <a:pt x="180" y="446"/>
                  </a:cubicBezTo>
                  <a:lnTo>
                    <a:pt x="7925" y="10020"/>
                  </a:lnTo>
                  <a:cubicBezTo>
                    <a:pt x="7988" y="10104"/>
                    <a:pt x="8076" y="10139"/>
                    <a:pt x="8165" y="10139"/>
                  </a:cubicBezTo>
                  <a:cubicBezTo>
                    <a:pt x="8396" y="10139"/>
                    <a:pt x="8632" y="9904"/>
                    <a:pt x="8451" y="9669"/>
                  </a:cubicBezTo>
                  <a:cubicBezTo>
                    <a:pt x="5870" y="6486"/>
                    <a:pt x="3288" y="3303"/>
                    <a:pt x="732" y="120"/>
                  </a:cubicBezTo>
                  <a:cubicBezTo>
                    <a:pt x="661" y="36"/>
                    <a:pt x="567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0"/>
            <p:cNvSpPr/>
            <p:nvPr/>
          </p:nvSpPr>
          <p:spPr>
            <a:xfrm>
              <a:off x="9847225" y="3526375"/>
              <a:ext cx="441375" cy="284800"/>
            </a:xfrm>
            <a:custGeom>
              <a:avLst/>
              <a:gdLst/>
              <a:ahLst/>
              <a:cxnLst/>
              <a:rect l="l" t="t" r="r" b="b"/>
              <a:pathLst>
                <a:path w="17655" h="11392" extrusionOk="0">
                  <a:moveTo>
                    <a:pt x="11262" y="1"/>
                  </a:moveTo>
                  <a:cubicBezTo>
                    <a:pt x="6241" y="1"/>
                    <a:pt x="1" y="10917"/>
                    <a:pt x="1" y="10917"/>
                  </a:cubicBezTo>
                  <a:cubicBezTo>
                    <a:pt x="976" y="11244"/>
                    <a:pt x="1994" y="11391"/>
                    <a:pt x="3019" y="11391"/>
                  </a:cubicBezTo>
                  <a:cubicBezTo>
                    <a:pt x="10163" y="11391"/>
                    <a:pt x="17655" y="4229"/>
                    <a:pt x="13359" y="766"/>
                  </a:cubicBezTo>
                  <a:cubicBezTo>
                    <a:pt x="12701" y="233"/>
                    <a:pt x="11995" y="1"/>
                    <a:pt x="1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0"/>
            <p:cNvSpPr/>
            <p:nvPr/>
          </p:nvSpPr>
          <p:spPr>
            <a:xfrm>
              <a:off x="9841800" y="3612450"/>
              <a:ext cx="271600" cy="194725"/>
            </a:xfrm>
            <a:custGeom>
              <a:avLst/>
              <a:gdLst/>
              <a:ahLst/>
              <a:cxnLst/>
              <a:rect l="l" t="t" r="r" b="b"/>
              <a:pathLst>
                <a:path w="10864" h="7789" extrusionOk="0">
                  <a:moveTo>
                    <a:pt x="10431" y="0"/>
                  </a:moveTo>
                  <a:cubicBezTo>
                    <a:pt x="10379" y="0"/>
                    <a:pt x="10323" y="17"/>
                    <a:pt x="10268" y="55"/>
                  </a:cubicBezTo>
                  <a:cubicBezTo>
                    <a:pt x="6935" y="2436"/>
                    <a:pt x="3601" y="4817"/>
                    <a:pt x="268" y="7198"/>
                  </a:cubicBezTo>
                  <a:cubicBezTo>
                    <a:pt x="0" y="7383"/>
                    <a:pt x="172" y="7788"/>
                    <a:pt x="423" y="7788"/>
                  </a:cubicBezTo>
                  <a:cubicBezTo>
                    <a:pt x="477" y="7788"/>
                    <a:pt x="535" y="7769"/>
                    <a:pt x="594" y="7724"/>
                  </a:cubicBezTo>
                  <a:cubicBezTo>
                    <a:pt x="3927" y="5343"/>
                    <a:pt x="7260" y="2962"/>
                    <a:pt x="10594" y="582"/>
                  </a:cubicBezTo>
                  <a:cubicBezTo>
                    <a:pt x="10864" y="394"/>
                    <a:pt x="10686" y="0"/>
                    <a:pt x="10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0"/>
            <p:cNvSpPr/>
            <p:nvPr/>
          </p:nvSpPr>
          <p:spPr>
            <a:xfrm>
              <a:off x="9400175" y="3697863"/>
              <a:ext cx="384100" cy="352150"/>
            </a:xfrm>
            <a:custGeom>
              <a:avLst/>
              <a:gdLst/>
              <a:ahLst/>
              <a:cxnLst/>
              <a:rect l="l" t="t" r="r" b="b"/>
              <a:pathLst>
                <a:path w="15364" h="14086" extrusionOk="0">
                  <a:moveTo>
                    <a:pt x="7117" y="1"/>
                  </a:moveTo>
                  <a:cubicBezTo>
                    <a:pt x="6730" y="1"/>
                    <a:pt x="6329" y="72"/>
                    <a:pt x="5915" y="226"/>
                  </a:cubicBezTo>
                  <a:cubicBezTo>
                    <a:pt x="0" y="2431"/>
                    <a:pt x="7168" y="14085"/>
                    <a:pt x="15364" y="14085"/>
                  </a:cubicBezTo>
                  <a:cubicBezTo>
                    <a:pt x="15364" y="14085"/>
                    <a:pt x="12547" y="1"/>
                    <a:pt x="7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0"/>
            <p:cNvSpPr/>
            <p:nvPr/>
          </p:nvSpPr>
          <p:spPr>
            <a:xfrm>
              <a:off x="9587925" y="379221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437" y="1"/>
                  </a:moveTo>
                  <a:cubicBezTo>
                    <a:pt x="217" y="1"/>
                    <a:pt x="0" y="231"/>
                    <a:pt x="160" y="462"/>
                  </a:cubicBezTo>
                  <a:cubicBezTo>
                    <a:pt x="2566" y="3795"/>
                    <a:pt x="4972" y="7103"/>
                    <a:pt x="7378" y="10412"/>
                  </a:cubicBezTo>
                  <a:cubicBezTo>
                    <a:pt x="7444" y="10507"/>
                    <a:pt x="7538" y="10547"/>
                    <a:pt x="7631" y="10547"/>
                  </a:cubicBezTo>
                  <a:cubicBezTo>
                    <a:pt x="7857" y="10547"/>
                    <a:pt x="8081" y="10316"/>
                    <a:pt x="7904" y="10086"/>
                  </a:cubicBezTo>
                  <a:cubicBezTo>
                    <a:pt x="5498" y="6778"/>
                    <a:pt x="3092" y="34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0"/>
            <p:cNvSpPr/>
            <p:nvPr/>
          </p:nvSpPr>
          <p:spPr>
            <a:xfrm>
              <a:off x="9776550" y="3825675"/>
              <a:ext cx="446275" cy="274050"/>
            </a:xfrm>
            <a:custGeom>
              <a:avLst/>
              <a:gdLst/>
              <a:ahLst/>
              <a:cxnLst/>
              <a:rect l="l" t="t" r="r" b="b"/>
              <a:pathLst>
                <a:path w="17851" h="10962" extrusionOk="0">
                  <a:moveTo>
                    <a:pt x="11635" y="1"/>
                  </a:moveTo>
                  <a:cubicBezTo>
                    <a:pt x="6642" y="1"/>
                    <a:pt x="1" y="10316"/>
                    <a:pt x="1" y="10316"/>
                  </a:cubicBezTo>
                  <a:cubicBezTo>
                    <a:pt x="1133" y="10763"/>
                    <a:pt x="2339" y="10962"/>
                    <a:pt x="3555" y="10962"/>
                  </a:cubicBezTo>
                  <a:cubicBezTo>
                    <a:pt x="10523" y="10962"/>
                    <a:pt x="17851" y="4452"/>
                    <a:pt x="13861" y="868"/>
                  </a:cubicBezTo>
                  <a:cubicBezTo>
                    <a:pt x="13183" y="262"/>
                    <a:pt x="12430" y="1"/>
                    <a:pt x="1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0"/>
            <p:cNvSpPr/>
            <p:nvPr/>
          </p:nvSpPr>
          <p:spPr>
            <a:xfrm>
              <a:off x="9771000" y="3910525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10798" y="0"/>
                  </a:moveTo>
                  <a:cubicBezTo>
                    <a:pt x="10743" y="0"/>
                    <a:pt x="10684" y="17"/>
                    <a:pt x="10624" y="55"/>
                  </a:cubicBezTo>
                  <a:cubicBezTo>
                    <a:pt x="7190" y="2261"/>
                    <a:pt x="3732" y="4466"/>
                    <a:pt x="273" y="6672"/>
                  </a:cubicBezTo>
                  <a:cubicBezTo>
                    <a:pt x="1" y="6839"/>
                    <a:pt x="183" y="7251"/>
                    <a:pt x="441" y="7251"/>
                  </a:cubicBezTo>
                  <a:cubicBezTo>
                    <a:pt x="491" y="7251"/>
                    <a:pt x="545" y="7235"/>
                    <a:pt x="599" y="7198"/>
                  </a:cubicBezTo>
                  <a:cubicBezTo>
                    <a:pt x="4057" y="4993"/>
                    <a:pt x="7516" y="2787"/>
                    <a:pt x="10950" y="582"/>
                  </a:cubicBezTo>
                  <a:cubicBezTo>
                    <a:pt x="11241" y="394"/>
                    <a:pt x="11066" y="0"/>
                    <a:pt x="10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0"/>
            <p:cNvSpPr/>
            <p:nvPr/>
          </p:nvSpPr>
          <p:spPr>
            <a:xfrm>
              <a:off x="9292900" y="3960688"/>
              <a:ext cx="372225" cy="359875"/>
            </a:xfrm>
            <a:custGeom>
              <a:avLst/>
              <a:gdLst/>
              <a:ahLst/>
              <a:cxnLst/>
              <a:rect l="l" t="t" r="r" b="b"/>
              <a:pathLst>
                <a:path w="14889" h="14395" extrusionOk="0">
                  <a:moveTo>
                    <a:pt x="7063" y="1"/>
                  </a:moveTo>
                  <a:cubicBezTo>
                    <a:pt x="6711" y="1"/>
                    <a:pt x="6345" y="60"/>
                    <a:pt x="5966" y="184"/>
                  </a:cubicBezTo>
                  <a:cubicBezTo>
                    <a:pt x="1" y="2164"/>
                    <a:pt x="6718" y="14094"/>
                    <a:pt x="14888" y="14395"/>
                  </a:cubicBezTo>
                  <a:cubicBezTo>
                    <a:pt x="14888" y="14395"/>
                    <a:pt x="12585" y="1"/>
                    <a:pt x="7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9478775" y="4055888"/>
              <a:ext cx="192200" cy="270575"/>
            </a:xfrm>
            <a:custGeom>
              <a:avLst/>
              <a:gdLst/>
              <a:ahLst/>
              <a:cxnLst/>
              <a:rect l="l" t="t" r="r" b="b"/>
              <a:pathLst>
                <a:path w="7688" h="10823" extrusionOk="0">
                  <a:moveTo>
                    <a:pt x="437" y="1"/>
                  </a:moveTo>
                  <a:cubicBezTo>
                    <a:pt x="217" y="1"/>
                    <a:pt x="1" y="231"/>
                    <a:pt x="160" y="462"/>
                  </a:cubicBezTo>
                  <a:cubicBezTo>
                    <a:pt x="2441" y="3870"/>
                    <a:pt x="4721" y="7279"/>
                    <a:pt x="7002" y="10687"/>
                  </a:cubicBezTo>
                  <a:cubicBezTo>
                    <a:pt x="7068" y="10783"/>
                    <a:pt x="7160" y="10822"/>
                    <a:pt x="7251" y="10822"/>
                  </a:cubicBezTo>
                  <a:cubicBezTo>
                    <a:pt x="7472" y="10822"/>
                    <a:pt x="7688" y="10592"/>
                    <a:pt x="7528" y="10361"/>
                  </a:cubicBezTo>
                  <a:cubicBezTo>
                    <a:pt x="5248" y="6953"/>
                    <a:pt x="2967" y="35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9663750" y="4113613"/>
              <a:ext cx="449175" cy="266250"/>
            </a:xfrm>
            <a:custGeom>
              <a:avLst/>
              <a:gdLst/>
              <a:ahLst/>
              <a:cxnLst/>
              <a:rect l="l" t="t" r="r" b="b"/>
              <a:pathLst>
                <a:path w="17967" h="10650" extrusionOk="0">
                  <a:moveTo>
                    <a:pt x="11849" y="0"/>
                  </a:moveTo>
                  <a:cubicBezTo>
                    <a:pt x="6876" y="0"/>
                    <a:pt x="0" y="9857"/>
                    <a:pt x="0" y="9857"/>
                  </a:cubicBezTo>
                  <a:cubicBezTo>
                    <a:pt x="1248" y="10408"/>
                    <a:pt x="2599" y="10649"/>
                    <a:pt x="3964" y="10649"/>
                  </a:cubicBezTo>
                  <a:cubicBezTo>
                    <a:pt x="10796" y="10649"/>
                    <a:pt x="17967" y="4594"/>
                    <a:pt x="14186" y="960"/>
                  </a:cubicBezTo>
                  <a:cubicBezTo>
                    <a:pt x="13491" y="287"/>
                    <a:pt x="12698" y="0"/>
                    <a:pt x="1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9657575" y="4197238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11033" y="1"/>
                  </a:moveTo>
                  <a:cubicBezTo>
                    <a:pt x="10982" y="1"/>
                    <a:pt x="10928" y="15"/>
                    <a:pt x="10874" y="46"/>
                  </a:cubicBezTo>
                  <a:cubicBezTo>
                    <a:pt x="7340" y="2126"/>
                    <a:pt x="3806" y="4206"/>
                    <a:pt x="297" y="6286"/>
                  </a:cubicBezTo>
                  <a:cubicBezTo>
                    <a:pt x="1" y="6456"/>
                    <a:pt x="187" y="6857"/>
                    <a:pt x="464" y="6857"/>
                  </a:cubicBezTo>
                  <a:cubicBezTo>
                    <a:pt x="515" y="6857"/>
                    <a:pt x="569" y="6844"/>
                    <a:pt x="623" y="6813"/>
                  </a:cubicBezTo>
                  <a:cubicBezTo>
                    <a:pt x="4157" y="4732"/>
                    <a:pt x="7666" y="2652"/>
                    <a:pt x="11200" y="572"/>
                  </a:cubicBezTo>
                  <a:cubicBezTo>
                    <a:pt x="11496" y="403"/>
                    <a:pt x="11310" y="1"/>
                    <a:pt x="11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9613725" y="3130350"/>
              <a:ext cx="287390" cy="1293013"/>
            </a:xfrm>
            <a:custGeom>
              <a:avLst/>
              <a:gdLst/>
              <a:ahLst/>
              <a:cxnLst/>
              <a:rect l="l" t="t" r="r" b="b"/>
              <a:pathLst>
                <a:path w="14086" h="82070" extrusionOk="0">
                  <a:moveTo>
                    <a:pt x="12571" y="1"/>
                  </a:moveTo>
                  <a:cubicBezTo>
                    <a:pt x="12409" y="1"/>
                    <a:pt x="12255" y="108"/>
                    <a:pt x="12281" y="314"/>
                  </a:cubicBezTo>
                  <a:cubicBezTo>
                    <a:pt x="12381" y="1317"/>
                    <a:pt x="12481" y="2319"/>
                    <a:pt x="12582" y="3322"/>
                  </a:cubicBezTo>
                  <a:cubicBezTo>
                    <a:pt x="13334" y="11568"/>
                    <a:pt x="13434" y="19888"/>
                    <a:pt x="12907" y="28184"/>
                  </a:cubicBezTo>
                  <a:cubicBezTo>
                    <a:pt x="12356" y="36480"/>
                    <a:pt x="11178" y="44751"/>
                    <a:pt x="9374" y="52871"/>
                  </a:cubicBezTo>
                  <a:cubicBezTo>
                    <a:pt x="7569" y="60966"/>
                    <a:pt x="5188" y="68936"/>
                    <a:pt x="2206" y="76681"/>
                  </a:cubicBezTo>
                  <a:cubicBezTo>
                    <a:pt x="1504" y="78510"/>
                    <a:pt x="777" y="80290"/>
                    <a:pt x="0" y="82069"/>
                  </a:cubicBezTo>
                  <a:lnTo>
                    <a:pt x="677" y="82069"/>
                  </a:lnTo>
                  <a:cubicBezTo>
                    <a:pt x="1780" y="79488"/>
                    <a:pt x="2807" y="76881"/>
                    <a:pt x="3785" y="74225"/>
                  </a:cubicBezTo>
                  <a:cubicBezTo>
                    <a:pt x="6667" y="66355"/>
                    <a:pt x="8948" y="58285"/>
                    <a:pt x="10602" y="50064"/>
                  </a:cubicBezTo>
                  <a:cubicBezTo>
                    <a:pt x="12256" y="41919"/>
                    <a:pt x="13283" y="33673"/>
                    <a:pt x="13684" y="25377"/>
                  </a:cubicBezTo>
                  <a:cubicBezTo>
                    <a:pt x="14085" y="17006"/>
                    <a:pt x="13810" y="8610"/>
                    <a:pt x="12907" y="289"/>
                  </a:cubicBezTo>
                  <a:cubicBezTo>
                    <a:pt x="12883" y="95"/>
                    <a:pt x="12724" y="1"/>
                    <a:pt x="12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4" name="Google Shape;1564;p40"/>
          <p:cNvSpPr/>
          <p:nvPr/>
        </p:nvSpPr>
        <p:spPr>
          <a:xfrm>
            <a:off x="-5" y="0"/>
            <a:ext cx="1795980" cy="2051822"/>
          </a:xfrm>
          <a:custGeom>
            <a:avLst/>
            <a:gdLst/>
            <a:ahLst/>
            <a:cxnLst/>
            <a:rect l="l" t="t" r="r" b="b"/>
            <a:pathLst>
              <a:path w="53309" h="60903" extrusionOk="0">
                <a:moveTo>
                  <a:pt x="0" y="0"/>
                </a:moveTo>
                <a:lnTo>
                  <a:pt x="0" y="60903"/>
                </a:lnTo>
                <a:cubicBezTo>
                  <a:pt x="0" y="60903"/>
                  <a:pt x="10150" y="60126"/>
                  <a:pt x="10150" y="47043"/>
                </a:cubicBezTo>
                <a:cubicBezTo>
                  <a:pt x="10150" y="31334"/>
                  <a:pt x="1845" y="10170"/>
                  <a:pt x="22583" y="10170"/>
                </a:cubicBezTo>
                <a:cubicBezTo>
                  <a:pt x="22789" y="10170"/>
                  <a:pt x="22997" y="10172"/>
                  <a:pt x="23208" y="10176"/>
                </a:cubicBezTo>
                <a:cubicBezTo>
                  <a:pt x="23651" y="10184"/>
                  <a:pt x="24088" y="10188"/>
                  <a:pt x="24519" y="10188"/>
                </a:cubicBezTo>
                <a:cubicBezTo>
                  <a:pt x="45987" y="10188"/>
                  <a:pt x="53309" y="0"/>
                  <a:pt x="53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0"/>
          <p:cNvSpPr/>
          <p:nvPr/>
        </p:nvSpPr>
        <p:spPr>
          <a:xfrm>
            <a:off x="1627357" y="768174"/>
            <a:ext cx="1102521" cy="278851"/>
          </a:xfrm>
          <a:custGeom>
            <a:avLst/>
            <a:gdLst/>
            <a:ahLst/>
            <a:cxnLst/>
            <a:rect l="l" t="t" r="r" b="b"/>
            <a:pathLst>
              <a:path w="35866" h="9072" extrusionOk="0">
                <a:moveTo>
                  <a:pt x="14700" y="0"/>
                </a:moveTo>
                <a:cubicBezTo>
                  <a:pt x="14407" y="0"/>
                  <a:pt x="14094" y="31"/>
                  <a:pt x="13760" y="99"/>
                </a:cubicBezTo>
                <a:cubicBezTo>
                  <a:pt x="10703" y="726"/>
                  <a:pt x="9023" y="4937"/>
                  <a:pt x="9023" y="4937"/>
                </a:cubicBezTo>
                <a:cubicBezTo>
                  <a:pt x="9023" y="4937"/>
                  <a:pt x="7453" y="3990"/>
                  <a:pt x="5700" y="3990"/>
                </a:cubicBezTo>
                <a:cubicBezTo>
                  <a:pt x="4824" y="3990"/>
                  <a:pt x="3902" y="4226"/>
                  <a:pt x="3109" y="4937"/>
                </a:cubicBezTo>
                <a:cubicBezTo>
                  <a:pt x="703" y="7042"/>
                  <a:pt x="1" y="9072"/>
                  <a:pt x="1" y="9072"/>
                </a:cubicBezTo>
                <a:lnTo>
                  <a:pt x="35866" y="9072"/>
                </a:lnTo>
                <a:cubicBezTo>
                  <a:pt x="35866" y="9072"/>
                  <a:pt x="35440" y="4786"/>
                  <a:pt x="31129" y="3683"/>
                </a:cubicBezTo>
                <a:cubicBezTo>
                  <a:pt x="30766" y="3588"/>
                  <a:pt x="30414" y="3548"/>
                  <a:pt x="30075" y="3548"/>
                </a:cubicBezTo>
                <a:cubicBezTo>
                  <a:pt x="28098" y="3548"/>
                  <a:pt x="26618" y="4937"/>
                  <a:pt x="26618" y="4937"/>
                </a:cubicBezTo>
                <a:cubicBezTo>
                  <a:pt x="26618" y="4937"/>
                  <a:pt x="25440" y="1453"/>
                  <a:pt x="23109" y="1378"/>
                </a:cubicBezTo>
                <a:cubicBezTo>
                  <a:pt x="23056" y="1376"/>
                  <a:pt x="23003" y="1375"/>
                  <a:pt x="22951" y="1375"/>
                </a:cubicBezTo>
                <a:cubicBezTo>
                  <a:pt x="19960" y="1375"/>
                  <a:pt x="18798" y="4160"/>
                  <a:pt x="18798" y="4160"/>
                </a:cubicBezTo>
                <a:cubicBezTo>
                  <a:pt x="18798" y="4160"/>
                  <a:pt x="18076" y="0"/>
                  <a:pt x="147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7" name="Google Shape;1567;p41"/>
          <p:cNvGrpSpPr/>
          <p:nvPr/>
        </p:nvGrpSpPr>
        <p:grpSpPr>
          <a:xfrm rot="-439447" flipH="1">
            <a:off x="5775240" y="-627299"/>
            <a:ext cx="3367580" cy="1949244"/>
            <a:chOff x="2433425" y="1354700"/>
            <a:chExt cx="1055325" cy="610850"/>
          </a:xfrm>
        </p:grpSpPr>
        <p:sp>
          <p:nvSpPr>
            <p:cNvPr id="1568" name="Google Shape;1568;p41"/>
            <p:cNvSpPr/>
            <p:nvPr/>
          </p:nvSpPr>
          <p:spPr>
            <a:xfrm>
              <a:off x="2456575" y="1800825"/>
              <a:ext cx="154725" cy="164725"/>
            </a:xfrm>
            <a:custGeom>
              <a:avLst/>
              <a:gdLst/>
              <a:ahLst/>
              <a:cxnLst/>
              <a:rect l="l" t="t" r="r" b="b"/>
              <a:pathLst>
                <a:path w="6189" h="6589" extrusionOk="0">
                  <a:moveTo>
                    <a:pt x="118" y="1"/>
                  </a:moveTo>
                  <a:lnTo>
                    <a:pt x="118" y="1"/>
                  </a:lnTo>
                  <a:cubicBezTo>
                    <a:pt x="117" y="1"/>
                    <a:pt x="69" y="66"/>
                    <a:pt x="69" y="66"/>
                  </a:cubicBezTo>
                  <a:cubicBezTo>
                    <a:pt x="69" y="66"/>
                    <a:pt x="79" y="54"/>
                    <a:pt x="105" y="19"/>
                  </a:cubicBezTo>
                  <a:lnTo>
                    <a:pt x="105" y="19"/>
                  </a:lnTo>
                  <a:lnTo>
                    <a:pt x="1" y="193"/>
                  </a:lnTo>
                  <a:cubicBezTo>
                    <a:pt x="1909" y="2286"/>
                    <a:pt x="2557" y="4495"/>
                    <a:pt x="4465" y="6588"/>
                  </a:cubicBezTo>
                  <a:cubicBezTo>
                    <a:pt x="4708" y="4588"/>
                    <a:pt x="6049" y="2772"/>
                    <a:pt x="6188" y="979"/>
                  </a:cubicBezTo>
                  <a:cubicBezTo>
                    <a:pt x="4153" y="887"/>
                    <a:pt x="2048" y="655"/>
                    <a:pt x="105" y="19"/>
                  </a:cubicBezTo>
                  <a:cubicBezTo>
                    <a:pt x="114" y="6"/>
                    <a:pt x="118" y="1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2607800" y="1775850"/>
              <a:ext cx="206750" cy="174950"/>
            </a:xfrm>
            <a:custGeom>
              <a:avLst/>
              <a:gdLst/>
              <a:ahLst/>
              <a:cxnLst/>
              <a:rect l="l" t="t" r="r" b="b"/>
              <a:pathLst>
                <a:path w="8270" h="6998" extrusionOk="0">
                  <a:moveTo>
                    <a:pt x="8269" y="1"/>
                  </a:moveTo>
                  <a:cubicBezTo>
                    <a:pt x="8212" y="12"/>
                    <a:pt x="8154" y="24"/>
                    <a:pt x="8096" y="35"/>
                  </a:cubicBezTo>
                  <a:cubicBezTo>
                    <a:pt x="7876" y="70"/>
                    <a:pt x="7656" y="116"/>
                    <a:pt x="7437" y="151"/>
                  </a:cubicBezTo>
                  <a:cubicBezTo>
                    <a:pt x="5910" y="579"/>
                    <a:pt x="4360" y="949"/>
                    <a:pt x="2799" y="1226"/>
                  </a:cubicBezTo>
                  <a:cubicBezTo>
                    <a:pt x="1955" y="1377"/>
                    <a:pt x="1088" y="1492"/>
                    <a:pt x="232" y="1562"/>
                  </a:cubicBezTo>
                  <a:lnTo>
                    <a:pt x="0" y="1828"/>
                  </a:lnTo>
                  <a:cubicBezTo>
                    <a:pt x="58" y="1874"/>
                    <a:pt x="116" y="1932"/>
                    <a:pt x="174" y="1978"/>
                  </a:cubicBezTo>
                  <a:cubicBezTo>
                    <a:pt x="2082" y="3713"/>
                    <a:pt x="3435" y="5829"/>
                    <a:pt x="5737" y="6997"/>
                  </a:cubicBezTo>
                  <a:cubicBezTo>
                    <a:pt x="6280" y="5055"/>
                    <a:pt x="7599" y="2464"/>
                    <a:pt x="8131" y="521"/>
                  </a:cubicBezTo>
                  <a:cubicBezTo>
                    <a:pt x="8142" y="486"/>
                    <a:pt x="8154" y="463"/>
                    <a:pt x="8154" y="428"/>
                  </a:cubicBezTo>
                  <a:cubicBezTo>
                    <a:pt x="8200" y="290"/>
                    <a:pt x="8235" y="139"/>
                    <a:pt x="8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2806475" y="1705600"/>
              <a:ext cx="214500" cy="169150"/>
            </a:xfrm>
            <a:custGeom>
              <a:avLst/>
              <a:gdLst/>
              <a:ahLst/>
              <a:cxnLst/>
              <a:rect l="l" t="t" r="r" b="b"/>
              <a:pathLst>
                <a:path w="8580" h="6766" extrusionOk="0">
                  <a:moveTo>
                    <a:pt x="8580" y="0"/>
                  </a:moveTo>
                  <a:lnTo>
                    <a:pt x="8580" y="0"/>
                  </a:lnTo>
                  <a:cubicBezTo>
                    <a:pt x="8534" y="23"/>
                    <a:pt x="8476" y="47"/>
                    <a:pt x="8430" y="58"/>
                  </a:cubicBezTo>
                  <a:cubicBezTo>
                    <a:pt x="8083" y="185"/>
                    <a:pt x="7736" y="301"/>
                    <a:pt x="7389" y="417"/>
                  </a:cubicBezTo>
                  <a:cubicBezTo>
                    <a:pt x="6810" y="625"/>
                    <a:pt x="6232" y="821"/>
                    <a:pt x="5654" y="1018"/>
                  </a:cubicBezTo>
                  <a:cubicBezTo>
                    <a:pt x="3873" y="1643"/>
                    <a:pt x="2092" y="2267"/>
                    <a:pt x="299" y="2880"/>
                  </a:cubicBezTo>
                  <a:cubicBezTo>
                    <a:pt x="288" y="2892"/>
                    <a:pt x="288" y="2892"/>
                    <a:pt x="288" y="2892"/>
                  </a:cubicBezTo>
                  <a:cubicBezTo>
                    <a:pt x="276" y="2892"/>
                    <a:pt x="265" y="2892"/>
                    <a:pt x="253" y="2903"/>
                  </a:cubicBezTo>
                  <a:cubicBezTo>
                    <a:pt x="241" y="2903"/>
                    <a:pt x="230" y="2903"/>
                    <a:pt x="230" y="2915"/>
                  </a:cubicBezTo>
                  <a:lnTo>
                    <a:pt x="195" y="2984"/>
                  </a:lnTo>
                  <a:lnTo>
                    <a:pt x="22" y="3181"/>
                  </a:lnTo>
                  <a:cubicBezTo>
                    <a:pt x="14" y="3178"/>
                    <a:pt x="11" y="3177"/>
                    <a:pt x="11" y="3177"/>
                  </a:cubicBezTo>
                  <a:lnTo>
                    <a:pt x="11" y="3177"/>
                  </a:lnTo>
                  <a:cubicBezTo>
                    <a:pt x="10" y="3177"/>
                    <a:pt x="11" y="3178"/>
                    <a:pt x="13" y="3179"/>
                  </a:cubicBezTo>
                  <a:lnTo>
                    <a:pt x="13" y="3179"/>
                  </a:lnTo>
                  <a:cubicBezTo>
                    <a:pt x="11" y="3178"/>
                    <a:pt x="10" y="3178"/>
                    <a:pt x="9" y="3178"/>
                  </a:cubicBezTo>
                  <a:cubicBezTo>
                    <a:pt x="1" y="3178"/>
                    <a:pt x="24" y="3189"/>
                    <a:pt x="30" y="3189"/>
                  </a:cubicBezTo>
                  <a:cubicBezTo>
                    <a:pt x="31" y="3189"/>
                    <a:pt x="31" y="3187"/>
                    <a:pt x="26" y="3184"/>
                  </a:cubicBezTo>
                  <a:lnTo>
                    <a:pt x="26" y="3184"/>
                  </a:lnTo>
                  <a:cubicBezTo>
                    <a:pt x="27" y="3184"/>
                    <a:pt x="27" y="3184"/>
                    <a:pt x="27" y="3184"/>
                  </a:cubicBezTo>
                  <a:cubicBezTo>
                    <a:pt x="28" y="3184"/>
                    <a:pt x="27" y="3183"/>
                    <a:pt x="22" y="3181"/>
                  </a:cubicBezTo>
                  <a:lnTo>
                    <a:pt x="22" y="3181"/>
                  </a:lnTo>
                  <a:cubicBezTo>
                    <a:pt x="2288" y="4129"/>
                    <a:pt x="4532" y="5864"/>
                    <a:pt x="6810" y="6766"/>
                  </a:cubicBezTo>
                  <a:cubicBezTo>
                    <a:pt x="7238" y="5043"/>
                    <a:pt x="7840" y="2892"/>
                    <a:pt x="8325" y="1018"/>
                  </a:cubicBezTo>
                  <a:cubicBezTo>
                    <a:pt x="8372" y="833"/>
                    <a:pt x="8418" y="659"/>
                    <a:pt x="8464" y="486"/>
                  </a:cubicBezTo>
                  <a:cubicBezTo>
                    <a:pt x="8487" y="405"/>
                    <a:pt x="8499" y="336"/>
                    <a:pt x="8522" y="266"/>
                  </a:cubicBezTo>
                  <a:cubicBezTo>
                    <a:pt x="8545" y="174"/>
                    <a:pt x="8568" y="93"/>
                    <a:pt x="8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3013725" y="1619425"/>
              <a:ext cx="167725" cy="175250"/>
            </a:xfrm>
            <a:custGeom>
              <a:avLst/>
              <a:gdLst/>
              <a:ahLst/>
              <a:cxnLst/>
              <a:rect l="l" t="t" r="r" b="b"/>
              <a:pathLst>
                <a:path w="6709" h="7010" extrusionOk="0">
                  <a:moveTo>
                    <a:pt x="6709" y="1"/>
                  </a:moveTo>
                  <a:lnTo>
                    <a:pt x="6709" y="1"/>
                  </a:lnTo>
                  <a:cubicBezTo>
                    <a:pt x="5934" y="487"/>
                    <a:pt x="5147" y="949"/>
                    <a:pt x="4338" y="1377"/>
                  </a:cubicBezTo>
                  <a:cubicBezTo>
                    <a:pt x="3875" y="1632"/>
                    <a:pt x="3412" y="1863"/>
                    <a:pt x="2938" y="2083"/>
                  </a:cubicBezTo>
                  <a:cubicBezTo>
                    <a:pt x="2476" y="2302"/>
                    <a:pt x="2025" y="2499"/>
                    <a:pt x="1562" y="2696"/>
                  </a:cubicBezTo>
                  <a:cubicBezTo>
                    <a:pt x="1215" y="2834"/>
                    <a:pt x="857" y="2973"/>
                    <a:pt x="510" y="3112"/>
                  </a:cubicBezTo>
                  <a:lnTo>
                    <a:pt x="487" y="3112"/>
                  </a:lnTo>
                  <a:cubicBezTo>
                    <a:pt x="406" y="3147"/>
                    <a:pt x="359" y="3228"/>
                    <a:pt x="267" y="3262"/>
                  </a:cubicBezTo>
                  <a:lnTo>
                    <a:pt x="232" y="3297"/>
                  </a:lnTo>
                  <a:lnTo>
                    <a:pt x="209" y="3239"/>
                  </a:lnTo>
                  <a:lnTo>
                    <a:pt x="93" y="3366"/>
                  </a:lnTo>
                  <a:lnTo>
                    <a:pt x="1" y="3470"/>
                  </a:lnTo>
                  <a:cubicBezTo>
                    <a:pt x="59" y="3505"/>
                    <a:pt x="128" y="3540"/>
                    <a:pt x="186" y="3574"/>
                  </a:cubicBezTo>
                  <a:cubicBezTo>
                    <a:pt x="244" y="3609"/>
                    <a:pt x="313" y="3644"/>
                    <a:pt x="371" y="3690"/>
                  </a:cubicBezTo>
                  <a:cubicBezTo>
                    <a:pt x="429" y="3713"/>
                    <a:pt x="475" y="3748"/>
                    <a:pt x="521" y="3771"/>
                  </a:cubicBezTo>
                  <a:cubicBezTo>
                    <a:pt x="2337" y="4858"/>
                    <a:pt x="4164" y="5934"/>
                    <a:pt x="5980" y="7009"/>
                  </a:cubicBezTo>
                  <a:cubicBezTo>
                    <a:pt x="5991" y="6894"/>
                    <a:pt x="6003" y="6778"/>
                    <a:pt x="6015" y="6662"/>
                  </a:cubicBezTo>
                  <a:cubicBezTo>
                    <a:pt x="6188" y="5020"/>
                    <a:pt x="6350" y="3378"/>
                    <a:pt x="6523" y="1736"/>
                  </a:cubicBezTo>
                  <a:cubicBezTo>
                    <a:pt x="6570" y="1319"/>
                    <a:pt x="6604" y="903"/>
                    <a:pt x="6651" y="487"/>
                  </a:cubicBezTo>
                  <a:cubicBezTo>
                    <a:pt x="6651" y="475"/>
                    <a:pt x="6651" y="475"/>
                    <a:pt x="6651" y="475"/>
                  </a:cubicBezTo>
                  <a:cubicBezTo>
                    <a:pt x="6662" y="394"/>
                    <a:pt x="6674" y="313"/>
                    <a:pt x="6674" y="244"/>
                  </a:cubicBezTo>
                  <a:cubicBezTo>
                    <a:pt x="6685" y="244"/>
                    <a:pt x="6685" y="232"/>
                    <a:pt x="6685" y="232"/>
                  </a:cubicBezTo>
                  <a:cubicBezTo>
                    <a:pt x="6685" y="209"/>
                    <a:pt x="6685" y="186"/>
                    <a:pt x="6685" y="174"/>
                  </a:cubicBezTo>
                  <a:cubicBezTo>
                    <a:pt x="6697" y="117"/>
                    <a:pt x="6697" y="59"/>
                    <a:pt x="6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3173900" y="1526050"/>
              <a:ext cx="163975" cy="155275"/>
            </a:xfrm>
            <a:custGeom>
              <a:avLst/>
              <a:gdLst/>
              <a:ahLst/>
              <a:cxnLst/>
              <a:rect l="l" t="t" r="r" b="b"/>
              <a:pathLst>
                <a:path w="6559" h="6211" extrusionOk="0">
                  <a:moveTo>
                    <a:pt x="5668" y="0"/>
                  </a:moveTo>
                  <a:cubicBezTo>
                    <a:pt x="3783" y="1365"/>
                    <a:pt x="1898" y="2730"/>
                    <a:pt x="12" y="4094"/>
                  </a:cubicBezTo>
                  <a:cubicBezTo>
                    <a:pt x="313" y="3944"/>
                    <a:pt x="614" y="3782"/>
                    <a:pt x="914" y="3632"/>
                  </a:cubicBezTo>
                  <a:lnTo>
                    <a:pt x="914" y="3632"/>
                  </a:lnTo>
                  <a:lnTo>
                    <a:pt x="1" y="4129"/>
                  </a:lnTo>
                  <a:cubicBezTo>
                    <a:pt x="2187" y="4823"/>
                    <a:pt x="4372" y="5517"/>
                    <a:pt x="6558" y="6211"/>
                  </a:cubicBezTo>
                  <a:cubicBezTo>
                    <a:pt x="6258" y="4141"/>
                    <a:pt x="5968" y="2071"/>
                    <a:pt x="5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3317600" y="1385825"/>
              <a:ext cx="163100" cy="200100"/>
            </a:xfrm>
            <a:custGeom>
              <a:avLst/>
              <a:gdLst/>
              <a:ahLst/>
              <a:cxnLst/>
              <a:rect l="l" t="t" r="r" b="b"/>
              <a:pathLst>
                <a:path w="6524" h="8004" extrusionOk="0">
                  <a:moveTo>
                    <a:pt x="5552" y="0"/>
                  </a:moveTo>
                  <a:cubicBezTo>
                    <a:pt x="3829" y="1909"/>
                    <a:pt x="2048" y="3736"/>
                    <a:pt x="35" y="5390"/>
                  </a:cubicBezTo>
                  <a:cubicBezTo>
                    <a:pt x="70" y="5366"/>
                    <a:pt x="105" y="5343"/>
                    <a:pt x="139" y="5320"/>
                  </a:cubicBezTo>
                  <a:lnTo>
                    <a:pt x="139" y="5320"/>
                  </a:lnTo>
                  <a:lnTo>
                    <a:pt x="1" y="5517"/>
                  </a:lnTo>
                  <a:cubicBezTo>
                    <a:pt x="116" y="5598"/>
                    <a:pt x="244" y="5667"/>
                    <a:pt x="371" y="5737"/>
                  </a:cubicBezTo>
                  <a:cubicBezTo>
                    <a:pt x="2256" y="6858"/>
                    <a:pt x="4361" y="7633"/>
                    <a:pt x="6523" y="8003"/>
                  </a:cubicBezTo>
                  <a:cubicBezTo>
                    <a:pt x="6223" y="5517"/>
                    <a:pt x="5922" y="3030"/>
                    <a:pt x="5621" y="544"/>
                  </a:cubicBezTo>
                  <a:cubicBezTo>
                    <a:pt x="5598" y="359"/>
                    <a:pt x="5575" y="185"/>
                    <a:pt x="5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2433425" y="1354700"/>
              <a:ext cx="1055325" cy="472050"/>
            </a:xfrm>
            <a:custGeom>
              <a:avLst/>
              <a:gdLst/>
              <a:ahLst/>
              <a:cxnLst/>
              <a:rect l="l" t="t" r="r" b="b"/>
              <a:pathLst>
                <a:path w="42213" h="18882" extrusionOk="0">
                  <a:moveTo>
                    <a:pt x="42069" y="0"/>
                  </a:moveTo>
                  <a:cubicBezTo>
                    <a:pt x="42047" y="0"/>
                    <a:pt x="42025" y="9"/>
                    <a:pt x="42006" y="31"/>
                  </a:cubicBezTo>
                  <a:cubicBezTo>
                    <a:pt x="41648" y="436"/>
                    <a:pt x="41289" y="841"/>
                    <a:pt x="40919" y="1245"/>
                  </a:cubicBezTo>
                  <a:cubicBezTo>
                    <a:pt x="40052" y="2194"/>
                    <a:pt x="39184" y="3130"/>
                    <a:pt x="38271" y="4032"/>
                  </a:cubicBezTo>
                  <a:cubicBezTo>
                    <a:pt x="37357" y="4935"/>
                    <a:pt x="36409" y="5813"/>
                    <a:pt x="35402" y="6635"/>
                  </a:cubicBezTo>
                  <a:cubicBezTo>
                    <a:pt x="35402" y="6635"/>
                    <a:pt x="35391" y="6646"/>
                    <a:pt x="35379" y="6646"/>
                  </a:cubicBezTo>
                  <a:cubicBezTo>
                    <a:pt x="32927" y="8659"/>
                    <a:pt x="30244" y="10405"/>
                    <a:pt x="27446" y="11885"/>
                  </a:cubicBezTo>
                  <a:cubicBezTo>
                    <a:pt x="27411" y="11908"/>
                    <a:pt x="27388" y="11920"/>
                    <a:pt x="27353" y="11943"/>
                  </a:cubicBezTo>
                  <a:cubicBezTo>
                    <a:pt x="26937" y="12163"/>
                    <a:pt x="26509" y="12382"/>
                    <a:pt x="26081" y="12591"/>
                  </a:cubicBezTo>
                  <a:cubicBezTo>
                    <a:pt x="25688" y="12787"/>
                    <a:pt x="25283" y="12984"/>
                    <a:pt x="24878" y="13169"/>
                  </a:cubicBezTo>
                  <a:cubicBezTo>
                    <a:pt x="24496" y="13354"/>
                    <a:pt x="24103" y="13527"/>
                    <a:pt x="23722" y="13701"/>
                  </a:cubicBezTo>
                  <a:lnTo>
                    <a:pt x="23699" y="13701"/>
                  </a:lnTo>
                  <a:cubicBezTo>
                    <a:pt x="23606" y="13747"/>
                    <a:pt x="23513" y="13793"/>
                    <a:pt x="23421" y="13828"/>
                  </a:cubicBezTo>
                  <a:cubicBezTo>
                    <a:pt x="23039" y="14002"/>
                    <a:pt x="22658" y="14163"/>
                    <a:pt x="22264" y="14314"/>
                  </a:cubicBezTo>
                  <a:lnTo>
                    <a:pt x="22264" y="14325"/>
                  </a:lnTo>
                  <a:cubicBezTo>
                    <a:pt x="21698" y="14557"/>
                    <a:pt x="21131" y="14776"/>
                    <a:pt x="20564" y="14985"/>
                  </a:cubicBezTo>
                  <a:cubicBezTo>
                    <a:pt x="19917" y="15239"/>
                    <a:pt x="19269" y="15470"/>
                    <a:pt x="18610" y="15690"/>
                  </a:cubicBezTo>
                  <a:cubicBezTo>
                    <a:pt x="17476" y="16083"/>
                    <a:pt x="16332" y="16453"/>
                    <a:pt x="15175" y="16777"/>
                  </a:cubicBezTo>
                  <a:cubicBezTo>
                    <a:pt x="15175" y="16789"/>
                    <a:pt x="15175" y="16789"/>
                    <a:pt x="15175" y="16789"/>
                  </a:cubicBezTo>
                  <a:lnTo>
                    <a:pt x="15163" y="16789"/>
                  </a:lnTo>
                  <a:cubicBezTo>
                    <a:pt x="15152" y="16789"/>
                    <a:pt x="15140" y="16800"/>
                    <a:pt x="15129" y="16800"/>
                  </a:cubicBezTo>
                  <a:lnTo>
                    <a:pt x="15094" y="16800"/>
                  </a:lnTo>
                  <a:cubicBezTo>
                    <a:pt x="15025" y="16823"/>
                    <a:pt x="14955" y="16847"/>
                    <a:pt x="14874" y="16870"/>
                  </a:cubicBezTo>
                  <a:cubicBezTo>
                    <a:pt x="14724" y="16916"/>
                    <a:pt x="14574" y="16962"/>
                    <a:pt x="14412" y="16997"/>
                  </a:cubicBezTo>
                  <a:cubicBezTo>
                    <a:pt x="12885" y="17425"/>
                    <a:pt x="11335" y="17795"/>
                    <a:pt x="9774" y="18072"/>
                  </a:cubicBezTo>
                  <a:cubicBezTo>
                    <a:pt x="8930" y="18223"/>
                    <a:pt x="8063" y="18338"/>
                    <a:pt x="7207" y="18408"/>
                  </a:cubicBezTo>
                  <a:cubicBezTo>
                    <a:pt x="6691" y="18449"/>
                    <a:pt x="6175" y="18470"/>
                    <a:pt x="5659" y="18470"/>
                  </a:cubicBezTo>
                  <a:cubicBezTo>
                    <a:pt x="4869" y="18470"/>
                    <a:pt x="4081" y="18420"/>
                    <a:pt x="3298" y="18315"/>
                  </a:cubicBezTo>
                  <a:lnTo>
                    <a:pt x="3275" y="18315"/>
                  </a:lnTo>
                  <a:cubicBezTo>
                    <a:pt x="2523" y="18223"/>
                    <a:pt x="1771" y="18061"/>
                    <a:pt x="1019" y="17841"/>
                  </a:cubicBezTo>
                  <a:cubicBezTo>
                    <a:pt x="742" y="17760"/>
                    <a:pt x="464" y="17668"/>
                    <a:pt x="187" y="17564"/>
                  </a:cubicBezTo>
                  <a:cubicBezTo>
                    <a:pt x="177" y="17560"/>
                    <a:pt x="167" y="17559"/>
                    <a:pt x="157" y="17559"/>
                  </a:cubicBezTo>
                  <a:cubicBezTo>
                    <a:pt x="67" y="17559"/>
                    <a:pt x="0" y="17695"/>
                    <a:pt x="94" y="17737"/>
                  </a:cubicBezTo>
                  <a:cubicBezTo>
                    <a:pt x="487" y="17922"/>
                    <a:pt x="881" y="18084"/>
                    <a:pt x="1285" y="18223"/>
                  </a:cubicBezTo>
                  <a:cubicBezTo>
                    <a:pt x="2715" y="18702"/>
                    <a:pt x="4226" y="18882"/>
                    <a:pt x="5740" y="18882"/>
                  </a:cubicBezTo>
                  <a:cubicBezTo>
                    <a:pt x="6199" y="18882"/>
                    <a:pt x="6657" y="18865"/>
                    <a:pt x="7114" y="18836"/>
                  </a:cubicBezTo>
                  <a:cubicBezTo>
                    <a:pt x="7126" y="18824"/>
                    <a:pt x="7137" y="18824"/>
                    <a:pt x="7149" y="18824"/>
                  </a:cubicBezTo>
                  <a:cubicBezTo>
                    <a:pt x="7531" y="18801"/>
                    <a:pt x="7924" y="18766"/>
                    <a:pt x="8305" y="18720"/>
                  </a:cubicBezTo>
                  <a:cubicBezTo>
                    <a:pt x="10561" y="18454"/>
                    <a:pt x="12793" y="17945"/>
                    <a:pt x="14978" y="17321"/>
                  </a:cubicBezTo>
                  <a:cubicBezTo>
                    <a:pt x="15036" y="17298"/>
                    <a:pt x="15083" y="17286"/>
                    <a:pt x="15129" y="17274"/>
                  </a:cubicBezTo>
                  <a:cubicBezTo>
                    <a:pt x="15892" y="17055"/>
                    <a:pt x="16644" y="16823"/>
                    <a:pt x="17396" y="16592"/>
                  </a:cubicBezTo>
                  <a:cubicBezTo>
                    <a:pt x="18540" y="16222"/>
                    <a:pt x="19685" y="15829"/>
                    <a:pt x="20819" y="15401"/>
                  </a:cubicBezTo>
                  <a:cubicBezTo>
                    <a:pt x="21663" y="15077"/>
                    <a:pt x="22507" y="14742"/>
                    <a:pt x="23340" y="14383"/>
                  </a:cubicBezTo>
                  <a:cubicBezTo>
                    <a:pt x="23421" y="14349"/>
                    <a:pt x="23502" y="14314"/>
                    <a:pt x="23583" y="14279"/>
                  </a:cubicBezTo>
                  <a:cubicBezTo>
                    <a:pt x="23722" y="14221"/>
                    <a:pt x="23860" y="14152"/>
                    <a:pt x="23988" y="14094"/>
                  </a:cubicBezTo>
                  <a:cubicBezTo>
                    <a:pt x="24797" y="13747"/>
                    <a:pt x="25584" y="13365"/>
                    <a:pt x="26370" y="12972"/>
                  </a:cubicBezTo>
                  <a:cubicBezTo>
                    <a:pt x="26960" y="12683"/>
                    <a:pt x="27550" y="12382"/>
                    <a:pt x="28128" y="12059"/>
                  </a:cubicBezTo>
                  <a:cubicBezTo>
                    <a:pt x="28706" y="11746"/>
                    <a:pt x="29296" y="11411"/>
                    <a:pt x="29863" y="11076"/>
                  </a:cubicBezTo>
                  <a:cubicBezTo>
                    <a:pt x="29874" y="11076"/>
                    <a:pt x="29874" y="11064"/>
                    <a:pt x="29886" y="11064"/>
                  </a:cubicBezTo>
                  <a:cubicBezTo>
                    <a:pt x="31505" y="10104"/>
                    <a:pt x="33066" y="9052"/>
                    <a:pt x="34570" y="7907"/>
                  </a:cubicBezTo>
                  <a:cubicBezTo>
                    <a:pt x="34824" y="7699"/>
                    <a:pt x="35090" y="7502"/>
                    <a:pt x="35356" y="7294"/>
                  </a:cubicBezTo>
                  <a:cubicBezTo>
                    <a:pt x="35483" y="7190"/>
                    <a:pt x="35611" y="7086"/>
                    <a:pt x="35726" y="6982"/>
                  </a:cubicBezTo>
                  <a:cubicBezTo>
                    <a:pt x="37634" y="5443"/>
                    <a:pt x="39462" y="3720"/>
                    <a:pt x="40988" y="1789"/>
                  </a:cubicBezTo>
                  <a:cubicBezTo>
                    <a:pt x="41405" y="1268"/>
                    <a:pt x="41798" y="725"/>
                    <a:pt x="42168" y="170"/>
                  </a:cubicBezTo>
                  <a:cubicBezTo>
                    <a:pt x="42212" y="99"/>
                    <a:pt x="42141" y="0"/>
                    <a:pt x="42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5" name="Google Shape;1575;p41"/>
          <p:cNvSpPr/>
          <p:nvPr/>
        </p:nvSpPr>
        <p:spPr>
          <a:xfrm flipH="1">
            <a:off x="-68625" y="4308738"/>
            <a:ext cx="9281250" cy="2032463"/>
          </a:xfrm>
          <a:custGeom>
            <a:avLst/>
            <a:gdLst/>
            <a:ahLst/>
            <a:cxnLst/>
            <a:rect l="l" t="t" r="r" b="b"/>
            <a:pathLst>
              <a:path w="208849" h="99949" extrusionOk="0">
                <a:moveTo>
                  <a:pt x="195472" y="0"/>
                </a:moveTo>
                <a:cubicBezTo>
                  <a:pt x="147677" y="0"/>
                  <a:pt x="126762" y="41292"/>
                  <a:pt x="86830" y="41292"/>
                </a:cubicBezTo>
                <a:cubicBezTo>
                  <a:pt x="78940" y="41292"/>
                  <a:pt x="70307" y="39680"/>
                  <a:pt x="60577" y="35818"/>
                </a:cubicBezTo>
                <a:cubicBezTo>
                  <a:pt x="43546" y="29063"/>
                  <a:pt x="30923" y="26903"/>
                  <a:pt x="21743" y="26903"/>
                </a:cubicBezTo>
                <a:cubicBezTo>
                  <a:pt x="5446" y="26903"/>
                  <a:pt x="0" y="33713"/>
                  <a:pt x="0" y="33713"/>
                </a:cubicBezTo>
                <a:lnTo>
                  <a:pt x="25" y="69853"/>
                </a:lnTo>
                <a:lnTo>
                  <a:pt x="25" y="99453"/>
                </a:lnTo>
                <a:cubicBezTo>
                  <a:pt x="9464" y="93983"/>
                  <a:pt x="19315" y="92142"/>
                  <a:pt x="29394" y="92142"/>
                </a:cubicBezTo>
                <a:cubicBezTo>
                  <a:pt x="50150" y="92142"/>
                  <a:pt x="71872" y="99948"/>
                  <a:pt x="92954" y="99948"/>
                </a:cubicBezTo>
                <a:cubicBezTo>
                  <a:pt x="105589" y="99948"/>
                  <a:pt x="117995" y="97144"/>
                  <a:pt x="129825" y="88174"/>
                </a:cubicBezTo>
                <a:cubicBezTo>
                  <a:pt x="151828" y="71512"/>
                  <a:pt x="170230" y="66990"/>
                  <a:pt x="183725" y="66990"/>
                </a:cubicBezTo>
                <a:cubicBezTo>
                  <a:pt x="199745" y="66990"/>
                  <a:pt x="208848" y="73362"/>
                  <a:pt x="208848" y="73362"/>
                </a:cubicBezTo>
                <a:lnTo>
                  <a:pt x="208848" y="1031"/>
                </a:lnTo>
                <a:cubicBezTo>
                  <a:pt x="204157" y="325"/>
                  <a:pt x="199709" y="0"/>
                  <a:pt x="195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6" name="Google Shape;1576;p41"/>
          <p:cNvGrpSpPr/>
          <p:nvPr/>
        </p:nvGrpSpPr>
        <p:grpSpPr>
          <a:xfrm flipH="1">
            <a:off x="474275" y="4510355"/>
            <a:ext cx="477899" cy="633144"/>
            <a:chOff x="115750" y="4558405"/>
            <a:chExt cx="477899" cy="633144"/>
          </a:xfrm>
        </p:grpSpPr>
        <p:sp>
          <p:nvSpPr>
            <p:cNvPr id="1577" name="Google Shape;1577;p41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41"/>
          <p:cNvGrpSpPr/>
          <p:nvPr/>
        </p:nvGrpSpPr>
        <p:grpSpPr>
          <a:xfrm>
            <a:off x="1019175" y="4510355"/>
            <a:ext cx="477899" cy="633144"/>
            <a:chOff x="115750" y="4558405"/>
            <a:chExt cx="477899" cy="633144"/>
          </a:xfrm>
        </p:grpSpPr>
        <p:sp>
          <p:nvSpPr>
            <p:cNvPr id="1580" name="Google Shape;1580;p41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713250" y="1153075"/>
            <a:ext cx="77175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4"/>
          <p:cNvSpPr/>
          <p:nvPr/>
        </p:nvSpPr>
        <p:spPr>
          <a:xfrm rot="10800000" flipH="1">
            <a:off x="-62" y="-727675"/>
            <a:ext cx="9144086" cy="1048432"/>
          </a:xfrm>
          <a:custGeom>
            <a:avLst/>
            <a:gdLst/>
            <a:ahLst/>
            <a:cxnLst/>
            <a:rect l="l" t="t" r="r" b="b"/>
            <a:pathLst>
              <a:path w="126008" h="24237" extrusionOk="0">
                <a:moveTo>
                  <a:pt x="70899" y="0"/>
                </a:moveTo>
                <a:cubicBezTo>
                  <a:pt x="64338" y="0"/>
                  <a:pt x="57776" y="1175"/>
                  <a:pt x="51641" y="3490"/>
                </a:cubicBezTo>
                <a:cubicBezTo>
                  <a:pt x="45138" y="5940"/>
                  <a:pt x="38954" y="9675"/>
                  <a:pt x="32043" y="10294"/>
                </a:cubicBezTo>
                <a:cubicBezTo>
                  <a:pt x="31307" y="10361"/>
                  <a:pt x="30573" y="10391"/>
                  <a:pt x="29841" y="10391"/>
                </a:cubicBezTo>
                <a:cubicBezTo>
                  <a:pt x="23740" y="10391"/>
                  <a:pt x="17748" y="8289"/>
                  <a:pt x="11660" y="7452"/>
                </a:cubicBezTo>
                <a:cubicBezTo>
                  <a:pt x="10352" y="7272"/>
                  <a:pt x="9002" y="7174"/>
                  <a:pt x="7646" y="7174"/>
                </a:cubicBezTo>
                <a:cubicBezTo>
                  <a:pt x="5019" y="7174"/>
                  <a:pt x="2375" y="7541"/>
                  <a:pt x="1" y="8389"/>
                </a:cubicBezTo>
                <a:lnTo>
                  <a:pt x="1" y="24236"/>
                </a:lnTo>
                <a:lnTo>
                  <a:pt x="126008" y="24236"/>
                </a:lnTo>
                <a:lnTo>
                  <a:pt x="126008" y="10506"/>
                </a:lnTo>
                <a:cubicBezTo>
                  <a:pt x="123927" y="10958"/>
                  <a:pt x="121814" y="11157"/>
                  <a:pt x="119691" y="11157"/>
                </a:cubicBezTo>
                <a:cubicBezTo>
                  <a:pt x="114562" y="11157"/>
                  <a:pt x="109375" y="9996"/>
                  <a:pt x="104445" y="8435"/>
                </a:cubicBezTo>
                <a:cubicBezTo>
                  <a:pt x="97065" y="6091"/>
                  <a:pt x="89943" y="2855"/>
                  <a:pt x="82367" y="1222"/>
                </a:cubicBezTo>
                <a:cubicBezTo>
                  <a:pt x="78603" y="405"/>
                  <a:pt x="74751" y="0"/>
                  <a:pt x="708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4"/>
          <p:cNvGrpSpPr/>
          <p:nvPr/>
        </p:nvGrpSpPr>
        <p:grpSpPr>
          <a:xfrm>
            <a:off x="8044244" y="4061754"/>
            <a:ext cx="1099646" cy="1258185"/>
            <a:chOff x="5518325" y="4393075"/>
            <a:chExt cx="667950" cy="764250"/>
          </a:xfrm>
        </p:grpSpPr>
        <p:sp>
          <p:nvSpPr>
            <p:cNvPr id="147" name="Google Shape;147;p4"/>
            <p:cNvSpPr/>
            <p:nvPr/>
          </p:nvSpPr>
          <p:spPr>
            <a:xfrm>
              <a:off x="5768325" y="4393075"/>
              <a:ext cx="170325" cy="764250"/>
            </a:xfrm>
            <a:custGeom>
              <a:avLst/>
              <a:gdLst/>
              <a:ahLst/>
              <a:cxnLst/>
              <a:rect l="l" t="t" r="r" b="b"/>
              <a:pathLst>
                <a:path w="6813" h="30570" extrusionOk="0">
                  <a:moveTo>
                    <a:pt x="6616" y="1"/>
                  </a:moveTo>
                  <a:cubicBezTo>
                    <a:pt x="6545" y="1"/>
                    <a:pt x="6473" y="37"/>
                    <a:pt x="6442" y="119"/>
                  </a:cubicBezTo>
                  <a:cubicBezTo>
                    <a:pt x="3484" y="10069"/>
                    <a:pt x="1078" y="20244"/>
                    <a:pt x="1" y="30570"/>
                  </a:cubicBezTo>
                  <a:lnTo>
                    <a:pt x="327" y="30570"/>
                  </a:lnTo>
                  <a:cubicBezTo>
                    <a:pt x="1404" y="20269"/>
                    <a:pt x="3810" y="10119"/>
                    <a:pt x="6768" y="194"/>
                  </a:cubicBezTo>
                  <a:cubicBezTo>
                    <a:pt x="6812" y="75"/>
                    <a:pt x="6717" y="1"/>
                    <a:pt x="6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597900" y="4406500"/>
              <a:ext cx="265075" cy="295325"/>
            </a:xfrm>
            <a:custGeom>
              <a:avLst/>
              <a:gdLst/>
              <a:ahLst/>
              <a:cxnLst/>
              <a:rect l="l" t="t" r="r" b="b"/>
              <a:pathLst>
                <a:path w="10603" h="11813" extrusionOk="0">
                  <a:moveTo>
                    <a:pt x="5342" y="1"/>
                  </a:moveTo>
                  <a:cubicBezTo>
                    <a:pt x="5131" y="1"/>
                    <a:pt x="4913" y="27"/>
                    <a:pt x="4687" y="83"/>
                  </a:cubicBezTo>
                  <a:cubicBezTo>
                    <a:pt x="1" y="1261"/>
                    <a:pt x="10176" y="11812"/>
                    <a:pt x="10176" y="11812"/>
                  </a:cubicBezTo>
                  <a:lnTo>
                    <a:pt x="10602" y="10309"/>
                  </a:lnTo>
                  <a:cubicBezTo>
                    <a:pt x="10602" y="10309"/>
                    <a:pt x="9490" y="1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5862950" y="4407275"/>
              <a:ext cx="323325" cy="255075"/>
            </a:xfrm>
            <a:custGeom>
              <a:avLst/>
              <a:gdLst/>
              <a:ahLst/>
              <a:cxnLst/>
              <a:rect l="l" t="t" r="r" b="b"/>
              <a:pathLst>
                <a:path w="12933" h="10203" extrusionOk="0">
                  <a:moveTo>
                    <a:pt x="7373" y="1"/>
                  </a:moveTo>
                  <a:cubicBezTo>
                    <a:pt x="3715" y="1"/>
                    <a:pt x="527" y="7872"/>
                    <a:pt x="527" y="7872"/>
                  </a:cubicBezTo>
                  <a:lnTo>
                    <a:pt x="0" y="10202"/>
                  </a:lnTo>
                  <a:cubicBezTo>
                    <a:pt x="0" y="10202"/>
                    <a:pt x="12933" y="2759"/>
                    <a:pt x="8722" y="378"/>
                  </a:cubicBezTo>
                  <a:cubicBezTo>
                    <a:pt x="8269" y="117"/>
                    <a:pt x="7817" y="1"/>
                    <a:pt x="7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5564075" y="4590175"/>
              <a:ext cx="253150" cy="305250"/>
            </a:xfrm>
            <a:custGeom>
              <a:avLst/>
              <a:gdLst/>
              <a:ahLst/>
              <a:cxnLst/>
              <a:rect l="l" t="t" r="r" b="b"/>
              <a:pathLst>
                <a:path w="10126" h="12210" extrusionOk="0">
                  <a:moveTo>
                    <a:pt x="5272" y="1"/>
                  </a:moveTo>
                  <a:cubicBezTo>
                    <a:pt x="5100" y="1"/>
                    <a:pt x="4921" y="18"/>
                    <a:pt x="4737" y="54"/>
                  </a:cubicBezTo>
                  <a:cubicBezTo>
                    <a:pt x="0" y="1007"/>
                    <a:pt x="9800" y="12210"/>
                    <a:pt x="9800" y="12210"/>
                  </a:cubicBezTo>
                  <a:lnTo>
                    <a:pt x="10126" y="10581"/>
                  </a:lnTo>
                  <a:cubicBezTo>
                    <a:pt x="10126" y="10581"/>
                    <a:pt x="9524" y="1"/>
                    <a:pt x="5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5820325" y="4606075"/>
              <a:ext cx="332125" cy="245500"/>
            </a:xfrm>
            <a:custGeom>
              <a:avLst/>
              <a:gdLst/>
              <a:ahLst/>
              <a:cxnLst/>
              <a:rect l="l" t="t" r="r" b="b"/>
              <a:pathLst>
                <a:path w="13285" h="9820" extrusionOk="0">
                  <a:moveTo>
                    <a:pt x="7742" y="0"/>
                  </a:moveTo>
                  <a:cubicBezTo>
                    <a:pt x="4131" y="0"/>
                    <a:pt x="628" y="7514"/>
                    <a:pt x="628" y="7514"/>
                  </a:cubicBezTo>
                  <a:lnTo>
                    <a:pt x="1" y="9819"/>
                  </a:lnTo>
                  <a:lnTo>
                    <a:pt x="1" y="9819"/>
                  </a:lnTo>
                  <a:cubicBezTo>
                    <a:pt x="1" y="9819"/>
                    <a:pt x="13284" y="3052"/>
                    <a:pt x="9199" y="446"/>
                  </a:cubicBezTo>
                  <a:cubicBezTo>
                    <a:pt x="8717" y="136"/>
                    <a:pt x="8229" y="0"/>
                    <a:pt x="7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5518325" y="4792400"/>
              <a:ext cx="265075" cy="299150"/>
            </a:xfrm>
            <a:custGeom>
              <a:avLst/>
              <a:gdLst/>
              <a:ahLst/>
              <a:cxnLst/>
              <a:rect l="l" t="t" r="r" b="b"/>
              <a:pathLst>
                <a:path w="10603" h="11966" extrusionOk="0">
                  <a:moveTo>
                    <a:pt x="5353" y="0"/>
                  </a:moveTo>
                  <a:cubicBezTo>
                    <a:pt x="5139" y="0"/>
                    <a:pt x="4918" y="28"/>
                    <a:pt x="4687" y="86"/>
                  </a:cubicBezTo>
                  <a:cubicBezTo>
                    <a:pt x="1" y="1264"/>
                    <a:pt x="10377" y="11965"/>
                    <a:pt x="10377" y="11965"/>
                  </a:cubicBezTo>
                  <a:lnTo>
                    <a:pt x="10602" y="10311"/>
                  </a:lnTo>
                  <a:cubicBezTo>
                    <a:pt x="10602" y="10311"/>
                    <a:pt x="9492" y="0"/>
                    <a:pt x="5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5786500" y="4791650"/>
              <a:ext cx="323325" cy="255400"/>
            </a:xfrm>
            <a:custGeom>
              <a:avLst/>
              <a:gdLst/>
              <a:ahLst/>
              <a:cxnLst/>
              <a:rect l="l" t="t" r="r" b="b"/>
              <a:pathLst>
                <a:path w="12933" h="10216" extrusionOk="0">
                  <a:moveTo>
                    <a:pt x="7387" y="1"/>
                  </a:moveTo>
                  <a:cubicBezTo>
                    <a:pt x="3671" y="1"/>
                    <a:pt x="326" y="8010"/>
                    <a:pt x="326" y="8010"/>
                  </a:cubicBezTo>
                  <a:lnTo>
                    <a:pt x="1" y="10216"/>
                  </a:lnTo>
                  <a:cubicBezTo>
                    <a:pt x="1" y="10216"/>
                    <a:pt x="12933" y="2772"/>
                    <a:pt x="8722" y="366"/>
                  </a:cubicBezTo>
                  <a:cubicBezTo>
                    <a:pt x="8276" y="114"/>
                    <a:pt x="7829" y="1"/>
                    <a:pt x="7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115750" y="4510355"/>
            <a:ext cx="477899" cy="633144"/>
            <a:chOff x="115750" y="4558405"/>
            <a:chExt cx="477899" cy="633144"/>
          </a:xfrm>
        </p:grpSpPr>
        <p:sp>
          <p:nvSpPr>
            <p:cNvPr id="155" name="Google Shape;155;p4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4"/>
          <p:cNvSpPr/>
          <p:nvPr/>
        </p:nvSpPr>
        <p:spPr>
          <a:xfrm>
            <a:off x="7382301" y="482275"/>
            <a:ext cx="742240" cy="187348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1377225" y="144050"/>
            <a:ext cx="947477" cy="239152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body" idx="1"/>
          </p:nvPr>
        </p:nvSpPr>
        <p:spPr>
          <a:xfrm>
            <a:off x="835850" y="2365138"/>
            <a:ext cx="24906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2"/>
          </p:nvPr>
        </p:nvSpPr>
        <p:spPr>
          <a:xfrm>
            <a:off x="5817551" y="2365100"/>
            <a:ext cx="24906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title" idx="3"/>
          </p:nvPr>
        </p:nvSpPr>
        <p:spPr>
          <a:xfrm>
            <a:off x="835850" y="2104563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title" idx="4"/>
          </p:nvPr>
        </p:nvSpPr>
        <p:spPr>
          <a:xfrm>
            <a:off x="5817551" y="2104563"/>
            <a:ext cx="2490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0" y="3629538"/>
            <a:ext cx="9281250" cy="2032463"/>
          </a:xfrm>
          <a:custGeom>
            <a:avLst/>
            <a:gdLst/>
            <a:ahLst/>
            <a:cxnLst/>
            <a:rect l="l" t="t" r="r" b="b"/>
            <a:pathLst>
              <a:path w="208849" h="99949" extrusionOk="0">
                <a:moveTo>
                  <a:pt x="195472" y="0"/>
                </a:moveTo>
                <a:cubicBezTo>
                  <a:pt x="147677" y="0"/>
                  <a:pt x="126762" y="41292"/>
                  <a:pt x="86830" y="41292"/>
                </a:cubicBezTo>
                <a:cubicBezTo>
                  <a:pt x="78940" y="41292"/>
                  <a:pt x="70307" y="39680"/>
                  <a:pt x="60577" y="35818"/>
                </a:cubicBezTo>
                <a:cubicBezTo>
                  <a:pt x="43546" y="29063"/>
                  <a:pt x="30923" y="26903"/>
                  <a:pt x="21743" y="26903"/>
                </a:cubicBezTo>
                <a:cubicBezTo>
                  <a:pt x="5446" y="26903"/>
                  <a:pt x="0" y="33713"/>
                  <a:pt x="0" y="33713"/>
                </a:cubicBezTo>
                <a:lnTo>
                  <a:pt x="25" y="69853"/>
                </a:lnTo>
                <a:lnTo>
                  <a:pt x="25" y="99453"/>
                </a:lnTo>
                <a:cubicBezTo>
                  <a:pt x="9464" y="93983"/>
                  <a:pt x="19315" y="92142"/>
                  <a:pt x="29394" y="92142"/>
                </a:cubicBezTo>
                <a:cubicBezTo>
                  <a:pt x="50150" y="92142"/>
                  <a:pt x="71872" y="99948"/>
                  <a:pt x="92954" y="99948"/>
                </a:cubicBezTo>
                <a:cubicBezTo>
                  <a:pt x="105589" y="99948"/>
                  <a:pt x="117995" y="97144"/>
                  <a:pt x="129825" y="88174"/>
                </a:cubicBezTo>
                <a:cubicBezTo>
                  <a:pt x="151828" y="71512"/>
                  <a:pt x="170230" y="66990"/>
                  <a:pt x="183725" y="66990"/>
                </a:cubicBezTo>
                <a:cubicBezTo>
                  <a:pt x="199745" y="66990"/>
                  <a:pt x="208848" y="73362"/>
                  <a:pt x="208848" y="73362"/>
                </a:cubicBezTo>
                <a:lnTo>
                  <a:pt x="208848" y="1031"/>
                </a:lnTo>
                <a:cubicBezTo>
                  <a:pt x="204157" y="325"/>
                  <a:pt x="199709" y="0"/>
                  <a:pt x="195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-9" y="0"/>
            <a:ext cx="1189057" cy="1358441"/>
          </a:xfrm>
          <a:custGeom>
            <a:avLst/>
            <a:gdLst/>
            <a:ahLst/>
            <a:cxnLst/>
            <a:rect l="l" t="t" r="r" b="b"/>
            <a:pathLst>
              <a:path w="53309" h="60903" extrusionOk="0">
                <a:moveTo>
                  <a:pt x="0" y="0"/>
                </a:moveTo>
                <a:lnTo>
                  <a:pt x="0" y="60903"/>
                </a:lnTo>
                <a:cubicBezTo>
                  <a:pt x="0" y="60903"/>
                  <a:pt x="10150" y="60126"/>
                  <a:pt x="10150" y="47043"/>
                </a:cubicBezTo>
                <a:cubicBezTo>
                  <a:pt x="10150" y="31334"/>
                  <a:pt x="1845" y="10170"/>
                  <a:pt x="22583" y="10170"/>
                </a:cubicBezTo>
                <a:cubicBezTo>
                  <a:pt x="22789" y="10170"/>
                  <a:pt x="22997" y="10172"/>
                  <a:pt x="23208" y="10176"/>
                </a:cubicBezTo>
                <a:cubicBezTo>
                  <a:pt x="23651" y="10184"/>
                  <a:pt x="24088" y="10188"/>
                  <a:pt x="24519" y="10188"/>
                </a:cubicBezTo>
                <a:cubicBezTo>
                  <a:pt x="45987" y="10188"/>
                  <a:pt x="53309" y="0"/>
                  <a:pt x="53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7980752" y="1316388"/>
            <a:ext cx="989512" cy="249740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7827444" y="3979479"/>
            <a:ext cx="1099646" cy="1258185"/>
            <a:chOff x="5518325" y="4393075"/>
            <a:chExt cx="667950" cy="764250"/>
          </a:xfrm>
        </p:grpSpPr>
        <p:sp>
          <p:nvSpPr>
            <p:cNvPr id="169" name="Google Shape;169;p5"/>
            <p:cNvSpPr/>
            <p:nvPr/>
          </p:nvSpPr>
          <p:spPr>
            <a:xfrm>
              <a:off x="5768325" y="4393075"/>
              <a:ext cx="170325" cy="764250"/>
            </a:xfrm>
            <a:custGeom>
              <a:avLst/>
              <a:gdLst/>
              <a:ahLst/>
              <a:cxnLst/>
              <a:rect l="l" t="t" r="r" b="b"/>
              <a:pathLst>
                <a:path w="6813" h="30570" extrusionOk="0">
                  <a:moveTo>
                    <a:pt x="6616" y="1"/>
                  </a:moveTo>
                  <a:cubicBezTo>
                    <a:pt x="6545" y="1"/>
                    <a:pt x="6473" y="37"/>
                    <a:pt x="6442" y="119"/>
                  </a:cubicBezTo>
                  <a:cubicBezTo>
                    <a:pt x="3484" y="10069"/>
                    <a:pt x="1078" y="20244"/>
                    <a:pt x="1" y="30570"/>
                  </a:cubicBezTo>
                  <a:lnTo>
                    <a:pt x="327" y="30570"/>
                  </a:lnTo>
                  <a:cubicBezTo>
                    <a:pt x="1404" y="20269"/>
                    <a:pt x="3810" y="10119"/>
                    <a:pt x="6768" y="194"/>
                  </a:cubicBezTo>
                  <a:cubicBezTo>
                    <a:pt x="6812" y="75"/>
                    <a:pt x="6717" y="1"/>
                    <a:pt x="6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5597900" y="4406500"/>
              <a:ext cx="265075" cy="295325"/>
            </a:xfrm>
            <a:custGeom>
              <a:avLst/>
              <a:gdLst/>
              <a:ahLst/>
              <a:cxnLst/>
              <a:rect l="l" t="t" r="r" b="b"/>
              <a:pathLst>
                <a:path w="10603" h="11813" extrusionOk="0">
                  <a:moveTo>
                    <a:pt x="5342" y="1"/>
                  </a:moveTo>
                  <a:cubicBezTo>
                    <a:pt x="5131" y="1"/>
                    <a:pt x="4913" y="27"/>
                    <a:pt x="4687" y="83"/>
                  </a:cubicBezTo>
                  <a:cubicBezTo>
                    <a:pt x="1" y="1261"/>
                    <a:pt x="10176" y="11812"/>
                    <a:pt x="10176" y="11812"/>
                  </a:cubicBezTo>
                  <a:lnTo>
                    <a:pt x="10602" y="10309"/>
                  </a:lnTo>
                  <a:cubicBezTo>
                    <a:pt x="10602" y="10309"/>
                    <a:pt x="9490" y="1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5862950" y="4407275"/>
              <a:ext cx="323325" cy="255075"/>
            </a:xfrm>
            <a:custGeom>
              <a:avLst/>
              <a:gdLst/>
              <a:ahLst/>
              <a:cxnLst/>
              <a:rect l="l" t="t" r="r" b="b"/>
              <a:pathLst>
                <a:path w="12933" h="10203" extrusionOk="0">
                  <a:moveTo>
                    <a:pt x="7373" y="1"/>
                  </a:moveTo>
                  <a:cubicBezTo>
                    <a:pt x="3715" y="1"/>
                    <a:pt x="527" y="7872"/>
                    <a:pt x="527" y="7872"/>
                  </a:cubicBezTo>
                  <a:lnTo>
                    <a:pt x="0" y="10202"/>
                  </a:lnTo>
                  <a:cubicBezTo>
                    <a:pt x="0" y="10202"/>
                    <a:pt x="12933" y="2759"/>
                    <a:pt x="8722" y="378"/>
                  </a:cubicBezTo>
                  <a:cubicBezTo>
                    <a:pt x="8269" y="117"/>
                    <a:pt x="7817" y="1"/>
                    <a:pt x="7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564075" y="4590175"/>
              <a:ext cx="253150" cy="305250"/>
            </a:xfrm>
            <a:custGeom>
              <a:avLst/>
              <a:gdLst/>
              <a:ahLst/>
              <a:cxnLst/>
              <a:rect l="l" t="t" r="r" b="b"/>
              <a:pathLst>
                <a:path w="10126" h="12210" extrusionOk="0">
                  <a:moveTo>
                    <a:pt x="5272" y="1"/>
                  </a:moveTo>
                  <a:cubicBezTo>
                    <a:pt x="5100" y="1"/>
                    <a:pt x="4921" y="18"/>
                    <a:pt x="4737" y="54"/>
                  </a:cubicBezTo>
                  <a:cubicBezTo>
                    <a:pt x="0" y="1007"/>
                    <a:pt x="9800" y="12210"/>
                    <a:pt x="9800" y="12210"/>
                  </a:cubicBezTo>
                  <a:lnTo>
                    <a:pt x="10126" y="10581"/>
                  </a:lnTo>
                  <a:cubicBezTo>
                    <a:pt x="10126" y="10581"/>
                    <a:pt x="9524" y="1"/>
                    <a:pt x="5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5820325" y="4606075"/>
              <a:ext cx="332125" cy="245500"/>
            </a:xfrm>
            <a:custGeom>
              <a:avLst/>
              <a:gdLst/>
              <a:ahLst/>
              <a:cxnLst/>
              <a:rect l="l" t="t" r="r" b="b"/>
              <a:pathLst>
                <a:path w="13285" h="9820" extrusionOk="0">
                  <a:moveTo>
                    <a:pt x="7742" y="0"/>
                  </a:moveTo>
                  <a:cubicBezTo>
                    <a:pt x="4131" y="0"/>
                    <a:pt x="628" y="7514"/>
                    <a:pt x="628" y="7514"/>
                  </a:cubicBezTo>
                  <a:lnTo>
                    <a:pt x="1" y="9819"/>
                  </a:lnTo>
                  <a:lnTo>
                    <a:pt x="1" y="9819"/>
                  </a:lnTo>
                  <a:cubicBezTo>
                    <a:pt x="1" y="9819"/>
                    <a:pt x="13284" y="3052"/>
                    <a:pt x="9199" y="446"/>
                  </a:cubicBezTo>
                  <a:cubicBezTo>
                    <a:pt x="8717" y="136"/>
                    <a:pt x="8229" y="0"/>
                    <a:pt x="7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5518325" y="4792400"/>
              <a:ext cx="265075" cy="299150"/>
            </a:xfrm>
            <a:custGeom>
              <a:avLst/>
              <a:gdLst/>
              <a:ahLst/>
              <a:cxnLst/>
              <a:rect l="l" t="t" r="r" b="b"/>
              <a:pathLst>
                <a:path w="10603" h="11966" extrusionOk="0">
                  <a:moveTo>
                    <a:pt x="5353" y="0"/>
                  </a:moveTo>
                  <a:cubicBezTo>
                    <a:pt x="5139" y="0"/>
                    <a:pt x="4918" y="28"/>
                    <a:pt x="4687" y="86"/>
                  </a:cubicBezTo>
                  <a:cubicBezTo>
                    <a:pt x="1" y="1264"/>
                    <a:pt x="10377" y="11965"/>
                    <a:pt x="10377" y="11965"/>
                  </a:cubicBezTo>
                  <a:lnTo>
                    <a:pt x="10602" y="10311"/>
                  </a:lnTo>
                  <a:cubicBezTo>
                    <a:pt x="10602" y="10311"/>
                    <a:pt x="9492" y="0"/>
                    <a:pt x="5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5786500" y="4791650"/>
              <a:ext cx="323325" cy="255400"/>
            </a:xfrm>
            <a:custGeom>
              <a:avLst/>
              <a:gdLst/>
              <a:ahLst/>
              <a:cxnLst/>
              <a:rect l="l" t="t" r="r" b="b"/>
              <a:pathLst>
                <a:path w="12933" h="10216" extrusionOk="0">
                  <a:moveTo>
                    <a:pt x="7387" y="1"/>
                  </a:moveTo>
                  <a:cubicBezTo>
                    <a:pt x="3671" y="1"/>
                    <a:pt x="326" y="8010"/>
                    <a:pt x="326" y="8010"/>
                  </a:cubicBezTo>
                  <a:lnTo>
                    <a:pt x="1" y="10216"/>
                  </a:lnTo>
                  <a:cubicBezTo>
                    <a:pt x="1" y="10216"/>
                    <a:pt x="12933" y="2772"/>
                    <a:pt x="8722" y="366"/>
                  </a:cubicBezTo>
                  <a:cubicBezTo>
                    <a:pt x="8276" y="114"/>
                    <a:pt x="7829" y="1"/>
                    <a:pt x="7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-12" y="3293438"/>
            <a:ext cx="1216825" cy="2051750"/>
            <a:chOff x="3252600" y="3416363"/>
            <a:chExt cx="1216825" cy="2051750"/>
          </a:xfrm>
        </p:grpSpPr>
        <p:sp>
          <p:nvSpPr>
            <p:cNvPr id="177" name="Google Shape;177;p5"/>
            <p:cNvSpPr/>
            <p:nvPr/>
          </p:nvSpPr>
          <p:spPr>
            <a:xfrm>
              <a:off x="3809625" y="3597338"/>
              <a:ext cx="439050" cy="288475"/>
            </a:xfrm>
            <a:custGeom>
              <a:avLst/>
              <a:gdLst/>
              <a:ahLst/>
              <a:cxnLst/>
              <a:rect l="l" t="t" r="r" b="b"/>
              <a:pathLst>
                <a:path w="17562" h="11539" extrusionOk="0">
                  <a:moveTo>
                    <a:pt x="11122" y="1"/>
                  </a:moveTo>
                  <a:cubicBezTo>
                    <a:pt x="6091" y="1"/>
                    <a:pt x="1" y="11121"/>
                    <a:pt x="1" y="11121"/>
                  </a:cubicBezTo>
                  <a:cubicBezTo>
                    <a:pt x="917" y="11408"/>
                    <a:pt x="1868" y="11539"/>
                    <a:pt x="2824" y="11539"/>
                  </a:cubicBezTo>
                  <a:cubicBezTo>
                    <a:pt x="10030" y="11539"/>
                    <a:pt x="17562" y="4127"/>
                    <a:pt x="13159" y="720"/>
                  </a:cubicBezTo>
                  <a:cubicBezTo>
                    <a:pt x="12514" y="220"/>
                    <a:pt x="11828" y="1"/>
                    <a:pt x="1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803100" y="3684588"/>
              <a:ext cx="270050" cy="198200"/>
            </a:xfrm>
            <a:custGeom>
              <a:avLst/>
              <a:gdLst/>
              <a:ahLst/>
              <a:cxnLst/>
              <a:rect l="l" t="t" r="r" b="b"/>
              <a:pathLst>
                <a:path w="10802" h="7928" extrusionOk="0">
                  <a:moveTo>
                    <a:pt x="10303" y="0"/>
                  </a:moveTo>
                  <a:cubicBezTo>
                    <a:pt x="10240" y="0"/>
                    <a:pt x="10174" y="19"/>
                    <a:pt x="10111" y="62"/>
                  </a:cubicBezTo>
                  <a:cubicBezTo>
                    <a:pt x="6828" y="2518"/>
                    <a:pt x="3545" y="4949"/>
                    <a:pt x="262" y="7405"/>
                  </a:cubicBezTo>
                  <a:cubicBezTo>
                    <a:pt x="1" y="7586"/>
                    <a:pt x="222" y="7927"/>
                    <a:pt x="488" y="7927"/>
                  </a:cubicBezTo>
                  <a:cubicBezTo>
                    <a:pt x="554" y="7927"/>
                    <a:pt x="623" y="7906"/>
                    <a:pt x="688" y="7856"/>
                  </a:cubicBezTo>
                  <a:cubicBezTo>
                    <a:pt x="3971" y="5425"/>
                    <a:pt x="7254" y="2969"/>
                    <a:pt x="10538" y="513"/>
                  </a:cubicBezTo>
                  <a:cubicBezTo>
                    <a:pt x="10801" y="330"/>
                    <a:pt x="10573" y="0"/>
                    <a:pt x="10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441825" y="3583788"/>
              <a:ext cx="372850" cy="359250"/>
            </a:xfrm>
            <a:custGeom>
              <a:avLst/>
              <a:gdLst/>
              <a:ahLst/>
              <a:cxnLst/>
              <a:rect l="l" t="t" r="r" b="b"/>
              <a:pathLst>
                <a:path w="14914" h="14370" extrusionOk="0">
                  <a:moveTo>
                    <a:pt x="7061" y="0"/>
                  </a:moveTo>
                  <a:cubicBezTo>
                    <a:pt x="6709" y="0"/>
                    <a:pt x="6344" y="59"/>
                    <a:pt x="5966" y="184"/>
                  </a:cubicBezTo>
                  <a:cubicBezTo>
                    <a:pt x="1" y="2164"/>
                    <a:pt x="6743" y="14094"/>
                    <a:pt x="14913" y="14369"/>
                  </a:cubicBezTo>
                  <a:cubicBezTo>
                    <a:pt x="14913" y="14369"/>
                    <a:pt x="12566" y="0"/>
                    <a:pt x="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627775" y="3678838"/>
              <a:ext cx="192650" cy="269700"/>
            </a:xfrm>
            <a:custGeom>
              <a:avLst/>
              <a:gdLst/>
              <a:ahLst/>
              <a:cxnLst/>
              <a:rect l="l" t="t" r="r" b="b"/>
              <a:pathLst>
                <a:path w="7706" h="10788" extrusionOk="0">
                  <a:moveTo>
                    <a:pt x="443" y="1"/>
                  </a:moveTo>
                  <a:cubicBezTo>
                    <a:pt x="219" y="1"/>
                    <a:pt x="0" y="215"/>
                    <a:pt x="157" y="442"/>
                  </a:cubicBezTo>
                  <a:cubicBezTo>
                    <a:pt x="2438" y="3851"/>
                    <a:pt x="4718" y="7234"/>
                    <a:pt x="6999" y="10643"/>
                  </a:cubicBezTo>
                  <a:cubicBezTo>
                    <a:pt x="7070" y="10745"/>
                    <a:pt x="7173" y="10788"/>
                    <a:pt x="7274" y="10788"/>
                  </a:cubicBezTo>
                  <a:cubicBezTo>
                    <a:pt x="7494" y="10788"/>
                    <a:pt x="7705" y="10583"/>
                    <a:pt x="7550" y="10342"/>
                  </a:cubicBezTo>
                  <a:cubicBezTo>
                    <a:pt x="5270" y="6958"/>
                    <a:pt x="2989" y="3550"/>
                    <a:pt x="708" y="141"/>
                  </a:cubicBezTo>
                  <a:cubicBezTo>
                    <a:pt x="640" y="42"/>
                    <a:pt x="541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819650" y="3873113"/>
              <a:ext cx="418250" cy="317425"/>
            </a:xfrm>
            <a:custGeom>
              <a:avLst/>
              <a:gdLst/>
              <a:ahLst/>
              <a:cxnLst/>
              <a:rect l="l" t="t" r="r" b="b"/>
              <a:pathLst>
                <a:path w="16730" h="12697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6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9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813800" y="3963413"/>
              <a:ext cx="241075" cy="231150"/>
            </a:xfrm>
            <a:custGeom>
              <a:avLst/>
              <a:gdLst/>
              <a:ahLst/>
              <a:cxnLst/>
              <a:rect l="l" t="t" r="r" b="b"/>
              <a:pathLst>
                <a:path w="9643" h="9246" extrusionOk="0">
                  <a:moveTo>
                    <a:pt x="9189" y="1"/>
                  </a:moveTo>
                  <a:cubicBezTo>
                    <a:pt x="9120" y="1"/>
                    <a:pt x="9048" y="26"/>
                    <a:pt x="8982" y="87"/>
                  </a:cubicBezTo>
                  <a:cubicBezTo>
                    <a:pt x="6074" y="2969"/>
                    <a:pt x="3142" y="5826"/>
                    <a:pt x="235" y="8708"/>
                  </a:cubicBezTo>
                  <a:cubicBezTo>
                    <a:pt x="0" y="8923"/>
                    <a:pt x="208" y="9245"/>
                    <a:pt x="454" y="9245"/>
                  </a:cubicBezTo>
                  <a:cubicBezTo>
                    <a:pt x="523" y="9245"/>
                    <a:pt x="595" y="9220"/>
                    <a:pt x="661" y="9159"/>
                  </a:cubicBezTo>
                  <a:cubicBezTo>
                    <a:pt x="3568" y="6302"/>
                    <a:pt x="6500" y="3420"/>
                    <a:pt x="9408" y="538"/>
                  </a:cubicBezTo>
                  <a:cubicBezTo>
                    <a:pt x="9642" y="323"/>
                    <a:pt x="9435" y="1"/>
                    <a:pt x="9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427575" y="3923888"/>
              <a:ext cx="406525" cy="331050"/>
            </a:xfrm>
            <a:custGeom>
              <a:avLst/>
              <a:gdLst/>
              <a:ahLst/>
              <a:cxnLst/>
              <a:rect l="l" t="t" r="r" b="b"/>
              <a:pathLst>
                <a:path w="16261" h="13242" extrusionOk="0">
                  <a:moveTo>
                    <a:pt x="6949" y="1"/>
                  </a:moveTo>
                  <a:cubicBezTo>
                    <a:pt x="6461" y="1"/>
                    <a:pt x="5964" y="115"/>
                    <a:pt x="5458" y="364"/>
                  </a:cubicBezTo>
                  <a:cubicBezTo>
                    <a:pt x="0" y="3045"/>
                    <a:pt x="7527" y="13241"/>
                    <a:pt x="15369" y="13241"/>
                  </a:cubicBezTo>
                  <a:cubicBezTo>
                    <a:pt x="15666" y="13241"/>
                    <a:pt x="15963" y="13227"/>
                    <a:pt x="16260" y="13197"/>
                  </a:cubicBezTo>
                  <a:cubicBezTo>
                    <a:pt x="16260" y="13197"/>
                    <a:pt x="12190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613300" y="4015638"/>
              <a:ext cx="226175" cy="245125"/>
            </a:xfrm>
            <a:custGeom>
              <a:avLst/>
              <a:gdLst/>
              <a:ahLst/>
              <a:cxnLst/>
              <a:rect l="l" t="t" r="r" b="b"/>
              <a:pathLst>
                <a:path w="9047" h="9805" extrusionOk="0">
                  <a:moveTo>
                    <a:pt x="444" y="0"/>
                  </a:moveTo>
                  <a:cubicBezTo>
                    <a:pt x="210" y="0"/>
                    <a:pt x="0" y="301"/>
                    <a:pt x="210" y="529"/>
                  </a:cubicBezTo>
                  <a:lnTo>
                    <a:pt x="8380" y="9702"/>
                  </a:lnTo>
                  <a:cubicBezTo>
                    <a:pt x="8447" y="9774"/>
                    <a:pt x="8523" y="9805"/>
                    <a:pt x="8598" y="9805"/>
                  </a:cubicBezTo>
                  <a:cubicBezTo>
                    <a:pt x="8832" y="9805"/>
                    <a:pt x="9047" y="9504"/>
                    <a:pt x="8856" y="9276"/>
                  </a:cubicBezTo>
                  <a:cubicBezTo>
                    <a:pt x="6124" y="6218"/>
                    <a:pt x="3393" y="3161"/>
                    <a:pt x="661" y="103"/>
                  </a:cubicBezTo>
                  <a:cubicBezTo>
                    <a:pt x="594" y="30"/>
                    <a:pt x="5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857250" y="41751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7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8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851375" y="4265413"/>
              <a:ext cx="240600" cy="231150"/>
            </a:xfrm>
            <a:custGeom>
              <a:avLst/>
              <a:gdLst/>
              <a:ahLst/>
              <a:cxnLst/>
              <a:rect l="l" t="t" r="r" b="b"/>
              <a:pathLst>
                <a:path w="9624" h="9246" extrusionOk="0">
                  <a:moveTo>
                    <a:pt x="9187" y="1"/>
                  </a:moveTo>
                  <a:cubicBezTo>
                    <a:pt x="9119" y="1"/>
                    <a:pt x="9048" y="26"/>
                    <a:pt x="8982" y="87"/>
                  </a:cubicBezTo>
                  <a:cubicBezTo>
                    <a:pt x="6075" y="2969"/>
                    <a:pt x="3143" y="5826"/>
                    <a:pt x="236" y="8709"/>
                  </a:cubicBezTo>
                  <a:cubicBezTo>
                    <a:pt x="1" y="8924"/>
                    <a:pt x="209" y="9246"/>
                    <a:pt x="454" y="9246"/>
                  </a:cubicBezTo>
                  <a:cubicBezTo>
                    <a:pt x="523" y="9246"/>
                    <a:pt x="596" y="9220"/>
                    <a:pt x="662" y="9160"/>
                  </a:cubicBezTo>
                  <a:cubicBezTo>
                    <a:pt x="3569" y="6303"/>
                    <a:pt x="6501" y="3420"/>
                    <a:pt x="9409" y="538"/>
                  </a:cubicBezTo>
                  <a:cubicBezTo>
                    <a:pt x="9624" y="323"/>
                    <a:pt x="9427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446925" y="4247363"/>
              <a:ext cx="424750" cy="309300"/>
            </a:xfrm>
            <a:custGeom>
              <a:avLst/>
              <a:gdLst/>
              <a:ahLst/>
              <a:cxnLst/>
              <a:rect l="l" t="t" r="r" b="b"/>
              <a:pathLst>
                <a:path w="16990" h="12372" extrusionOk="0">
                  <a:moveTo>
                    <a:pt x="6709" y="0"/>
                  </a:moveTo>
                  <a:cubicBezTo>
                    <a:pt x="6114" y="0"/>
                    <a:pt x="5520" y="165"/>
                    <a:pt x="4935" y="533"/>
                  </a:cubicBezTo>
                  <a:cubicBezTo>
                    <a:pt x="0" y="3615"/>
                    <a:pt x="7637" y="12371"/>
                    <a:pt x="15154" y="12371"/>
                  </a:cubicBezTo>
                  <a:cubicBezTo>
                    <a:pt x="15769" y="12371"/>
                    <a:pt x="16384" y="12313"/>
                    <a:pt x="16990" y="12187"/>
                  </a:cubicBezTo>
                  <a:cubicBezTo>
                    <a:pt x="16990" y="12187"/>
                    <a:pt x="11821" y="0"/>
                    <a:pt x="6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628250" y="4336763"/>
              <a:ext cx="249350" cy="222225"/>
            </a:xfrm>
            <a:custGeom>
              <a:avLst/>
              <a:gdLst/>
              <a:ahLst/>
              <a:cxnLst/>
              <a:rect l="l" t="t" r="r" b="b"/>
              <a:pathLst>
                <a:path w="9974" h="8889" extrusionOk="0">
                  <a:moveTo>
                    <a:pt x="471" y="1"/>
                  </a:moveTo>
                  <a:cubicBezTo>
                    <a:pt x="221" y="1"/>
                    <a:pt x="0" y="303"/>
                    <a:pt x="213" y="516"/>
                  </a:cubicBezTo>
                  <a:cubicBezTo>
                    <a:pt x="3246" y="3273"/>
                    <a:pt x="6278" y="6030"/>
                    <a:pt x="9286" y="8812"/>
                  </a:cubicBezTo>
                  <a:cubicBezTo>
                    <a:pt x="9350" y="8866"/>
                    <a:pt x="9421" y="8888"/>
                    <a:pt x="9491" y="8888"/>
                  </a:cubicBezTo>
                  <a:cubicBezTo>
                    <a:pt x="9745" y="8888"/>
                    <a:pt x="9973" y="8583"/>
                    <a:pt x="9737" y="8386"/>
                  </a:cubicBezTo>
                  <a:cubicBezTo>
                    <a:pt x="6729" y="5604"/>
                    <a:pt x="3697" y="2847"/>
                    <a:pt x="689" y="90"/>
                  </a:cubicBezTo>
                  <a:cubicBezTo>
                    <a:pt x="621" y="27"/>
                    <a:pt x="544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920525" y="4463263"/>
              <a:ext cx="395075" cy="341000"/>
            </a:xfrm>
            <a:custGeom>
              <a:avLst/>
              <a:gdLst/>
              <a:ahLst/>
              <a:cxnLst/>
              <a:rect l="l" t="t" r="r" b="b"/>
              <a:pathLst>
                <a:path w="15803" h="13640" extrusionOk="0">
                  <a:moveTo>
                    <a:pt x="8796" y="0"/>
                  </a:moveTo>
                  <a:cubicBezTo>
                    <a:pt x="3466" y="0"/>
                    <a:pt x="1" y="13627"/>
                    <a:pt x="1" y="13627"/>
                  </a:cubicBezTo>
                  <a:cubicBezTo>
                    <a:pt x="161" y="13636"/>
                    <a:pt x="320" y="13640"/>
                    <a:pt x="480" y="13640"/>
                  </a:cubicBezTo>
                  <a:cubicBezTo>
                    <a:pt x="8469" y="13640"/>
                    <a:pt x="15803" y="2751"/>
                    <a:pt x="10151" y="293"/>
                  </a:cubicBezTo>
                  <a:cubicBezTo>
                    <a:pt x="9688" y="93"/>
                    <a:pt x="9236" y="0"/>
                    <a:pt x="8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3914125" y="4556563"/>
              <a:ext cx="215200" cy="253500"/>
            </a:xfrm>
            <a:custGeom>
              <a:avLst/>
              <a:gdLst/>
              <a:ahLst/>
              <a:cxnLst/>
              <a:rect l="l" t="t" r="r" b="b"/>
              <a:pathLst>
                <a:path w="8608" h="10140" extrusionOk="0">
                  <a:moveTo>
                    <a:pt x="8154" y="1"/>
                  </a:moveTo>
                  <a:cubicBezTo>
                    <a:pt x="8064" y="1"/>
                    <a:pt x="7971" y="36"/>
                    <a:pt x="7901" y="120"/>
                  </a:cubicBezTo>
                  <a:cubicBezTo>
                    <a:pt x="5345" y="3303"/>
                    <a:pt x="2763" y="6486"/>
                    <a:pt x="182" y="9669"/>
                  </a:cubicBezTo>
                  <a:cubicBezTo>
                    <a:pt x="1" y="9904"/>
                    <a:pt x="224" y="10139"/>
                    <a:pt x="457" y="10139"/>
                  </a:cubicBezTo>
                  <a:cubicBezTo>
                    <a:pt x="547" y="10139"/>
                    <a:pt x="638" y="10104"/>
                    <a:pt x="708" y="10020"/>
                  </a:cubicBezTo>
                  <a:lnTo>
                    <a:pt x="8427" y="446"/>
                  </a:lnTo>
                  <a:cubicBezTo>
                    <a:pt x="8608" y="230"/>
                    <a:pt x="8386" y="1"/>
                    <a:pt x="8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492325" y="4571738"/>
              <a:ext cx="440775" cy="284800"/>
            </a:xfrm>
            <a:custGeom>
              <a:avLst/>
              <a:gdLst/>
              <a:ahLst/>
              <a:cxnLst/>
              <a:rect l="l" t="t" r="r" b="b"/>
              <a:pathLst>
                <a:path w="17631" h="11392" extrusionOk="0">
                  <a:moveTo>
                    <a:pt x="6393" y="1"/>
                  </a:moveTo>
                  <a:cubicBezTo>
                    <a:pt x="5661" y="1"/>
                    <a:pt x="4954" y="233"/>
                    <a:pt x="4297" y="766"/>
                  </a:cubicBezTo>
                  <a:cubicBezTo>
                    <a:pt x="1" y="4229"/>
                    <a:pt x="7493" y="11391"/>
                    <a:pt x="14620" y="11391"/>
                  </a:cubicBezTo>
                  <a:cubicBezTo>
                    <a:pt x="15643" y="11391"/>
                    <a:pt x="16658" y="11244"/>
                    <a:pt x="17630" y="10917"/>
                  </a:cubicBezTo>
                  <a:cubicBezTo>
                    <a:pt x="17630" y="10917"/>
                    <a:pt x="11409" y="1"/>
                    <a:pt x="6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667525" y="4657813"/>
              <a:ext cx="271125" cy="194725"/>
            </a:xfrm>
            <a:custGeom>
              <a:avLst/>
              <a:gdLst/>
              <a:ahLst/>
              <a:cxnLst/>
              <a:rect l="l" t="t" r="r" b="b"/>
              <a:pathLst>
                <a:path w="10845" h="7789" extrusionOk="0">
                  <a:moveTo>
                    <a:pt x="434" y="0"/>
                  </a:moveTo>
                  <a:cubicBezTo>
                    <a:pt x="179" y="0"/>
                    <a:pt x="1" y="394"/>
                    <a:pt x="271" y="582"/>
                  </a:cubicBezTo>
                  <a:cubicBezTo>
                    <a:pt x="3605" y="2962"/>
                    <a:pt x="6938" y="5343"/>
                    <a:pt x="10246" y="7724"/>
                  </a:cubicBezTo>
                  <a:cubicBezTo>
                    <a:pt x="10309" y="7769"/>
                    <a:pt x="10370" y="7788"/>
                    <a:pt x="10426" y="7788"/>
                  </a:cubicBezTo>
                  <a:cubicBezTo>
                    <a:pt x="10685" y="7788"/>
                    <a:pt x="10844" y="7383"/>
                    <a:pt x="10597" y="7198"/>
                  </a:cubicBezTo>
                  <a:cubicBezTo>
                    <a:pt x="7264" y="4817"/>
                    <a:pt x="3930" y="2436"/>
                    <a:pt x="597" y="55"/>
                  </a:cubicBezTo>
                  <a:cubicBezTo>
                    <a:pt x="542" y="17"/>
                    <a:pt x="486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991325" y="4728113"/>
              <a:ext cx="384125" cy="352150"/>
            </a:xfrm>
            <a:custGeom>
              <a:avLst/>
              <a:gdLst/>
              <a:ahLst/>
              <a:cxnLst/>
              <a:rect l="l" t="t" r="r" b="b"/>
              <a:pathLst>
                <a:path w="15365" h="14086" extrusionOk="0">
                  <a:moveTo>
                    <a:pt x="8248" y="1"/>
                  </a:moveTo>
                  <a:cubicBezTo>
                    <a:pt x="2818" y="1"/>
                    <a:pt x="1" y="14085"/>
                    <a:pt x="1" y="14085"/>
                  </a:cubicBezTo>
                  <a:cubicBezTo>
                    <a:pt x="8197" y="14085"/>
                    <a:pt x="15364" y="2431"/>
                    <a:pt x="9450" y="226"/>
                  </a:cubicBezTo>
                  <a:cubicBezTo>
                    <a:pt x="9036" y="72"/>
                    <a:pt x="8635" y="1"/>
                    <a:pt x="8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985650" y="482246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7636" y="1"/>
                  </a:moveTo>
                  <a:cubicBezTo>
                    <a:pt x="7541" y="1"/>
                    <a:pt x="7444" y="40"/>
                    <a:pt x="7371" y="136"/>
                  </a:cubicBezTo>
                  <a:cubicBezTo>
                    <a:pt x="4990" y="3444"/>
                    <a:pt x="2584" y="6778"/>
                    <a:pt x="178" y="10086"/>
                  </a:cubicBezTo>
                  <a:cubicBezTo>
                    <a:pt x="1" y="10316"/>
                    <a:pt x="224" y="10547"/>
                    <a:pt x="450" y="10547"/>
                  </a:cubicBezTo>
                  <a:cubicBezTo>
                    <a:pt x="544" y="10547"/>
                    <a:pt x="638" y="10507"/>
                    <a:pt x="704" y="10412"/>
                  </a:cubicBezTo>
                  <a:cubicBezTo>
                    <a:pt x="3110" y="7103"/>
                    <a:pt x="5516" y="3795"/>
                    <a:pt x="7922" y="462"/>
                  </a:cubicBezTo>
                  <a:cubicBezTo>
                    <a:pt x="8082" y="231"/>
                    <a:pt x="7865" y="1"/>
                    <a:pt x="7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565150" y="4863063"/>
              <a:ext cx="446900" cy="274050"/>
            </a:xfrm>
            <a:custGeom>
              <a:avLst/>
              <a:gdLst/>
              <a:ahLst/>
              <a:cxnLst/>
              <a:rect l="l" t="t" r="r" b="b"/>
              <a:pathLst>
                <a:path w="17876" h="10962" extrusionOk="0">
                  <a:moveTo>
                    <a:pt x="6217" y="1"/>
                  </a:moveTo>
                  <a:cubicBezTo>
                    <a:pt x="5421" y="1"/>
                    <a:pt x="4668" y="262"/>
                    <a:pt x="3990" y="868"/>
                  </a:cubicBezTo>
                  <a:cubicBezTo>
                    <a:pt x="0" y="4452"/>
                    <a:pt x="7346" y="10962"/>
                    <a:pt x="14319" y="10962"/>
                  </a:cubicBezTo>
                  <a:cubicBezTo>
                    <a:pt x="15536" y="10962"/>
                    <a:pt x="16743" y="10763"/>
                    <a:pt x="17875" y="10316"/>
                  </a:cubicBezTo>
                  <a:cubicBezTo>
                    <a:pt x="17875" y="10316"/>
                    <a:pt x="11216" y="1"/>
                    <a:pt x="6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736575" y="4947913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443" y="0"/>
                  </a:moveTo>
                  <a:cubicBezTo>
                    <a:pt x="175" y="0"/>
                    <a:pt x="0" y="394"/>
                    <a:pt x="291" y="582"/>
                  </a:cubicBezTo>
                  <a:lnTo>
                    <a:pt x="10642" y="7198"/>
                  </a:lnTo>
                  <a:cubicBezTo>
                    <a:pt x="10696" y="7235"/>
                    <a:pt x="10750" y="7251"/>
                    <a:pt x="10800" y="7251"/>
                  </a:cubicBezTo>
                  <a:cubicBezTo>
                    <a:pt x="11058" y="7251"/>
                    <a:pt x="11240" y="6839"/>
                    <a:pt x="10968" y="6672"/>
                  </a:cubicBezTo>
                  <a:lnTo>
                    <a:pt x="617" y="55"/>
                  </a:lnTo>
                  <a:cubicBezTo>
                    <a:pt x="557" y="17"/>
                    <a:pt x="498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096600" y="5005463"/>
              <a:ext cx="372825" cy="359875"/>
            </a:xfrm>
            <a:custGeom>
              <a:avLst/>
              <a:gdLst/>
              <a:ahLst/>
              <a:cxnLst/>
              <a:rect l="l" t="t" r="r" b="b"/>
              <a:pathLst>
                <a:path w="14913" h="14395" extrusionOk="0">
                  <a:moveTo>
                    <a:pt x="7830" y="1"/>
                  </a:moveTo>
                  <a:cubicBezTo>
                    <a:pt x="2326" y="1"/>
                    <a:pt x="1" y="14395"/>
                    <a:pt x="1" y="14395"/>
                  </a:cubicBezTo>
                  <a:cubicBezTo>
                    <a:pt x="8196" y="14094"/>
                    <a:pt x="14913" y="2164"/>
                    <a:pt x="8923" y="184"/>
                  </a:cubicBezTo>
                  <a:cubicBezTo>
                    <a:pt x="8545" y="60"/>
                    <a:pt x="8181" y="1"/>
                    <a:pt x="7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091350" y="5100663"/>
              <a:ext cx="192225" cy="270575"/>
            </a:xfrm>
            <a:custGeom>
              <a:avLst/>
              <a:gdLst/>
              <a:ahLst/>
              <a:cxnLst/>
              <a:rect l="l" t="t" r="r" b="b"/>
              <a:pathLst>
                <a:path w="7689" h="10823" extrusionOk="0">
                  <a:moveTo>
                    <a:pt x="7241" y="1"/>
                  </a:moveTo>
                  <a:cubicBezTo>
                    <a:pt x="7150" y="1"/>
                    <a:pt x="7061" y="40"/>
                    <a:pt x="7003" y="136"/>
                  </a:cubicBezTo>
                  <a:cubicBezTo>
                    <a:pt x="4722" y="3544"/>
                    <a:pt x="2441" y="6953"/>
                    <a:pt x="160" y="10361"/>
                  </a:cubicBezTo>
                  <a:cubicBezTo>
                    <a:pt x="1" y="10592"/>
                    <a:pt x="217" y="10822"/>
                    <a:pt x="438" y="10822"/>
                  </a:cubicBezTo>
                  <a:cubicBezTo>
                    <a:pt x="529" y="10822"/>
                    <a:pt x="621" y="10783"/>
                    <a:pt x="687" y="10687"/>
                  </a:cubicBezTo>
                  <a:cubicBezTo>
                    <a:pt x="2967" y="7279"/>
                    <a:pt x="5248" y="3870"/>
                    <a:pt x="7529" y="462"/>
                  </a:cubicBezTo>
                  <a:cubicBezTo>
                    <a:pt x="7688" y="231"/>
                    <a:pt x="7459" y="1"/>
                    <a:pt x="7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669250" y="5158388"/>
              <a:ext cx="449300" cy="266250"/>
            </a:xfrm>
            <a:custGeom>
              <a:avLst/>
              <a:gdLst/>
              <a:ahLst/>
              <a:cxnLst/>
              <a:rect l="l" t="t" r="r" b="b"/>
              <a:pathLst>
                <a:path w="17972" h="10650" extrusionOk="0">
                  <a:moveTo>
                    <a:pt x="6107" y="0"/>
                  </a:moveTo>
                  <a:cubicBezTo>
                    <a:pt x="5256" y="0"/>
                    <a:pt x="4459" y="287"/>
                    <a:pt x="3761" y="960"/>
                  </a:cubicBezTo>
                  <a:cubicBezTo>
                    <a:pt x="1" y="4594"/>
                    <a:pt x="7175" y="10649"/>
                    <a:pt x="14008" y="10649"/>
                  </a:cubicBezTo>
                  <a:cubicBezTo>
                    <a:pt x="15373" y="10649"/>
                    <a:pt x="16724" y="10408"/>
                    <a:pt x="17972" y="9857"/>
                  </a:cubicBezTo>
                  <a:cubicBezTo>
                    <a:pt x="17972" y="9857"/>
                    <a:pt x="11096" y="0"/>
                    <a:pt x="6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837300" y="5242013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464" y="1"/>
                  </a:moveTo>
                  <a:cubicBezTo>
                    <a:pt x="187" y="1"/>
                    <a:pt x="1" y="403"/>
                    <a:pt x="297" y="572"/>
                  </a:cubicBezTo>
                  <a:cubicBezTo>
                    <a:pt x="3806" y="2652"/>
                    <a:pt x="7340" y="4732"/>
                    <a:pt x="10874" y="6813"/>
                  </a:cubicBezTo>
                  <a:cubicBezTo>
                    <a:pt x="10928" y="6844"/>
                    <a:pt x="10982" y="6857"/>
                    <a:pt x="11033" y="6857"/>
                  </a:cubicBezTo>
                  <a:cubicBezTo>
                    <a:pt x="11310" y="6857"/>
                    <a:pt x="11496" y="6456"/>
                    <a:pt x="11200" y="6286"/>
                  </a:cubicBezTo>
                  <a:cubicBezTo>
                    <a:pt x="7666" y="4206"/>
                    <a:pt x="4157" y="2126"/>
                    <a:pt x="623" y="46"/>
                  </a:cubicBezTo>
                  <a:cubicBezTo>
                    <a:pt x="569" y="15"/>
                    <a:pt x="515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796475" y="3416363"/>
              <a:ext cx="351525" cy="2051750"/>
            </a:xfrm>
            <a:custGeom>
              <a:avLst/>
              <a:gdLst/>
              <a:ahLst/>
              <a:cxnLst/>
              <a:rect l="l" t="t" r="r" b="b"/>
              <a:pathLst>
                <a:path w="14061" h="82070" extrusionOk="0">
                  <a:moveTo>
                    <a:pt x="1515" y="1"/>
                  </a:moveTo>
                  <a:cubicBezTo>
                    <a:pt x="1362" y="1"/>
                    <a:pt x="1203" y="95"/>
                    <a:pt x="1178" y="289"/>
                  </a:cubicBezTo>
                  <a:cubicBezTo>
                    <a:pt x="251" y="8610"/>
                    <a:pt x="0" y="17006"/>
                    <a:pt x="401" y="25377"/>
                  </a:cubicBezTo>
                  <a:cubicBezTo>
                    <a:pt x="802" y="33673"/>
                    <a:pt x="1830" y="41919"/>
                    <a:pt x="3484" y="50064"/>
                  </a:cubicBezTo>
                  <a:cubicBezTo>
                    <a:pt x="5138" y="58285"/>
                    <a:pt x="7419" y="66355"/>
                    <a:pt x="10301" y="74225"/>
                  </a:cubicBezTo>
                  <a:cubicBezTo>
                    <a:pt x="11254" y="76881"/>
                    <a:pt x="12306" y="79488"/>
                    <a:pt x="13384" y="82069"/>
                  </a:cubicBezTo>
                  <a:lnTo>
                    <a:pt x="14061" y="82069"/>
                  </a:lnTo>
                  <a:cubicBezTo>
                    <a:pt x="13309" y="80290"/>
                    <a:pt x="12582" y="78510"/>
                    <a:pt x="11880" y="76681"/>
                  </a:cubicBezTo>
                  <a:cubicBezTo>
                    <a:pt x="8898" y="68936"/>
                    <a:pt x="6492" y="60966"/>
                    <a:pt x="4712" y="52871"/>
                  </a:cubicBezTo>
                  <a:cubicBezTo>
                    <a:pt x="2908" y="44751"/>
                    <a:pt x="1730" y="36480"/>
                    <a:pt x="1178" y="28184"/>
                  </a:cubicBezTo>
                  <a:cubicBezTo>
                    <a:pt x="652" y="19888"/>
                    <a:pt x="752" y="11568"/>
                    <a:pt x="1504" y="3322"/>
                  </a:cubicBezTo>
                  <a:cubicBezTo>
                    <a:pt x="1604" y="2319"/>
                    <a:pt x="1705" y="1317"/>
                    <a:pt x="1805" y="314"/>
                  </a:cubicBezTo>
                  <a:cubicBezTo>
                    <a:pt x="1831" y="108"/>
                    <a:pt x="1677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252600" y="4957438"/>
              <a:ext cx="326475" cy="510675"/>
            </a:xfrm>
            <a:custGeom>
              <a:avLst/>
              <a:gdLst/>
              <a:ahLst/>
              <a:cxnLst/>
              <a:rect l="l" t="t" r="r" b="b"/>
              <a:pathLst>
                <a:path w="13059" h="20427" extrusionOk="0">
                  <a:moveTo>
                    <a:pt x="327" y="0"/>
                  </a:moveTo>
                  <a:lnTo>
                    <a:pt x="327" y="0"/>
                  </a:lnTo>
                  <a:cubicBezTo>
                    <a:pt x="1" y="4186"/>
                    <a:pt x="126" y="7669"/>
                    <a:pt x="552" y="10602"/>
                  </a:cubicBezTo>
                  <a:cubicBezTo>
                    <a:pt x="552" y="10727"/>
                    <a:pt x="577" y="10827"/>
                    <a:pt x="602" y="10927"/>
                  </a:cubicBezTo>
                  <a:cubicBezTo>
                    <a:pt x="878" y="12857"/>
                    <a:pt x="1304" y="14562"/>
                    <a:pt x="1780" y="16015"/>
                  </a:cubicBezTo>
                  <a:cubicBezTo>
                    <a:pt x="1831" y="16141"/>
                    <a:pt x="1881" y="16266"/>
                    <a:pt x="1906" y="16366"/>
                  </a:cubicBezTo>
                  <a:cubicBezTo>
                    <a:pt x="2482" y="17995"/>
                    <a:pt x="3159" y="19323"/>
                    <a:pt x="3861" y="20426"/>
                  </a:cubicBezTo>
                  <a:lnTo>
                    <a:pt x="13059" y="20426"/>
                  </a:lnTo>
                  <a:cubicBezTo>
                    <a:pt x="13034" y="20351"/>
                    <a:pt x="13034" y="20276"/>
                    <a:pt x="13034" y="20201"/>
                  </a:cubicBezTo>
                  <a:cubicBezTo>
                    <a:pt x="12808" y="17745"/>
                    <a:pt x="12081" y="15414"/>
                    <a:pt x="11054" y="13233"/>
                  </a:cubicBezTo>
                  <a:cubicBezTo>
                    <a:pt x="11004" y="13108"/>
                    <a:pt x="10928" y="12958"/>
                    <a:pt x="10878" y="12832"/>
                  </a:cubicBezTo>
                  <a:cubicBezTo>
                    <a:pt x="9976" y="11003"/>
                    <a:pt x="8898" y="9298"/>
                    <a:pt x="7770" y="7770"/>
                  </a:cubicBezTo>
                  <a:cubicBezTo>
                    <a:pt x="7720" y="7694"/>
                    <a:pt x="7645" y="7619"/>
                    <a:pt x="7595" y="7544"/>
                  </a:cubicBezTo>
                  <a:cubicBezTo>
                    <a:pt x="4136" y="2933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3296950" y="5041088"/>
              <a:ext cx="217600" cy="427025"/>
            </a:xfrm>
            <a:custGeom>
              <a:avLst/>
              <a:gdLst/>
              <a:ahLst/>
              <a:cxnLst/>
              <a:rect l="l" t="t" r="r" b="b"/>
              <a:pathLst>
                <a:path w="8704" h="17081" extrusionOk="0">
                  <a:moveTo>
                    <a:pt x="138" y="1"/>
                  </a:moveTo>
                  <a:cubicBezTo>
                    <a:pt x="69" y="1"/>
                    <a:pt x="1" y="89"/>
                    <a:pt x="57" y="163"/>
                  </a:cubicBezTo>
                  <a:cubicBezTo>
                    <a:pt x="2237" y="3672"/>
                    <a:pt x="4192" y="7331"/>
                    <a:pt x="5921" y="11065"/>
                  </a:cubicBezTo>
                  <a:lnTo>
                    <a:pt x="6021" y="11291"/>
                  </a:lnTo>
                  <a:cubicBezTo>
                    <a:pt x="6899" y="13196"/>
                    <a:pt x="7726" y="15125"/>
                    <a:pt x="8503" y="17080"/>
                  </a:cubicBezTo>
                  <a:lnTo>
                    <a:pt x="8703" y="17080"/>
                  </a:lnTo>
                  <a:cubicBezTo>
                    <a:pt x="8503" y="16554"/>
                    <a:pt x="8277" y="16003"/>
                    <a:pt x="8052" y="15451"/>
                  </a:cubicBezTo>
                  <a:cubicBezTo>
                    <a:pt x="8026" y="15376"/>
                    <a:pt x="7976" y="15276"/>
                    <a:pt x="7951" y="15201"/>
                  </a:cubicBezTo>
                  <a:cubicBezTo>
                    <a:pt x="6999" y="12895"/>
                    <a:pt x="5971" y="10614"/>
                    <a:pt x="4844" y="8358"/>
                  </a:cubicBezTo>
                  <a:cubicBezTo>
                    <a:pt x="4818" y="8283"/>
                    <a:pt x="4768" y="8208"/>
                    <a:pt x="4743" y="8133"/>
                  </a:cubicBezTo>
                  <a:cubicBezTo>
                    <a:pt x="4342" y="7356"/>
                    <a:pt x="3966" y="6604"/>
                    <a:pt x="3565" y="5827"/>
                  </a:cubicBezTo>
                  <a:cubicBezTo>
                    <a:pt x="2513" y="3872"/>
                    <a:pt x="1385" y="1942"/>
                    <a:pt x="207" y="38"/>
                  </a:cubicBezTo>
                  <a:cubicBezTo>
                    <a:pt x="187" y="12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3266400" y="5222463"/>
              <a:ext cx="184675" cy="100950"/>
            </a:xfrm>
            <a:custGeom>
              <a:avLst/>
              <a:gdLst/>
              <a:ahLst/>
              <a:cxnLst/>
              <a:rect l="l" t="t" r="r" b="b"/>
              <a:pathLst>
                <a:path w="7387" h="4038" extrusionOk="0">
                  <a:moveTo>
                    <a:pt x="0" y="1"/>
                  </a:moveTo>
                  <a:cubicBezTo>
                    <a:pt x="0" y="126"/>
                    <a:pt x="25" y="226"/>
                    <a:pt x="50" y="326"/>
                  </a:cubicBezTo>
                  <a:cubicBezTo>
                    <a:pt x="2055" y="2156"/>
                    <a:pt x="4562" y="3459"/>
                    <a:pt x="7243" y="4036"/>
                  </a:cubicBezTo>
                  <a:cubicBezTo>
                    <a:pt x="7251" y="4037"/>
                    <a:pt x="7258" y="4038"/>
                    <a:pt x="7264" y="4038"/>
                  </a:cubicBezTo>
                  <a:cubicBezTo>
                    <a:pt x="7371" y="4038"/>
                    <a:pt x="7387" y="3859"/>
                    <a:pt x="7269" y="3835"/>
                  </a:cubicBezTo>
                  <a:cubicBezTo>
                    <a:pt x="7218" y="3835"/>
                    <a:pt x="7193" y="3835"/>
                    <a:pt x="7143" y="3810"/>
                  </a:cubicBezTo>
                  <a:cubicBezTo>
                    <a:pt x="4461" y="3209"/>
                    <a:pt x="1980" y="18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3492425" y="5278238"/>
              <a:ext cx="36525" cy="152000"/>
            </a:xfrm>
            <a:custGeom>
              <a:avLst/>
              <a:gdLst/>
              <a:ahLst/>
              <a:cxnLst/>
              <a:rect l="l" t="t" r="r" b="b"/>
              <a:pathLst>
                <a:path w="1461" h="6080" extrusionOk="0">
                  <a:moveTo>
                    <a:pt x="1285" y="0"/>
                  </a:moveTo>
                  <a:cubicBezTo>
                    <a:pt x="1260" y="1955"/>
                    <a:pt x="884" y="3885"/>
                    <a:pt x="132" y="5715"/>
                  </a:cubicBezTo>
                  <a:cubicBezTo>
                    <a:pt x="107" y="5790"/>
                    <a:pt x="82" y="5865"/>
                    <a:pt x="32" y="5940"/>
                  </a:cubicBezTo>
                  <a:cubicBezTo>
                    <a:pt x="0" y="6020"/>
                    <a:pt x="70" y="6080"/>
                    <a:pt x="138" y="6080"/>
                  </a:cubicBezTo>
                  <a:cubicBezTo>
                    <a:pt x="177" y="6080"/>
                    <a:pt x="214" y="6061"/>
                    <a:pt x="233" y="6015"/>
                  </a:cubicBezTo>
                  <a:cubicBezTo>
                    <a:pt x="233" y="5990"/>
                    <a:pt x="233" y="5990"/>
                    <a:pt x="233" y="5965"/>
                  </a:cubicBezTo>
                  <a:cubicBezTo>
                    <a:pt x="984" y="4211"/>
                    <a:pt x="1411" y="2306"/>
                    <a:pt x="1461" y="401"/>
                  </a:cubicBezTo>
                  <a:cubicBezTo>
                    <a:pt x="1411" y="276"/>
                    <a:pt x="1335" y="126"/>
                    <a:pt x="1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3578425" y="5265788"/>
              <a:ext cx="201775" cy="202325"/>
            </a:xfrm>
            <a:custGeom>
              <a:avLst/>
              <a:gdLst/>
              <a:ahLst/>
              <a:cxnLst/>
              <a:rect l="l" t="t" r="r" b="b"/>
              <a:pathLst>
                <a:path w="8071" h="8093" extrusionOk="0">
                  <a:moveTo>
                    <a:pt x="1407" y="1"/>
                  </a:moveTo>
                  <a:cubicBezTo>
                    <a:pt x="1293" y="1"/>
                    <a:pt x="1183" y="63"/>
                    <a:pt x="1078" y="197"/>
                  </a:cubicBezTo>
                  <a:cubicBezTo>
                    <a:pt x="1" y="1601"/>
                    <a:pt x="2106" y="7115"/>
                    <a:pt x="2507" y="8092"/>
                  </a:cubicBezTo>
                  <a:lnTo>
                    <a:pt x="5966" y="8092"/>
                  </a:lnTo>
                  <a:cubicBezTo>
                    <a:pt x="6417" y="7040"/>
                    <a:pt x="8071" y="2829"/>
                    <a:pt x="6768" y="2779"/>
                  </a:cubicBezTo>
                  <a:cubicBezTo>
                    <a:pt x="6758" y="2779"/>
                    <a:pt x="6749" y="2778"/>
                    <a:pt x="6740" y="2778"/>
                  </a:cubicBezTo>
                  <a:cubicBezTo>
                    <a:pt x="5251" y="2778"/>
                    <a:pt x="4236" y="6814"/>
                    <a:pt x="4236" y="6814"/>
                  </a:cubicBezTo>
                  <a:cubicBezTo>
                    <a:pt x="4236" y="6814"/>
                    <a:pt x="2606" y="1"/>
                    <a:pt x="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"/>
          <p:cNvSpPr txBox="1">
            <a:spLocks noGrp="1"/>
          </p:cNvSpPr>
          <p:nvPr>
            <p:ph type="title"/>
          </p:nvPr>
        </p:nvSpPr>
        <p:spPr>
          <a:xfrm>
            <a:off x="1234350" y="1108050"/>
            <a:ext cx="6367800" cy="29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5" name="Google Shape;295;p8"/>
          <p:cNvSpPr/>
          <p:nvPr/>
        </p:nvSpPr>
        <p:spPr>
          <a:xfrm>
            <a:off x="-68625" y="3744613"/>
            <a:ext cx="9281250" cy="2032463"/>
          </a:xfrm>
          <a:custGeom>
            <a:avLst/>
            <a:gdLst/>
            <a:ahLst/>
            <a:cxnLst/>
            <a:rect l="l" t="t" r="r" b="b"/>
            <a:pathLst>
              <a:path w="208849" h="99949" extrusionOk="0">
                <a:moveTo>
                  <a:pt x="195472" y="0"/>
                </a:moveTo>
                <a:cubicBezTo>
                  <a:pt x="147677" y="0"/>
                  <a:pt x="126762" y="41292"/>
                  <a:pt x="86830" y="41292"/>
                </a:cubicBezTo>
                <a:cubicBezTo>
                  <a:pt x="78940" y="41292"/>
                  <a:pt x="70307" y="39680"/>
                  <a:pt x="60577" y="35818"/>
                </a:cubicBezTo>
                <a:cubicBezTo>
                  <a:pt x="43546" y="29063"/>
                  <a:pt x="30923" y="26903"/>
                  <a:pt x="21743" y="26903"/>
                </a:cubicBezTo>
                <a:cubicBezTo>
                  <a:pt x="5446" y="26903"/>
                  <a:pt x="0" y="33713"/>
                  <a:pt x="0" y="33713"/>
                </a:cubicBezTo>
                <a:lnTo>
                  <a:pt x="25" y="69853"/>
                </a:lnTo>
                <a:lnTo>
                  <a:pt x="25" y="99453"/>
                </a:lnTo>
                <a:cubicBezTo>
                  <a:pt x="9464" y="93983"/>
                  <a:pt x="19315" y="92142"/>
                  <a:pt x="29394" y="92142"/>
                </a:cubicBezTo>
                <a:cubicBezTo>
                  <a:pt x="50150" y="92142"/>
                  <a:pt x="71872" y="99948"/>
                  <a:pt x="92954" y="99948"/>
                </a:cubicBezTo>
                <a:cubicBezTo>
                  <a:pt x="105589" y="99948"/>
                  <a:pt x="117995" y="97144"/>
                  <a:pt x="129825" y="88174"/>
                </a:cubicBezTo>
                <a:cubicBezTo>
                  <a:pt x="151828" y="71512"/>
                  <a:pt x="170230" y="66990"/>
                  <a:pt x="183725" y="66990"/>
                </a:cubicBezTo>
                <a:cubicBezTo>
                  <a:pt x="199745" y="66990"/>
                  <a:pt x="208848" y="73362"/>
                  <a:pt x="208848" y="73362"/>
                </a:cubicBezTo>
                <a:lnTo>
                  <a:pt x="208848" y="1031"/>
                </a:lnTo>
                <a:cubicBezTo>
                  <a:pt x="204157" y="325"/>
                  <a:pt x="199709" y="0"/>
                  <a:pt x="195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flipH="1">
            <a:off x="7478627" y="-9975"/>
            <a:ext cx="1665373" cy="1828004"/>
          </a:xfrm>
          <a:custGeom>
            <a:avLst/>
            <a:gdLst/>
            <a:ahLst/>
            <a:cxnLst/>
            <a:rect l="l" t="t" r="r" b="b"/>
            <a:pathLst>
              <a:path w="53309" h="60903" extrusionOk="0">
                <a:moveTo>
                  <a:pt x="0" y="0"/>
                </a:moveTo>
                <a:lnTo>
                  <a:pt x="0" y="60903"/>
                </a:lnTo>
                <a:cubicBezTo>
                  <a:pt x="0" y="60903"/>
                  <a:pt x="10150" y="60126"/>
                  <a:pt x="10150" y="47043"/>
                </a:cubicBezTo>
                <a:cubicBezTo>
                  <a:pt x="10150" y="31334"/>
                  <a:pt x="1845" y="10170"/>
                  <a:pt x="22583" y="10170"/>
                </a:cubicBezTo>
                <a:cubicBezTo>
                  <a:pt x="22789" y="10170"/>
                  <a:pt x="22997" y="10172"/>
                  <a:pt x="23208" y="10176"/>
                </a:cubicBezTo>
                <a:cubicBezTo>
                  <a:pt x="23651" y="10184"/>
                  <a:pt x="24088" y="10188"/>
                  <a:pt x="24519" y="10188"/>
                </a:cubicBezTo>
                <a:cubicBezTo>
                  <a:pt x="45987" y="10188"/>
                  <a:pt x="53309" y="0"/>
                  <a:pt x="53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flipH="1">
            <a:off x="5681735" y="373726"/>
            <a:ext cx="1124890" cy="283933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"/>
          <p:cNvSpPr/>
          <p:nvPr/>
        </p:nvSpPr>
        <p:spPr>
          <a:xfrm flipH="1">
            <a:off x="2620499" y="539501"/>
            <a:ext cx="892509" cy="225277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8"/>
          <p:cNvGrpSpPr/>
          <p:nvPr/>
        </p:nvGrpSpPr>
        <p:grpSpPr>
          <a:xfrm flipH="1">
            <a:off x="7498049" y="3067163"/>
            <a:ext cx="1216825" cy="2051750"/>
            <a:chOff x="3252600" y="3416363"/>
            <a:chExt cx="1216825" cy="2051750"/>
          </a:xfrm>
        </p:grpSpPr>
        <p:sp>
          <p:nvSpPr>
            <p:cNvPr id="300" name="Google Shape;300;p8"/>
            <p:cNvSpPr/>
            <p:nvPr/>
          </p:nvSpPr>
          <p:spPr>
            <a:xfrm>
              <a:off x="3809625" y="3597338"/>
              <a:ext cx="439050" cy="288475"/>
            </a:xfrm>
            <a:custGeom>
              <a:avLst/>
              <a:gdLst/>
              <a:ahLst/>
              <a:cxnLst/>
              <a:rect l="l" t="t" r="r" b="b"/>
              <a:pathLst>
                <a:path w="17562" h="11539" extrusionOk="0">
                  <a:moveTo>
                    <a:pt x="11122" y="1"/>
                  </a:moveTo>
                  <a:cubicBezTo>
                    <a:pt x="6091" y="1"/>
                    <a:pt x="1" y="11121"/>
                    <a:pt x="1" y="11121"/>
                  </a:cubicBezTo>
                  <a:cubicBezTo>
                    <a:pt x="917" y="11408"/>
                    <a:pt x="1868" y="11539"/>
                    <a:pt x="2824" y="11539"/>
                  </a:cubicBezTo>
                  <a:cubicBezTo>
                    <a:pt x="10030" y="11539"/>
                    <a:pt x="17562" y="4127"/>
                    <a:pt x="13159" y="720"/>
                  </a:cubicBezTo>
                  <a:cubicBezTo>
                    <a:pt x="12514" y="220"/>
                    <a:pt x="11828" y="1"/>
                    <a:pt x="1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3803100" y="3684588"/>
              <a:ext cx="270050" cy="198200"/>
            </a:xfrm>
            <a:custGeom>
              <a:avLst/>
              <a:gdLst/>
              <a:ahLst/>
              <a:cxnLst/>
              <a:rect l="l" t="t" r="r" b="b"/>
              <a:pathLst>
                <a:path w="10802" h="7928" extrusionOk="0">
                  <a:moveTo>
                    <a:pt x="10303" y="0"/>
                  </a:moveTo>
                  <a:cubicBezTo>
                    <a:pt x="10240" y="0"/>
                    <a:pt x="10174" y="19"/>
                    <a:pt x="10111" y="62"/>
                  </a:cubicBezTo>
                  <a:cubicBezTo>
                    <a:pt x="6828" y="2518"/>
                    <a:pt x="3545" y="4949"/>
                    <a:pt x="262" y="7405"/>
                  </a:cubicBezTo>
                  <a:cubicBezTo>
                    <a:pt x="1" y="7586"/>
                    <a:pt x="222" y="7927"/>
                    <a:pt x="488" y="7927"/>
                  </a:cubicBezTo>
                  <a:cubicBezTo>
                    <a:pt x="554" y="7927"/>
                    <a:pt x="623" y="7906"/>
                    <a:pt x="688" y="7856"/>
                  </a:cubicBezTo>
                  <a:cubicBezTo>
                    <a:pt x="3971" y="5425"/>
                    <a:pt x="7254" y="2969"/>
                    <a:pt x="10538" y="513"/>
                  </a:cubicBezTo>
                  <a:cubicBezTo>
                    <a:pt x="10801" y="330"/>
                    <a:pt x="10573" y="0"/>
                    <a:pt x="10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3441825" y="3583788"/>
              <a:ext cx="372850" cy="359250"/>
            </a:xfrm>
            <a:custGeom>
              <a:avLst/>
              <a:gdLst/>
              <a:ahLst/>
              <a:cxnLst/>
              <a:rect l="l" t="t" r="r" b="b"/>
              <a:pathLst>
                <a:path w="14914" h="14370" extrusionOk="0">
                  <a:moveTo>
                    <a:pt x="7061" y="0"/>
                  </a:moveTo>
                  <a:cubicBezTo>
                    <a:pt x="6709" y="0"/>
                    <a:pt x="6344" y="59"/>
                    <a:pt x="5966" y="184"/>
                  </a:cubicBezTo>
                  <a:cubicBezTo>
                    <a:pt x="1" y="2164"/>
                    <a:pt x="6743" y="14094"/>
                    <a:pt x="14913" y="14369"/>
                  </a:cubicBezTo>
                  <a:cubicBezTo>
                    <a:pt x="14913" y="14369"/>
                    <a:pt x="12566" y="0"/>
                    <a:pt x="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3627775" y="3678838"/>
              <a:ext cx="192650" cy="269700"/>
            </a:xfrm>
            <a:custGeom>
              <a:avLst/>
              <a:gdLst/>
              <a:ahLst/>
              <a:cxnLst/>
              <a:rect l="l" t="t" r="r" b="b"/>
              <a:pathLst>
                <a:path w="7706" h="10788" extrusionOk="0">
                  <a:moveTo>
                    <a:pt x="443" y="1"/>
                  </a:moveTo>
                  <a:cubicBezTo>
                    <a:pt x="219" y="1"/>
                    <a:pt x="0" y="215"/>
                    <a:pt x="157" y="442"/>
                  </a:cubicBezTo>
                  <a:cubicBezTo>
                    <a:pt x="2438" y="3851"/>
                    <a:pt x="4718" y="7234"/>
                    <a:pt x="6999" y="10643"/>
                  </a:cubicBezTo>
                  <a:cubicBezTo>
                    <a:pt x="7070" y="10745"/>
                    <a:pt x="7173" y="10788"/>
                    <a:pt x="7274" y="10788"/>
                  </a:cubicBezTo>
                  <a:cubicBezTo>
                    <a:pt x="7494" y="10788"/>
                    <a:pt x="7705" y="10583"/>
                    <a:pt x="7550" y="10342"/>
                  </a:cubicBezTo>
                  <a:cubicBezTo>
                    <a:pt x="5270" y="6958"/>
                    <a:pt x="2989" y="3550"/>
                    <a:pt x="708" y="141"/>
                  </a:cubicBezTo>
                  <a:cubicBezTo>
                    <a:pt x="640" y="42"/>
                    <a:pt x="541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3819650" y="3873113"/>
              <a:ext cx="418250" cy="317425"/>
            </a:xfrm>
            <a:custGeom>
              <a:avLst/>
              <a:gdLst/>
              <a:ahLst/>
              <a:cxnLst/>
              <a:rect l="l" t="t" r="r" b="b"/>
              <a:pathLst>
                <a:path w="16730" h="12697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6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9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3813800" y="3963413"/>
              <a:ext cx="241075" cy="231150"/>
            </a:xfrm>
            <a:custGeom>
              <a:avLst/>
              <a:gdLst/>
              <a:ahLst/>
              <a:cxnLst/>
              <a:rect l="l" t="t" r="r" b="b"/>
              <a:pathLst>
                <a:path w="9643" h="9246" extrusionOk="0">
                  <a:moveTo>
                    <a:pt x="9189" y="1"/>
                  </a:moveTo>
                  <a:cubicBezTo>
                    <a:pt x="9120" y="1"/>
                    <a:pt x="9048" y="26"/>
                    <a:pt x="8982" y="87"/>
                  </a:cubicBezTo>
                  <a:cubicBezTo>
                    <a:pt x="6074" y="2969"/>
                    <a:pt x="3142" y="5826"/>
                    <a:pt x="235" y="8708"/>
                  </a:cubicBezTo>
                  <a:cubicBezTo>
                    <a:pt x="0" y="8923"/>
                    <a:pt x="208" y="9245"/>
                    <a:pt x="454" y="9245"/>
                  </a:cubicBezTo>
                  <a:cubicBezTo>
                    <a:pt x="523" y="9245"/>
                    <a:pt x="595" y="9220"/>
                    <a:pt x="661" y="9159"/>
                  </a:cubicBezTo>
                  <a:cubicBezTo>
                    <a:pt x="3568" y="6302"/>
                    <a:pt x="6500" y="3420"/>
                    <a:pt x="9408" y="538"/>
                  </a:cubicBezTo>
                  <a:cubicBezTo>
                    <a:pt x="9642" y="323"/>
                    <a:pt x="9435" y="1"/>
                    <a:pt x="9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427575" y="3923888"/>
              <a:ext cx="406525" cy="331050"/>
            </a:xfrm>
            <a:custGeom>
              <a:avLst/>
              <a:gdLst/>
              <a:ahLst/>
              <a:cxnLst/>
              <a:rect l="l" t="t" r="r" b="b"/>
              <a:pathLst>
                <a:path w="16261" h="13242" extrusionOk="0">
                  <a:moveTo>
                    <a:pt x="6949" y="1"/>
                  </a:moveTo>
                  <a:cubicBezTo>
                    <a:pt x="6461" y="1"/>
                    <a:pt x="5964" y="115"/>
                    <a:pt x="5458" y="364"/>
                  </a:cubicBezTo>
                  <a:cubicBezTo>
                    <a:pt x="0" y="3045"/>
                    <a:pt x="7527" y="13241"/>
                    <a:pt x="15369" y="13241"/>
                  </a:cubicBezTo>
                  <a:cubicBezTo>
                    <a:pt x="15666" y="13241"/>
                    <a:pt x="15963" y="13227"/>
                    <a:pt x="16260" y="13197"/>
                  </a:cubicBezTo>
                  <a:cubicBezTo>
                    <a:pt x="16260" y="13197"/>
                    <a:pt x="12190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3613300" y="4015638"/>
              <a:ext cx="226175" cy="245125"/>
            </a:xfrm>
            <a:custGeom>
              <a:avLst/>
              <a:gdLst/>
              <a:ahLst/>
              <a:cxnLst/>
              <a:rect l="l" t="t" r="r" b="b"/>
              <a:pathLst>
                <a:path w="9047" h="9805" extrusionOk="0">
                  <a:moveTo>
                    <a:pt x="444" y="0"/>
                  </a:moveTo>
                  <a:cubicBezTo>
                    <a:pt x="210" y="0"/>
                    <a:pt x="0" y="301"/>
                    <a:pt x="210" y="529"/>
                  </a:cubicBezTo>
                  <a:lnTo>
                    <a:pt x="8380" y="9702"/>
                  </a:lnTo>
                  <a:cubicBezTo>
                    <a:pt x="8447" y="9774"/>
                    <a:pt x="8523" y="9805"/>
                    <a:pt x="8598" y="9805"/>
                  </a:cubicBezTo>
                  <a:cubicBezTo>
                    <a:pt x="8832" y="9805"/>
                    <a:pt x="9047" y="9504"/>
                    <a:pt x="8856" y="9276"/>
                  </a:cubicBezTo>
                  <a:cubicBezTo>
                    <a:pt x="6124" y="6218"/>
                    <a:pt x="3393" y="3161"/>
                    <a:pt x="661" y="103"/>
                  </a:cubicBezTo>
                  <a:cubicBezTo>
                    <a:pt x="594" y="30"/>
                    <a:pt x="5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857250" y="41751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7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8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3851375" y="4265413"/>
              <a:ext cx="240600" cy="231150"/>
            </a:xfrm>
            <a:custGeom>
              <a:avLst/>
              <a:gdLst/>
              <a:ahLst/>
              <a:cxnLst/>
              <a:rect l="l" t="t" r="r" b="b"/>
              <a:pathLst>
                <a:path w="9624" h="9246" extrusionOk="0">
                  <a:moveTo>
                    <a:pt x="9187" y="1"/>
                  </a:moveTo>
                  <a:cubicBezTo>
                    <a:pt x="9119" y="1"/>
                    <a:pt x="9048" y="26"/>
                    <a:pt x="8982" y="87"/>
                  </a:cubicBezTo>
                  <a:cubicBezTo>
                    <a:pt x="6075" y="2969"/>
                    <a:pt x="3143" y="5826"/>
                    <a:pt x="236" y="8709"/>
                  </a:cubicBezTo>
                  <a:cubicBezTo>
                    <a:pt x="1" y="8924"/>
                    <a:pt x="209" y="9246"/>
                    <a:pt x="454" y="9246"/>
                  </a:cubicBezTo>
                  <a:cubicBezTo>
                    <a:pt x="523" y="9246"/>
                    <a:pt x="596" y="9220"/>
                    <a:pt x="662" y="9160"/>
                  </a:cubicBezTo>
                  <a:cubicBezTo>
                    <a:pt x="3569" y="6303"/>
                    <a:pt x="6501" y="3420"/>
                    <a:pt x="9409" y="538"/>
                  </a:cubicBezTo>
                  <a:cubicBezTo>
                    <a:pt x="9624" y="323"/>
                    <a:pt x="9427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3446925" y="4247363"/>
              <a:ext cx="424750" cy="309300"/>
            </a:xfrm>
            <a:custGeom>
              <a:avLst/>
              <a:gdLst/>
              <a:ahLst/>
              <a:cxnLst/>
              <a:rect l="l" t="t" r="r" b="b"/>
              <a:pathLst>
                <a:path w="16990" h="12372" extrusionOk="0">
                  <a:moveTo>
                    <a:pt x="6709" y="0"/>
                  </a:moveTo>
                  <a:cubicBezTo>
                    <a:pt x="6114" y="0"/>
                    <a:pt x="5520" y="165"/>
                    <a:pt x="4935" y="533"/>
                  </a:cubicBezTo>
                  <a:cubicBezTo>
                    <a:pt x="0" y="3615"/>
                    <a:pt x="7637" y="12371"/>
                    <a:pt x="15154" y="12371"/>
                  </a:cubicBezTo>
                  <a:cubicBezTo>
                    <a:pt x="15769" y="12371"/>
                    <a:pt x="16384" y="12313"/>
                    <a:pt x="16990" y="12187"/>
                  </a:cubicBezTo>
                  <a:cubicBezTo>
                    <a:pt x="16990" y="12187"/>
                    <a:pt x="11821" y="0"/>
                    <a:pt x="6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628250" y="4336763"/>
              <a:ext cx="249350" cy="222225"/>
            </a:xfrm>
            <a:custGeom>
              <a:avLst/>
              <a:gdLst/>
              <a:ahLst/>
              <a:cxnLst/>
              <a:rect l="l" t="t" r="r" b="b"/>
              <a:pathLst>
                <a:path w="9974" h="8889" extrusionOk="0">
                  <a:moveTo>
                    <a:pt x="471" y="1"/>
                  </a:moveTo>
                  <a:cubicBezTo>
                    <a:pt x="221" y="1"/>
                    <a:pt x="0" y="303"/>
                    <a:pt x="213" y="516"/>
                  </a:cubicBezTo>
                  <a:cubicBezTo>
                    <a:pt x="3246" y="3273"/>
                    <a:pt x="6278" y="6030"/>
                    <a:pt x="9286" y="8812"/>
                  </a:cubicBezTo>
                  <a:cubicBezTo>
                    <a:pt x="9350" y="8866"/>
                    <a:pt x="9421" y="8888"/>
                    <a:pt x="9491" y="8888"/>
                  </a:cubicBezTo>
                  <a:cubicBezTo>
                    <a:pt x="9745" y="8888"/>
                    <a:pt x="9973" y="8583"/>
                    <a:pt x="9737" y="8386"/>
                  </a:cubicBezTo>
                  <a:cubicBezTo>
                    <a:pt x="6729" y="5604"/>
                    <a:pt x="3697" y="2847"/>
                    <a:pt x="689" y="90"/>
                  </a:cubicBezTo>
                  <a:cubicBezTo>
                    <a:pt x="621" y="27"/>
                    <a:pt x="544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920525" y="4463263"/>
              <a:ext cx="395075" cy="341000"/>
            </a:xfrm>
            <a:custGeom>
              <a:avLst/>
              <a:gdLst/>
              <a:ahLst/>
              <a:cxnLst/>
              <a:rect l="l" t="t" r="r" b="b"/>
              <a:pathLst>
                <a:path w="15803" h="13640" extrusionOk="0">
                  <a:moveTo>
                    <a:pt x="8796" y="0"/>
                  </a:moveTo>
                  <a:cubicBezTo>
                    <a:pt x="3466" y="0"/>
                    <a:pt x="1" y="13627"/>
                    <a:pt x="1" y="13627"/>
                  </a:cubicBezTo>
                  <a:cubicBezTo>
                    <a:pt x="161" y="13636"/>
                    <a:pt x="320" y="13640"/>
                    <a:pt x="480" y="13640"/>
                  </a:cubicBezTo>
                  <a:cubicBezTo>
                    <a:pt x="8469" y="13640"/>
                    <a:pt x="15803" y="2751"/>
                    <a:pt x="10151" y="293"/>
                  </a:cubicBezTo>
                  <a:cubicBezTo>
                    <a:pt x="9688" y="93"/>
                    <a:pt x="9236" y="0"/>
                    <a:pt x="8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914125" y="4556563"/>
              <a:ext cx="215200" cy="253500"/>
            </a:xfrm>
            <a:custGeom>
              <a:avLst/>
              <a:gdLst/>
              <a:ahLst/>
              <a:cxnLst/>
              <a:rect l="l" t="t" r="r" b="b"/>
              <a:pathLst>
                <a:path w="8608" h="10140" extrusionOk="0">
                  <a:moveTo>
                    <a:pt x="8154" y="1"/>
                  </a:moveTo>
                  <a:cubicBezTo>
                    <a:pt x="8064" y="1"/>
                    <a:pt x="7971" y="36"/>
                    <a:pt x="7901" y="120"/>
                  </a:cubicBezTo>
                  <a:cubicBezTo>
                    <a:pt x="5345" y="3303"/>
                    <a:pt x="2763" y="6486"/>
                    <a:pt x="182" y="9669"/>
                  </a:cubicBezTo>
                  <a:cubicBezTo>
                    <a:pt x="1" y="9904"/>
                    <a:pt x="224" y="10139"/>
                    <a:pt x="457" y="10139"/>
                  </a:cubicBezTo>
                  <a:cubicBezTo>
                    <a:pt x="547" y="10139"/>
                    <a:pt x="638" y="10104"/>
                    <a:pt x="708" y="10020"/>
                  </a:cubicBezTo>
                  <a:lnTo>
                    <a:pt x="8427" y="446"/>
                  </a:lnTo>
                  <a:cubicBezTo>
                    <a:pt x="8608" y="230"/>
                    <a:pt x="8386" y="1"/>
                    <a:pt x="8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492325" y="4571738"/>
              <a:ext cx="440775" cy="284800"/>
            </a:xfrm>
            <a:custGeom>
              <a:avLst/>
              <a:gdLst/>
              <a:ahLst/>
              <a:cxnLst/>
              <a:rect l="l" t="t" r="r" b="b"/>
              <a:pathLst>
                <a:path w="17631" h="11392" extrusionOk="0">
                  <a:moveTo>
                    <a:pt x="6393" y="1"/>
                  </a:moveTo>
                  <a:cubicBezTo>
                    <a:pt x="5661" y="1"/>
                    <a:pt x="4954" y="233"/>
                    <a:pt x="4297" y="766"/>
                  </a:cubicBezTo>
                  <a:cubicBezTo>
                    <a:pt x="1" y="4229"/>
                    <a:pt x="7493" y="11391"/>
                    <a:pt x="14620" y="11391"/>
                  </a:cubicBezTo>
                  <a:cubicBezTo>
                    <a:pt x="15643" y="11391"/>
                    <a:pt x="16658" y="11244"/>
                    <a:pt x="17630" y="10917"/>
                  </a:cubicBezTo>
                  <a:cubicBezTo>
                    <a:pt x="17630" y="10917"/>
                    <a:pt x="11409" y="1"/>
                    <a:pt x="6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3667525" y="4657813"/>
              <a:ext cx="271125" cy="194725"/>
            </a:xfrm>
            <a:custGeom>
              <a:avLst/>
              <a:gdLst/>
              <a:ahLst/>
              <a:cxnLst/>
              <a:rect l="l" t="t" r="r" b="b"/>
              <a:pathLst>
                <a:path w="10845" h="7789" extrusionOk="0">
                  <a:moveTo>
                    <a:pt x="434" y="0"/>
                  </a:moveTo>
                  <a:cubicBezTo>
                    <a:pt x="179" y="0"/>
                    <a:pt x="1" y="394"/>
                    <a:pt x="271" y="582"/>
                  </a:cubicBezTo>
                  <a:cubicBezTo>
                    <a:pt x="3605" y="2962"/>
                    <a:pt x="6938" y="5343"/>
                    <a:pt x="10246" y="7724"/>
                  </a:cubicBezTo>
                  <a:cubicBezTo>
                    <a:pt x="10309" y="7769"/>
                    <a:pt x="10370" y="7788"/>
                    <a:pt x="10426" y="7788"/>
                  </a:cubicBezTo>
                  <a:cubicBezTo>
                    <a:pt x="10685" y="7788"/>
                    <a:pt x="10844" y="7383"/>
                    <a:pt x="10597" y="7198"/>
                  </a:cubicBezTo>
                  <a:cubicBezTo>
                    <a:pt x="7264" y="4817"/>
                    <a:pt x="3930" y="2436"/>
                    <a:pt x="597" y="55"/>
                  </a:cubicBezTo>
                  <a:cubicBezTo>
                    <a:pt x="542" y="17"/>
                    <a:pt x="486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3991325" y="4728113"/>
              <a:ext cx="384125" cy="352150"/>
            </a:xfrm>
            <a:custGeom>
              <a:avLst/>
              <a:gdLst/>
              <a:ahLst/>
              <a:cxnLst/>
              <a:rect l="l" t="t" r="r" b="b"/>
              <a:pathLst>
                <a:path w="15365" h="14086" extrusionOk="0">
                  <a:moveTo>
                    <a:pt x="8248" y="1"/>
                  </a:moveTo>
                  <a:cubicBezTo>
                    <a:pt x="2818" y="1"/>
                    <a:pt x="1" y="14085"/>
                    <a:pt x="1" y="14085"/>
                  </a:cubicBezTo>
                  <a:cubicBezTo>
                    <a:pt x="8197" y="14085"/>
                    <a:pt x="15364" y="2431"/>
                    <a:pt x="9450" y="226"/>
                  </a:cubicBezTo>
                  <a:cubicBezTo>
                    <a:pt x="9036" y="72"/>
                    <a:pt x="8635" y="1"/>
                    <a:pt x="8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3985650" y="482246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7636" y="1"/>
                  </a:moveTo>
                  <a:cubicBezTo>
                    <a:pt x="7541" y="1"/>
                    <a:pt x="7444" y="40"/>
                    <a:pt x="7371" y="136"/>
                  </a:cubicBezTo>
                  <a:cubicBezTo>
                    <a:pt x="4990" y="3444"/>
                    <a:pt x="2584" y="6778"/>
                    <a:pt x="178" y="10086"/>
                  </a:cubicBezTo>
                  <a:cubicBezTo>
                    <a:pt x="1" y="10316"/>
                    <a:pt x="224" y="10547"/>
                    <a:pt x="450" y="10547"/>
                  </a:cubicBezTo>
                  <a:cubicBezTo>
                    <a:pt x="544" y="10547"/>
                    <a:pt x="638" y="10507"/>
                    <a:pt x="704" y="10412"/>
                  </a:cubicBezTo>
                  <a:cubicBezTo>
                    <a:pt x="3110" y="7103"/>
                    <a:pt x="5516" y="3795"/>
                    <a:pt x="7922" y="462"/>
                  </a:cubicBezTo>
                  <a:cubicBezTo>
                    <a:pt x="8082" y="231"/>
                    <a:pt x="7865" y="1"/>
                    <a:pt x="7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3565150" y="4863063"/>
              <a:ext cx="446900" cy="274050"/>
            </a:xfrm>
            <a:custGeom>
              <a:avLst/>
              <a:gdLst/>
              <a:ahLst/>
              <a:cxnLst/>
              <a:rect l="l" t="t" r="r" b="b"/>
              <a:pathLst>
                <a:path w="17876" h="10962" extrusionOk="0">
                  <a:moveTo>
                    <a:pt x="6217" y="1"/>
                  </a:moveTo>
                  <a:cubicBezTo>
                    <a:pt x="5421" y="1"/>
                    <a:pt x="4668" y="262"/>
                    <a:pt x="3990" y="868"/>
                  </a:cubicBezTo>
                  <a:cubicBezTo>
                    <a:pt x="0" y="4452"/>
                    <a:pt x="7346" y="10962"/>
                    <a:pt x="14319" y="10962"/>
                  </a:cubicBezTo>
                  <a:cubicBezTo>
                    <a:pt x="15536" y="10962"/>
                    <a:pt x="16743" y="10763"/>
                    <a:pt x="17875" y="10316"/>
                  </a:cubicBezTo>
                  <a:cubicBezTo>
                    <a:pt x="17875" y="10316"/>
                    <a:pt x="11216" y="1"/>
                    <a:pt x="6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3736575" y="4947913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443" y="0"/>
                  </a:moveTo>
                  <a:cubicBezTo>
                    <a:pt x="175" y="0"/>
                    <a:pt x="0" y="394"/>
                    <a:pt x="291" y="582"/>
                  </a:cubicBezTo>
                  <a:lnTo>
                    <a:pt x="10642" y="7198"/>
                  </a:lnTo>
                  <a:cubicBezTo>
                    <a:pt x="10696" y="7235"/>
                    <a:pt x="10750" y="7251"/>
                    <a:pt x="10800" y="7251"/>
                  </a:cubicBezTo>
                  <a:cubicBezTo>
                    <a:pt x="11058" y="7251"/>
                    <a:pt x="11240" y="6839"/>
                    <a:pt x="10968" y="6672"/>
                  </a:cubicBezTo>
                  <a:lnTo>
                    <a:pt x="617" y="55"/>
                  </a:lnTo>
                  <a:cubicBezTo>
                    <a:pt x="557" y="17"/>
                    <a:pt x="498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4096600" y="5005463"/>
              <a:ext cx="372825" cy="359875"/>
            </a:xfrm>
            <a:custGeom>
              <a:avLst/>
              <a:gdLst/>
              <a:ahLst/>
              <a:cxnLst/>
              <a:rect l="l" t="t" r="r" b="b"/>
              <a:pathLst>
                <a:path w="14913" h="14395" extrusionOk="0">
                  <a:moveTo>
                    <a:pt x="7830" y="1"/>
                  </a:moveTo>
                  <a:cubicBezTo>
                    <a:pt x="2326" y="1"/>
                    <a:pt x="1" y="14395"/>
                    <a:pt x="1" y="14395"/>
                  </a:cubicBezTo>
                  <a:cubicBezTo>
                    <a:pt x="8196" y="14094"/>
                    <a:pt x="14913" y="2164"/>
                    <a:pt x="8923" y="184"/>
                  </a:cubicBezTo>
                  <a:cubicBezTo>
                    <a:pt x="8545" y="60"/>
                    <a:pt x="8181" y="1"/>
                    <a:pt x="7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4091350" y="5100663"/>
              <a:ext cx="192225" cy="270575"/>
            </a:xfrm>
            <a:custGeom>
              <a:avLst/>
              <a:gdLst/>
              <a:ahLst/>
              <a:cxnLst/>
              <a:rect l="l" t="t" r="r" b="b"/>
              <a:pathLst>
                <a:path w="7689" h="10823" extrusionOk="0">
                  <a:moveTo>
                    <a:pt x="7241" y="1"/>
                  </a:moveTo>
                  <a:cubicBezTo>
                    <a:pt x="7150" y="1"/>
                    <a:pt x="7061" y="40"/>
                    <a:pt x="7003" y="136"/>
                  </a:cubicBezTo>
                  <a:cubicBezTo>
                    <a:pt x="4722" y="3544"/>
                    <a:pt x="2441" y="6953"/>
                    <a:pt x="160" y="10361"/>
                  </a:cubicBezTo>
                  <a:cubicBezTo>
                    <a:pt x="1" y="10592"/>
                    <a:pt x="217" y="10822"/>
                    <a:pt x="438" y="10822"/>
                  </a:cubicBezTo>
                  <a:cubicBezTo>
                    <a:pt x="529" y="10822"/>
                    <a:pt x="621" y="10783"/>
                    <a:pt x="687" y="10687"/>
                  </a:cubicBezTo>
                  <a:cubicBezTo>
                    <a:pt x="2967" y="7279"/>
                    <a:pt x="5248" y="3870"/>
                    <a:pt x="7529" y="462"/>
                  </a:cubicBezTo>
                  <a:cubicBezTo>
                    <a:pt x="7688" y="231"/>
                    <a:pt x="7459" y="1"/>
                    <a:pt x="7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3669250" y="5158388"/>
              <a:ext cx="449300" cy="266250"/>
            </a:xfrm>
            <a:custGeom>
              <a:avLst/>
              <a:gdLst/>
              <a:ahLst/>
              <a:cxnLst/>
              <a:rect l="l" t="t" r="r" b="b"/>
              <a:pathLst>
                <a:path w="17972" h="10650" extrusionOk="0">
                  <a:moveTo>
                    <a:pt x="6107" y="0"/>
                  </a:moveTo>
                  <a:cubicBezTo>
                    <a:pt x="5256" y="0"/>
                    <a:pt x="4459" y="287"/>
                    <a:pt x="3761" y="960"/>
                  </a:cubicBezTo>
                  <a:cubicBezTo>
                    <a:pt x="1" y="4594"/>
                    <a:pt x="7175" y="10649"/>
                    <a:pt x="14008" y="10649"/>
                  </a:cubicBezTo>
                  <a:cubicBezTo>
                    <a:pt x="15373" y="10649"/>
                    <a:pt x="16724" y="10408"/>
                    <a:pt x="17972" y="9857"/>
                  </a:cubicBezTo>
                  <a:cubicBezTo>
                    <a:pt x="17972" y="9857"/>
                    <a:pt x="11096" y="0"/>
                    <a:pt x="6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3837300" y="5242013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464" y="1"/>
                  </a:moveTo>
                  <a:cubicBezTo>
                    <a:pt x="187" y="1"/>
                    <a:pt x="1" y="403"/>
                    <a:pt x="297" y="572"/>
                  </a:cubicBezTo>
                  <a:cubicBezTo>
                    <a:pt x="3806" y="2652"/>
                    <a:pt x="7340" y="4732"/>
                    <a:pt x="10874" y="6813"/>
                  </a:cubicBezTo>
                  <a:cubicBezTo>
                    <a:pt x="10928" y="6844"/>
                    <a:pt x="10982" y="6857"/>
                    <a:pt x="11033" y="6857"/>
                  </a:cubicBezTo>
                  <a:cubicBezTo>
                    <a:pt x="11310" y="6857"/>
                    <a:pt x="11496" y="6456"/>
                    <a:pt x="11200" y="6286"/>
                  </a:cubicBezTo>
                  <a:cubicBezTo>
                    <a:pt x="7666" y="4206"/>
                    <a:pt x="4157" y="2126"/>
                    <a:pt x="623" y="46"/>
                  </a:cubicBezTo>
                  <a:cubicBezTo>
                    <a:pt x="569" y="15"/>
                    <a:pt x="515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3796475" y="3416363"/>
              <a:ext cx="351525" cy="2051750"/>
            </a:xfrm>
            <a:custGeom>
              <a:avLst/>
              <a:gdLst/>
              <a:ahLst/>
              <a:cxnLst/>
              <a:rect l="l" t="t" r="r" b="b"/>
              <a:pathLst>
                <a:path w="14061" h="82070" extrusionOk="0">
                  <a:moveTo>
                    <a:pt x="1515" y="1"/>
                  </a:moveTo>
                  <a:cubicBezTo>
                    <a:pt x="1362" y="1"/>
                    <a:pt x="1203" y="95"/>
                    <a:pt x="1178" y="289"/>
                  </a:cubicBezTo>
                  <a:cubicBezTo>
                    <a:pt x="251" y="8610"/>
                    <a:pt x="0" y="17006"/>
                    <a:pt x="401" y="25377"/>
                  </a:cubicBezTo>
                  <a:cubicBezTo>
                    <a:pt x="802" y="33673"/>
                    <a:pt x="1830" y="41919"/>
                    <a:pt x="3484" y="50064"/>
                  </a:cubicBezTo>
                  <a:cubicBezTo>
                    <a:pt x="5138" y="58285"/>
                    <a:pt x="7419" y="66355"/>
                    <a:pt x="10301" y="74225"/>
                  </a:cubicBezTo>
                  <a:cubicBezTo>
                    <a:pt x="11254" y="76881"/>
                    <a:pt x="12306" y="79488"/>
                    <a:pt x="13384" y="82069"/>
                  </a:cubicBezTo>
                  <a:lnTo>
                    <a:pt x="14061" y="82069"/>
                  </a:lnTo>
                  <a:cubicBezTo>
                    <a:pt x="13309" y="80290"/>
                    <a:pt x="12582" y="78510"/>
                    <a:pt x="11880" y="76681"/>
                  </a:cubicBezTo>
                  <a:cubicBezTo>
                    <a:pt x="8898" y="68936"/>
                    <a:pt x="6492" y="60966"/>
                    <a:pt x="4712" y="52871"/>
                  </a:cubicBezTo>
                  <a:cubicBezTo>
                    <a:pt x="2908" y="44751"/>
                    <a:pt x="1730" y="36480"/>
                    <a:pt x="1178" y="28184"/>
                  </a:cubicBezTo>
                  <a:cubicBezTo>
                    <a:pt x="652" y="19888"/>
                    <a:pt x="752" y="11568"/>
                    <a:pt x="1504" y="3322"/>
                  </a:cubicBezTo>
                  <a:cubicBezTo>
                    <a:pt x="1604" y="2319"/>
                    <a:pt x="1705" y="1317"/>
                    <a:pt x="1805" y="314"/>
                  </a:cubicBezTo>
                  <a:cubicBezTo>
                    <a:pt x="1831" y="108"/>
                    <a:pt x="1677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252600" y="4957438"/>
              <a:ext cx="326475" cy="510675"/>
            </a:xfrm>
            <a:custGeom>
              <a:avLst/>
              <a:gdLst/>
              <a:ahLst/>
              <a:cxnLst/>
              <a:rect l="l" t="t" r="r" b="b"/>
              <a:pathLst>
                <a:path w="13059" h="20427" extrusionOk="0">
                  <a:moveTo>
                    <a:pt x="327" y="0"/>
                  </a:moveTo>
                  <a:lnTo>
                    <a:pt x="327" y="0"/>
                  </a:lnTo>
                  <a:cubicBezTo>
                    <a:pt x="1" y="4186"/>
                    <a:pt x="126" y="7669"/>
                    <a:pt x="552" y="10602"/>
                  </a:cubicBezTo>
                  <a:cubicBezTo>
                    <a:pt x="552" y="10727"/>
                    <a:pt x="577" y="10827"/>
                    <a:pt x="602" y="10927"/>
                  </a:cubicBezTo>
                  <a:cubicBezTo>
                    <a:pt x="878" y="12857"/>
                    <a:pt x="1304" y="14562"/>
                    <a:pt x="1780" y="16015"/>
                  </a:cubicBezTo>
                  <a:cubicBezTo>
                    <a:pt x="1831" y="16141"/>
                    <a:pt x="1881" y="16266"/>
                    <a:pt x="1906" y="16366"/>
                  </a:cubicBezTo>
                  <a:cubicBezTo>
                    <a:pt x="2482" y="17995"/>
                    <a:pt x="3159" y="19323"/>
                    <a:pt x="3861" y="20426"/>
                  </a:cubicBezTo>
                  <a:lnTo>
                    <a:pt x="13059" y="20426"/>
                  </a:lnTo>
                  <a:cubicBezTo>
                    <a:pt x="13034" y="20351"/>
                    <a:pt x="13034" y="20276"/>
                    <a:pt x="13034" y="20201"/>
                  </a:cubicBezTo>
                  <a:cubicBezTo>
                    <a:pt x="12808" y="17745"/>
                    <a:pt x="12081" y="15414"/>
                    <a:pt x="11054" y="13233"/>
                  </a:cubicBezTo>
                  <a:cubicBezTo>
                    <a:pt x="11004" y="13108"/>
                    <a:pt x="10928" y="12958"/>
                    <a:pt x="10878" y="12832"/>
                  </a:cubicBezTo>
                  <a:cubicBezTo>
                    <a:pt x="9976" y="11003"/>
                    <a:pt x="8898" y="9298"/>
                    <a:pt x="7770" y="7770"/>
                  </a:cubicBezTo>
                  <a:cubicBezTo>
                    <a:pt x="7720" y="7694"/>
                    <a:pt x="7645" y="7619"/>
                    <a:pt x="7595" y="7544"/>
                  </a:cubicBezTo>
                  <a:cubicBezTo>
                    <a:pt x="4136" y="2933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3296950" y="5041088"/>
              <a:ext cx="217600" cy="427025"/>
            </a:xfrm>
            <a:custGeom>
              <a:avLst/>
              <a:gdLst/>
              <a:ahLst/>
              <a:cxnLst/>
              <a:rect l="l" t="t" r="r" b="b"/>
              <a:pathLst>
                <a:path w="8704" h="17081" extrusionOk="0">
                  <a:moveTo>
                    <a:pt x="138" y="1"/>
                  </a:moveTo>
                  <a:cubicBezTo>
                    <a:pt x="69" y="1"/>
                    <a:pt x="1" y="89"/>
                    <a:pt x="57" y="163"/>
                  </a:cubicBezTo>
                  <a:cubicBezTo>
                    <a:pt x="2237" y="3672"/>
                    <a:pt x="4192" y="7331"/>
                    <a:pt x="5921" y="11065"/>
                  </a:cubicBezTo>
                  <a:lnTo>
                    <a:pt x="6021" y="11291"/>
                  </a:lnTo>
                  <a:cubicBezTo>
                    <a:pt x="6899" y="13196"/>
                    <a:pt x="7726" y="15125"/>
                    <a:pt x="8503" y="17080"/>
                  </a:cubicBezTo>
                  <a:lnTo>
                    <a:pt x="8703" y="17080"/>
                  </a:lnTo>
                  <a:cubicBezTo>
                    <a:pt x="8503" y="16554"/>
                    <a:pt x="8277" y="16003"/>
                    <a:pt x="8052" y="15451"/>
                  </a:cubicBezTo>
                  <a:cubicBezTo>
                    <a:pt x="8026" y="15376"/>
                    <a:pt x="7976" y="15276"/>
                    <a:pt x="7951" y="15201"/>
                  </a:cubicBezTo>
                  <a:cubicBezTo>
                    <a:pt x="6999" y="12895"/>
                    <a:pt x="5971" y="10614"/>
                    <a:pt x="4844" y="8358"/>
                  </a:cubicBezTo>
                  <a:cubicBezTo>
                    <a:pt x="4818" y="8283"/>
                    <a:pt x="4768" y="8208"/>
                    <a:pt x="4743" y="8133"/>
                  </a:cubicBezTo>
                  <a:cubicBezTo>
                    <a:pt x="4342" y="7356"/>
                    <a:pt x="3966" y="6604"/>
                    <a:pt x="3565" y="5827"/>
                  </a:cubicBezTo>
                  <a:cubicBezTo>
                    <a:pt x="2513" y="3872"/>
                    <a:pt x="1385" y="1942"/>
                    <a:pt x="207" y="38"/>
                  </a:cubicBezTo>
                  <a:cubicBezTo>
                    <a:pt x="187" y="12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3266400" y="5222463"/>
              <a:ext cx="184675" cy="100950"/>
            </a:xfrm>
            <a:custGeom>
              <a:avLst/>
              <a:gdLst/>
              <a:ahLst/>
              <a:cxnLst/>
              <a:rect l="l" t="t" r="r" b="b"/>
              <a:pathLst>
                <a:path w="7387" h="4038" extrusionOk="0">
                  <a:moveTo>
                    <a:pt x="0" y="1"/>
                  </a:moveTo>
                  <a:cubicBezTo>
                    <a:pt x="0" y="126"/>
                    <a:pt x="25" y="226"/>
                    <a:pt x="50" y="326"/>
                  </a:cubicBezTo>
                  <a:cubicBezTo>
                    <a:pt x="2055" y="2156"/>
                    <a:pt x="4562" y="3459"/>
                    <a:pt x="7243" y="4036"/>
                  </a:cubicBezTo>
                  <a:cubicBezTo>
                    <a:pt x="7251" y="4037"/>
                    <a:pt x="7258" y="4038"/>
                    <a:pt x="7264" y="4038"/>
                  </a:cubicBezTo>
                  <a:cubicBezTo>
                    <a:pt x="7371" y="4038"/>
                    <a:pt x="7387" y="3859"/>
                    <a:pt x="7269" y="3835"/>
                  </a:cubicBezTo>
                  <a:cubicBezTo>
                    <a:pt x="7218" y="3835"/>
                    <a:pt x="7193" y="3835"/>
                    <a:pt x="7143" y="3810"/>
                  </a:cubicBezTo>
                  <a:cubicBezTo>
                    <a:pt x="4461" y="3209"/>
                    <a:pt x="1980" y="18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3492425" y="5278238"/>
              <a:ext cx="36525" cy="152000"/>
            </a:xfrm>
            <a:custGeom>
              <a:avLst/>
              <a:gdLst/>
              <a:ahLst/>
              <a:cxnLst/>
              <a:rect l="l" t="t" r="r" b="b"/>
              <a:pathLst>
                <a:path w="1461" h="6080" extrusionOk="0">
                  <a:moveTo>
                    <a:pt x="1285" y="0"/>
                  </a:moveTo>
                  <a:cubicBezTo>
                    <a:pt x="1260" y="1955"/>
                    <a:pt x="884" y="3885"/>
                    <a:pt x="132" y="5715"/>
                  </a:cubicBezTo>
                  <a:cubicBezTo>
                    <a:pt x="107" y="5790"/>
                    <a:pt x="82" y="5865"/>
                    <a:pt x="32" y="5940"/>
                  </a:cubicBezTo>
                  <a:cubicBezTo>
                    <a:pt x="0" y="6020"/>
                    <a:pt x="70" y="6080"/>
                    <a:pt x="138" y="6080"/>
                  </a:cubicBezTo>
                  <a:cubicBezTo>
                    <a:pt x="177" y="6080"/>
                    <a:pt x="214" y="6061"/>
                    <a:pt x="233" y="6015"/>
                  </a:cubicBezTo>
                  <a:cubicBezTo>
                    <a:pt x="233" y="5990"/>
                    <a:pt x="233" y="5990"/>
                    <a:pt x="233" y="5965"/>
                  </a:cubicBezTo>
                  <a:cubicBezTo>
                    <a:pt x="984" y="4211"/>
                    <a:pt x="1411" y="2306"/>
                    <a:pt x="1461" y="401"/>
                  </a:cubicBezTo>
                  <a:cubicBezTo>
                    <a:pt x="1411" y="276"/>
                    <a:pt x="1335" y="126"/>
                    <a:pt x="1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3578425" y="5265788"/>
              <a:ext cx="201775" cy="202325"/>
            </a:xfrm>
            <a:custGeom>
              <a:avLst/>
              <a:gdLst/>
              <a:ahLst/>
              <a:cxnLst/>
              <a:rect l="l" t="t" r="r" b="b"/>
              <a:pathLst>
                <a:path w="8071" h="8093" extrusionOk="0">
                  <a:moveTo>
                    <a:pt x="1407" y="1"/>
                  </a:moveTo>
                  <a:cubicBezTo>
                    <a:pt x="1293" y="1"/>
                    <a:pt x="1183" y="63"/>
                    <a:pt x="1078" y="197"/>
                  </a:cubicBezTo>
                  <a:cubicBezTo>
                    <a:pt x="1" y="1601"/>
                    <a:pt x="2106" y="7115"/>
                    <a:pt x="2507" y="8092"/>
                  </a:cubicBezTo>
                  <a:lnTo>
                    <a:pt x="5966" y="8092"/>
                  </a:lnTo>
                  <a:cubicBezTo>
                    <a:pt x="6417" y="7040"/>
                    <a:pt x="8071" y="2829"/>
                    <a:pt x="6768" y="2779"/>
                  </a:cubicBezTo>
                  <a:cubicBezTo>
                    <a:pt x="6758" y="2779"/>
                    <a:pt x="6749" y="2778"/>
                    <a:pt x="6740" y="2778"/>
                  </a:cubicBezTo>
                  <a:cubicBezTo>
                    <a:pt x="5251" y="2778"/>
                    <a:pt x="4236" y="6814"/>
                    <a:pt x="4236" y="6814"/>
                  </a:cubicBezTo>
                  <a:cubicBezTo>
                    <a:pt x="4236" y="6814"/>
                    <a:pt x="2606" y="1"/>
                    <a:pt x="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8"/>
          <p:cNvGrpSpPr/>
          <p:nvPr/>
        </p:nvGrpSpPr>
        <p:grpSpPr>
          <a:xfrm>
            <a:off x="6938025" y="4510355"/>
            <a:ext cx="477899" cy="633144"/>
            <a:chOff x="115750" y="4558405"/>
            <a:chExt cx="477899" cy="633144"/>
          </a:xfrm>
        </p:grpSpPr>
        <p:sp>
          <p:nvSpPr>
            <p:cNvPr id="331" name="Google Shape;331;p8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8"/>
          <p:cNvGrpSpPr/>
          <p:nvPr/>
        </p:nvGrpSpPr>
        <p:grpSpPr>
          <a:xfrm flipH="1">
            <a:off x="6393125" y="4510355"/>
            <a:ext cx="477899" cy="633144"/>
            <a:chOff x="115750" y="4558405"/>
            <a:chExt cx="477899" cy="633144"/>
          </a:xfrm>
        </p:grpSpPr>
        <p:sp>
          <p:nvSpPr>
            <p:cNvPr id="334" name="Google Shape;334;p8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8"/>
          <p:cNvGrpSpPr/>
          <p:nvPr/>
        </p:nvGrpSpPr>
        <p:grpSpPr>
          <a:xfrm>
            <a:off x="1126683" y="4177617"/>
            <a:ext cx="939071" cy="1074459"/>
            <a:chOff x="5518325" y="4393075"/>
            <a:chExt cx="667950" cy="764250"/>
          </a:xfrm>
        </p:grpSpPr>
        <p:sp>
          <p:nvSpPr>
            <p:cNvPr id="337" name="Google Shape;337;p8"/>
            <p:cNvSpPr/>
            <p:nvPr/>
          </p:nvSpPr>
          <p:spPr>
            <a:xfrm>
              <a:off x="5768325" y="4393075"/>
              <a:ext cx="170325" cy="764250"/>
            </a:xfrm>
            <a:custGeom>
              <a:avLst/>
              <a:gdLst/>
              <a:ahLst/>
              <a:cxnLst/>
              <a:rect l="l" t="t" r="r" b="b"/>
              <a:pathLst>
                <a:path w="6813" h="30570" extrusionOk="0">
                  <a:moveTo>
                    <a:pt x="6616" y="1"/>
                  </a:moveTo>
                  <a:cubicBezTo>
                    <a:pt x="6545" y="1"/>
                    <a:pt x="6473" y="37"/>
                    <a:pt x="6442" y="119"/>
                  </a:cubicBezTo>
                  <a:cubicBezTo>
                    <a:pt x="3484" y="10069"/>
                    <a:pt x="1078" y="20244"/>
                    <a:pt x="1" y="30570"/>
                  </a:cubicBezTo>
                  <a:lnTo>
                    <a:pt x="327" y="30570"/>
                  </a:lnTo>
                  <a:cubicBezTo>
                    <a:pt x="1404" y="20269"/>
                    <a:pt x="3810" y="10119"/>
                    <a:pt x="6768" y="194"/>
                  </a:cubicBezTo>
                  <a:cubicBezTo>
                    <a:pt x="6812" y="75"/>
                    <a:pt x="6717" y="1"/>
                    <a:pt x="6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5597900" y="4406500"/>
              <a:ext cx="265075" cy="295325"/>
            </a:xfrm>
            <a:custGeom>
              <a:avLst/>
              <a:gdLst/>
              <a:ahLst/>
              <a:cxnLst/>
              <a:rect l="l" t="t" r="r" b="b"/>
              <a:pathLst>
                <a:path w="10603" h="11813" extrusionOk="0">
                  <a:moveTo>
                    <a:pt x="5342" y="1"/>
                  </a:moveTo>
                  <a:cubicBezTo>
                    <a:pt x="5131" y="1"/>
                    <a:pt x="4913" y="27"/>
                    <a:pt x="4687" y="83"/>
                  </a:cubicBezTo>
                  <a:cubicBezTo>
                    <a:pt x="1" y="1261"/>
                    <a:pt x="10176" y="11812"/>
                    <a:pt x="10176" y="11812"/>
                  </a:cubicBezTo>
                  <a:lnTo>
                    <a:pt x="10602" y="10309"/>
                  </a:lnTo>
                  <a:cubicBezTo>
                    <a:pt x="10602" y="10309"/>
                    <a:pt x="9490" y="1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5862950" y="4407275"/>
              <a:ext cx="323325" cy="255075"/>
            </a:xfrm>
            <a:custGeom>
              <a:avLst/>
              <a:gdLst/>
              <a:ahLst/>
              <a:cxnLst/>
              <a:rect l="l" t="t" r="r" b="b"/>
              <a:pathLst>
                <a:path w="12933" h="10203" extrusionOk="0">
                  <a:moveTo>
                    <a:pt x="7373" y="1"/>
                  </a:moveTo>
                  <a:cubicBezTo>
                    <a:pt x="3715" y="1"/>
                    <a:pt x="527" y="7872"/>
                    <a:pt x="527" y="7872"/>
                  </a:cubicBezTo>
                  <a:lnTo>
                    <a:pt x="0" y="10202"/>
                  </a:lnTo>
                  <a:cubicBezTo>
                    <a:pt x="0" y="10202"/>
                    <a:pt x="12933" y="2759"/>
                    <a:pt x="8722" y="378"/>
                  </a:cubicBezTo>
                  <a:cubicBezTo>
                    <a:pt x="8269" y="117"/>
                    <a:pt x="7817" y="1"/>
                    <a:pt x="7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5564075" y="4590175"/>
              <a:ext cx="253150" cy="305250"/>
            </a:xfrm>
            <a:custGeom>
              <a:avLst/>
              <a:gdLst/>
              <a:ahLst/>
              <a:cxnLst/>
              <a:rect l="l" t="t" r="r" b="b"/>
              <a:pathLst>
                <a:path w="10126" h="12210" extrusionOk="0">
                  <a:moveTo>
                    <a:pt x="5272" y="1"/>
                  </a:moveTo>
                  <a:cubicBezTo>
                    <a:pt x="5100" y="1"/>
                    <a:pt x="4921" y="18"/>
                    <a:pt x="4737" y="54"/>
                  </a:cubicBezTo>
                  <a:cubicBezTo>
                    <a:pt x="0" y="1007"/>
                    <a:pt x="9800" y="12210"/>
                    <a:pt x="9800" y="12210"/>
                  </a:cubicBezTo>
                  <a:lnTo>
                    <a:pt x="10126" y="10581"/>
                  </a:lnTo>
                  <a:cubicBezTo>
                    <a:pt x="10126" y="10581"/>
                    <a:pt x="9524" y="1"/>
                    <a:pt x="5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5820325" y="4606075"/>
              <a:ext cx="332125" cy="245500"/>
            </a:xfrm>
            <a:custGeom>
              <a:avLst/>
              <a:gdLst/>
              <a:ahLst/>
              <a:cxnLst/>
              <a:rect l="l" t="t" r="r" b="b"/>
              <a:pathLst>
                <a:path w="13285" h="9820" extrusionOk="0">
                  <a:moveTo>
                    <a:pt x="7742" y="0"/>
                  </a:moveTo>
                  <a:cubicBezTo>
                    <a:pt x="4131" y="0"/>
                    <a:pt x="628" y="7514"/>
                    <a:pt x="628" y="7514"/>
                  </a:cubicBezTo>
                  <a:lnTo>
                    <a:pt x="1" y="9819"/>
                  </a:lnTo>
                  <a:lnTo>
                    <a:pt x="1" y="9819"/>
                  </a:lnTo>
                  <a:cubicBezTo>
                    <a:pt x="1" y="9819"/>
                    <a:pt x="13284" y="3052"/>
                    <a:pt x="9199" y="446"/>
                  </a:cubicBezTo>
                  <a:cubicBezTo>
                    <a:pt x="8717" y="136"/>
                    <a:pt x="8229" y="0"/>
                    <a:pt x="7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5518325" y="4792400"/>
              <a:ext cx="265075" cy="299150"/>
            </a:xfrm>
            <a:custGeom>
              <a:avLst/>
              <a:gdLst/>
              <a:ahLst/>
              <a:cxnLst/>
              <a:rect l="l" t="t" r="r" b="b"/>
              <a:pathLst>
                <a:path w="10603" h="11966" extrusionOk="0">
                  <a:moveTo>
                    <a:pt x="5353" y="0"/>
                  </a:moveTo>
                  <a:cubicBezTo>
                    <a:pt x="5139" y="0"/>
                    <a:pt x="4918" y="28"/>
                    <a:pt x="4687" y="86"/>
                  </a:cubicBezTo>
                  <a:cubicBezTo>
                    <a:pt x="1" y="1264"/>
                    <a:pt x="10377" y="11965"/>
                    <a:pt x="10377" y="11965"/>
                  </a:cubicBezTo>
                  <a:lnTo>
                    <a:pt x="10602" y="10311"/>
                  </a:lnTo>
                  <a:cubicBezTo>
                    <a:pt x="10602" y="10311"/>
                    <a:pt x="9492" y="0"/>
                    <a:pt x="5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5786500" y="4791650"/>
              <a:ext cx="323325" cy="255400"/>
            </a:xfrm>
            <a:custGeom>
              <a:avLst/>
              <a:gdLst/>
              <a:ahLst/>
              <a:cxnLst/>
              <a:rect l="l" t="t" r="r" b="b"/>
              <a:pathLst>
                <a:path w="12933" h="10216" extrusionOk="0">
                  <a:moveTo>
                    <a:pt x="7387" y="1"/>
                  </a:moveTo>
                  <a:cubicBezTo>
                    <a:pt x="3671" y="1"/>
                    <a:pt x="326" y="8010"/>
                    <a:pt x="326" y="8010"/>
                  </a:cubicBezTo>
                  <a:lnTo>
                    <a:pt x="1" y="10216"/>
                  </a:lnTo>
                  <a:cubicBezTo>
                    <a:pt x="1" y="10216"/>
                    <a:pt x="12933" y="2772"/>
                    <a:pt x="8722" y="366"/>
                  </a:cubicBezTo>
                  <a:cubicBezTo>
                    <a:pt x="8276" y="114"/>
                    <a:pt x="7829" y="1"/>
                    <a:pt x="7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8"/>
          <p:cNvGrpSpPr/>
          <p:nvPr/>
        </p:nvGrpSpPr>
        <p:grpSpPr>
          <a:xfrm flipH="1">
            <a:off x="363233" y="4223617"/>
            <a:ext cx="939071" cy="1074459"/>
            <a:chOff x="5518325" y="4393075"/>
            <a:chExt cx="667950" cy="764250"/>
          </a:xfrm>
        </p:grpSpPr>
        <p:sp>
          <p:nvSpPr>
            <p:cNvPr id="345" name="Google Shape;345;p8"/>
            <p:cNvSpPr/>
            <p:nvPr/>
          </p:nvSpPr>
          <p:spPr>
            <a:xfrm>
              <a:off x="5768325" y="4393075"/>
              <a:ext cx="170325" cy="764250"/>
            </a:xfrm>
            <a:custGeom>
              <a:avLst/>
              <a:gdLst/>
              <a:ahLst/>
              <a:cxnLst/>
              <a:rect l="l" t="t" r="r" b="b"/>
              <a:pathLst>
                <a:path w="6813" h="30570" extrusionOk="0">
                  <a:moveTo>
                    <a:pt x="6616" y="1"/>
                  </a:moveTo>
                  <a:cubicBezTo>
                    <a:pt x="6545" y="1"/>
                    <a:pt x="6473" y="37"/>
                    <a:pt x="6442" y="119"/>
                  </a:cubicBezTo>
                  <a:cubicBezTo>
                    <a:pt x="3484" y="10069"/>
                    <a:pt x="1078" y="20244"/>
                    <a:pt x="1" y="30570"/>
                  </a:cubicBezTo>
                  <a:lnTo>
                    <a:pt x="327" y="30570"/>
                  </a:lnTo>
                  <a:cubicBezTo>
                    <a:pt x="1404" y="20269"/>
                    <a:pt x="3810" y="10119"/>
                    <a:pt x="6768" y="194"/>
                  </a:cubicBezTo>
                  <a:cubicBezTo>
                    <a:pt x="6812" y="75"/>
                    <a:pt x="6717" y="1"/>
                    <a:pt x="6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5597900" y="4406500"/>
              <a:ext cx="265075" cy="295325"/>
            </a:xfrm>
            <a:custGeom>
              <a:avLst/>
              <a:gdLst/>
              <a:ahLst/>
              <a:cxnLst/>
              <a:rect l="l" t="t" r="r" b="b"/>
              <a:pathLst>
                <a:path w="10603" h="11813" extrusionOk="0">
                  <a:moveTo>
                    <a:pt x="5342" y="1"/>
                  </a:moveTo>
                  <a:cubicBezTo>
                    <a:pt x="5131" y="1"/>
                    <a:pt x="4913" y="27"/>
                    <a:pt x="4687" y="83"/>
                  </a:cubicBezTo>
                  <a:cubicBezTo>
                    <a:pt x="1" y="1261"/>
                    <a:pt x="10176" y="11812"/>
                    <a:pt x="10176" y="11812"/>
                  </a:cubicBezTo>
                  <a:lnTo>
                    <a:pt x="10602" y="10309"/>
                  </a:lnTo>
                  <a:cubicBezTo>
                    <a:pt x="10602" y="10309"/>
                    <a:pt x="9490" y="1"/>
                    <a:pt x="53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5862950" y="4407275"/>
              <a:ext cx="323325" cy="255075"/>
            </a:xfrm>
            <a:custGeom>
              <a:avLst/>
              <a:gdLst/>
              <a:ahLst/>
              <a:cxnLst/>
              <a:rect l="l" t="t" r="r" b="b"/>
              <a:pathLst>
                <a:path w="12933" h="10203" extrusionOk="0">
                  <a:moveTo>
                    <a:pt x="7373" y="1"/>
                  </a:moveTo>
                  <a:cubicBezTo>
                    <a:pt x="3715" y="1"/>
                    <a:pt x="527" y="7872"/>
                    <a:pt x="527" y="7872"/>
                  </a:cubicBezTo>
                  <a:lnTo>
                    <a:pt x="0" y="10202"/>
                  </a:lnTo>
                  <a:cubicBezTo>
                    <a:pt x="0" y="10202"/>
                    <a:pt x="12933" y="2759"/>
                    <a:pt x="8722" y="378"/>
                  </a:cubicBezTo>
                  <a:cubicBezTo>
                    <a:pt x="8269" y="117"/>
                    <a:pt x="7817" y="1"/>
                    <a:pt x="7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5564075" y="4590175"/>
              <a:ext cx="253150" cy="305250"/>
            </a:xfrm>
            <a:custGeom>
              <a:avLst/>
              <a:gdLst/>
              <a:ahLst/>
              <a:cxnLst/>
              <a:rect l="l" t="t" r="r" b="b"/>
              <a:pathLst>
                <a:path w="10126" h="12210" extrusionOk="0">
                  <a:moveTo>
                    <a:pt x="5272" y="1"/>
                  </a:moveTo>
                  <a:cubicBezTo>
                    <a:pt x="5100" y="1"/>
                    <a:pt x="4921" y="18"/>
                    <a:pt x="4737" y="54"/>
                  </a:cubicBezTo>
                  <a:cubicBezTo>
                    <a:pt x="0" y="1007"/>
                    <a:pt x="9800" y="12210"/>
                    <a:pt x="9800" y="12210"/>
                  </a:cubicBezTo>
                  <a:lnTo>
                    <a:pt x="10126" y="10581"/>
                  </a:lnTo>
                  <a:cubicBezTo>
                    <a:pt x="10126" y="10581"/>
                    <a:pt x="9524" y="1"/>
                    <a:pt x="5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5820325" y="4606075"/>
              <a:ext cx="332125" cy="245500"/>
            </a:xfrm>
            <a:custGeom>
              <a:avLst/>
              <a:gdLst/>
              <a:ahLst/>
              <a:cxnLst/>
              <a:rect l="l" t="t" r="r" b="b"/>
              <a:pathLst>
                <a:path w="13285" h="9820" extrusionOk="0">
                  <a:moveTo>
                    <a:pt x="7742" y="0"/>
                  </a:moveTo>
                  <a:cubicBezTo>
                    <a:pt x="4131" y="0"/>
                    <a:pt x="628" y="7514"/>
                    <a:pt x="628" y="7514"/>
                  </a:cubicBezTo>
                  <a:lnTo>
                    <a:pt x="1" y="9819"/>
                  </a:lnTo>
                  <a:lnTo>
                    <a:pt x="1" y="9819"/>
                  </a:lnTo>
                  <a:cubicBezTo>
                    <a:pt x="1" y="9819"/>
                    <a:pt x="13284" y="3052"/>
                    <a:pt x="9199" y="446"/>
                  </a:cubicBezTo>
                  <a:cubicBezTo>
                    <a:pt x="8717" y="136"/>
                    <a:pt x="8229" y="0"/>
                    <a:pt x="7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5518325" y="4792400"/>
              <a:ext cx="265075" cy="299150"/>
            </a:xfrm>
            <a:custGeom>
              <a:avLst/>
              <a:gdLst/>
              <a:ahLst/>
              <a:cxnLst/>
              <a:rect l="l" t="t" r="r" b="b"/>
              <a:pathLst>
                <a:path w="10603" h="11966" extrusionOk="0">
                  <a:moveTo>
                    <a:pt x="5353" y="0"/>
                  </a:moveTo>
                  <a:cubicBezTo>
                    <a:pt x="5139" y="0"/>
                    <a:pt x="4918" y="28"/>
                    <a:pt x="4687" y="86"/>
                  </a:cubicBezTo>
                  <a:cubicBezTo>
                    <a:pt x="1" y="1264"/>
                    <a:pt x="10377" y="11965"/>
                    <a:pt x="10377" y="11965"/>
                  </a:cubicBezTo>
                  <a:lnTo>
                    <a:pt x="10602" y="10311"/>
                  </a:lnTo>
                  <a:cubicBezTo>
                    <a:pt x="10602" y="10311"/>
                    <a:pt x="9492" y="0"/>
                    <a:pt x="5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5786500" y="4791650"/>
              <a:ext cx="323325" cy="255400"/>
            </a:xfrm>
            <a:custGeom>
              <a:avLst/>
              <a:gdLst/>
              <a:ahLst/>
              <a:cxnLst/>
              <a:rect l="l" t="t" r="r" b="b"/>
              <a:pathLst>
                <a:path w="12933" h="10216" extrusionOk="0">
                  <a:moveTo>
                    <a:pt x="7387" y="1"/>
                  </a:moveTo>
                  <a:cubicBezTo>
                    <a:pt x="3671" y="1"/>
                    <a:pt x="326" y="8010"/>
                    <a:pt x="326" y="8010"/>
                  </a:cubicBezTo>
                  <a:lnTo>
                    <a:pt x="1" y="10216"/>
                  </a:lnTo>
                  <a:cubicBezTo>
                    <a:pt x="1" y="10216"/>
                    <a:pt x="12933" y="2772"/>
                    <a:pt x="8722" y="366"/>
                  </a:cubicBezTo>
                  <a:cubicBezTo>
                    <a:pt x="8276" y="114"/>
                    <a:pt x="7829" y="1"/>
                    <a:pt x="7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8"/>
          <p:cNvSpPr/>
          <p:nvPr/>
        </p:nvSpPr>
        <p:spPr>
          <a:xfrm flipH="1">
            <a:off x="341849" y="2343701"/>
            <a:ext cx="892509" cy="225277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8"/>
          <p:cNvSpPr/>
          <p:nvPr/>
        </p:nvSpPr>
        <p:spPr>
          <a:xfrm>
            <a:off x="-36" y="5"/>
            <a:ext cx="1758131" cy="1699041"/>
          </a:xfrm>
          <a:custGeom>
            <a:avLst/>
            <a:gdLst/>
            <a:ahLst/>
            <a:cxnLst/>
            <a:rect l="l" t="t" r="r" b="b"/>
            <a:pathLst>
              <a:path w="53309" h="60903" extrusionOk="0">
                <a:moveTo>
                  <a:pt x="0" y="0"/>
                </a:moveTo>
                <a:lnTo>
                  <a:pt x="0" y="60903"/>
                </a:lnTo>
                <a:cubicBezTo>
                  <a:pt x="0" y="60903"/>
                  <a:pt x="10150" y="60126"/>
                  <a:pt x="10150" y="47043"/>
                </a:cubicBezTo>
                <a:cubicBezTo>
                  <a:pt x="10150" y="31334"/>
                  <a:pt x="1845" y="10169"/>
                  <a:pt x="22583" y="10169"/>
                </a:cubicBezTo>
                <a:cubicBezTo>
                  <a:pt x="22789" y="10169"/>
                  <a:pt x="22997" y="10171"/>
                  <a:pt x="23208" y="10175"/>
                </a:cubicBezTo>
                <a:cubicBezTo>
                  <a:pt x="23651" y="10184"/>
                  <a:pt x="24088" y="10188"/>
                  <a:pt x="24519" y="10188"/>
                </a:cubicBezTo>
                <a:cubicBezTo>
                  <a:pt x="45987" y="10188"/>
                  <a:pt x="53309" y="0"/>
                  <a:pt x="53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4066025" y="1448075"/>
            <a:ext cx="4045200" cy="92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6" name="Google Shape;356;p9"/>
          <p:cNvSpPr txBox="1">
            <a:spLocks noGrp="1"/>
          </p:cNvSpPr>
          <p:nvPr>
            <p:ph type="subTitle" idx="1"/>
          </p:nvPr>
        </p:nvSpPr>
        <p:spPr>
          <a:xfrm>
            <a:off x="4066025" y="246032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flipH="1">
            <a:off x="-547922" y="3824279"/>
            <a:ext cx="9250955" cy="2414690"/>
            <a:chOff x="518878" y="3824279"/>
            <a:chExt cx="9250955" cy="2414690"/>
          </a:xfrm>
        </p:grpSpPr>
        <p:sp>
          <p:nvSpPr>
            <p:cNvPr id="358" name="Google Shape;358;p9"/>
            <p:cNvSpPr/>
            <p:nvPr/>
          </p:nvSpPr>
          <p:spPr>
            <a:xfrm rot="-298467" flipH="1">
              <a:off x="547132" y="4218756"/>
              <a:ext cx="9144190" cy="1048446"/>
            </a:xfrm>
            <a:custGeom>
              <a:avLst/>
              <a:gdLst/>
              <a:ahLst/>
              <a:cxnLst/>
              <a:rect l="l" t="t" r="r" b="b"/>
              <a:pathLst>
                <a:path w="126008" h="24237" extrusionOk="0">
                  <a:moveTo>
                    <a:pt x="70899" y="0"/>
                  </a:moveTo>
                  <a:cubicBezTo>
                    <a:pt x="64338" y="0"/>
                    <a:pt x="57776" y="1175"/>
                    <a:pt x="51641" y="3490"/>
                  </a:cubicBezTo>
                  <a:cubicBezTo>
                    <a:pt x="45138" y="5940"/>
                    <a:pt x="38954" y="9675"/>
                    <a:pt x="32043" y="10294"/>
                  </a:cubicBezTo>
                  <a:cubicBezTo>
                    <a:pt x="31307" y="10361"/>
                    <a:pt x="30573" y="10391"/>
                    <a:pt x="29841" y="10391"/>
                  </a:cubicBezTo>
                  <a:cubicBezTo>
                    <a:pt x="23740" y="10391"/>
                    <a:pt x="17748" y="8289"/>
                    <a:pt x="11660" y="7452"/>
                  </a:cubicBezTo>
                  <a:cubicBezTo>
                    <a:pt x="10352" y="7272"/>
                    <a:pt x="9002" y="7174"/>
                    <a:pt x="7646" y="7174"/>
                  </a:cubicBezTo>
                  <a:cubicBezTo>
                    <a:pt x="5019" y="7174"/>
                    <a:pt x="2375" y="7541"/>
                    <a:pt x="1" y="8389"/>
                  </a:cubicBezTo>
                  <a:lnTo>
                    <a:pt x="1" y="24236"/>
                  </a:lnTo>
                  <a:lnTo>
                    <a:pt x="126008" y="24236"/>
                  </a:lnTo>
                  <a:lnTo>
                    <a:pt x="126008" y="10506"/>
                  </a:lnTo>
                  <a:cubicBezTo>
                    <a:pt x="123927" y="10958"/>
                    <a:pt x="121814" y="11157"/>
                    <a:pt x="119691" y="11157"/>
                  </a:cubicBezTo>
                  <a:cubicBezTo>
                    <a:pt x="114562" y="11157"/>
                    <a:pt x="109375" y="9996"/>
                    <a:pt x="104445" y="8435"/>
                  </a:cubicBezTo>
                  <a:cubicBezTo>
                    <a:pt x="97065" y="6091"/>
                    <a:pt x="89943" y="2855"/>
                    <a:pt x="82367" y="1222"/>
                  </a:cubicBezTo>
                  <a:cubicBezTo>
                    <a:pt x="78603" y="405"/>
                    <a:pt x="74751" y="0"/>
                    <a:pt x="70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 rot="-298467" flipH="1">
              <a:off x="597390" y="4796047"/>
              <a:ext cx="9144190" cy="1048446"/>
            </a:xfrm>
            <a:custGeom>
              <a:avLst/>
              <a:gdLst/>
              <a:ahLst/>
              <a:cxnLst/>
              <a:rect l="l" t="t" r="r" b="b"/>
              <a:pathLst>
                <a:path w="126008" h="24237" extrusionOk="0">
                  <a:moveTo>
                    <a:pt x="70899" y="0"/>
                  </a:moveTo>
                  <a:cubicBezTo>
                    <a:pt x="64338" y="0"/>
                    <a:pt x="57776" y="1175"/>
                    <a:pt x="51641" y="3490"/>
                  </a:cubicBezTo>
                  <a:cubicBezTo>
                    <a:pt x="45138" y="5940"/>
                    <a:pt x="38954" y="9675"/>
                    <a:pt x="32043" y="10294"/>
                  </a:cubicBezTo>
                  <a:cubicBezTo>
                    <a:pt x="31307" y="10361"/>
                    <a:pt x="30573" y="10391"/>
                    <a:pt x="29841" y="10391"/>
                  </a:cubicBezTo>
                  <a:cubicBezTo>
                    <a:pt x="23740" y="10391"/>
                    <a:pt x="17748" y="8289"/>
                    <a:pt x="11660" y="7452"/>
                  </a:cubicBezTo>
                  <a:cubicBezTo>
                    <a:pt x="10352" y="7272"/>
                    <a:pt x="9002" y="7174"/>
                    <a:pt x="7646" y="7174"/>
                  </a:cubicBezTo>
                  <a:cubicBezTo>
                    <a:pt x="5019" y="7174"/>
                    <a:pt x="2375" y="7541"/>
                    <a:pt x="1" y="8389"/>
                  </a:cubicBezTo>
                  <a:lnTo>
                    <a:pt x="1" y="24236"/>
                  </a:lnTo>
                  <a:lnTo>
                    <a:pt x="126008" y="24236"/>
                  </a:lnTo>
                  <a:lnTo>
                    <a:pt x="126008" y="10506"/>
                  </a:lnTo>
                  <a:cubicBezTo>
                    <a:pt x="123927" y="10958"/>
                    <a:pt x="121814" y="11157"/>
                    <a:pt x="119691" y="11157"/>
                  </a:cubicBezTo>
                  <a:cubicBezTo>
                    <a:pt x="114562" y="11157"/>
                    <a:pt x="109375" y="9996"/>
                    <a:pt x="104445" y="8435"/>
                  </a:cubicBezTo>
                  <a:cubicBezTo>
                    <a:pt x="97065" y="6091"/>
                    <a:pt x="89943" y="2855"/>
                    <a:pt x="82367" y="1222"/>
                  </a:cubicBezTo>
                  <a:cubicBezTo>
                    <a:pt x="78603" y="405"/>
                    <a:pt x="74751" y="0"/>
                    <a:pt x="70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9"/>
          <p:cNvGrpSpPr/>
          <p:nvPr/>
        </p:nvGrpSpPr>
        <p:grpSpPr>
          <a:xfrm>
            <a:off x="-196209" y="50"/>
            <a:ext cx="3367542" cy="1949222"/>
            <a:chOff x="2433425" y="1354700"/>
            <a:chExt cx="1055325" cy="610850"/>
          </a:xfrm>
        </p:grpSpPr>
        <p:sp>
          <p:nvSpPr>
            <p:cNvPr id="361" name="Google Shape;361;p9"/>
            <p:cNvSpPr/>
            <p:nvPr/>
          </p:nvSpPr>
          <p:spPr>
            <a:xfrm>
              <a:off x="2456575" y="1800825"/>
              <a:ext cx="154725" cy="164725"/>
            </a:xfrm>
            <a:custGeom>
              <a:avLst/>
              <a:gdLst/>
              <a:ahLst/>
              <a:cxnLst/>
              <a:rect l="l" t="t" r="r" b="b"/>
              <a:pathLst>
                <a:path w="6189" h="6589" extrusionOk="0">
                  <a:moveTo>
                    <a:pt x="118" y="1"/>
                  </a:moveTo>
                  <a:lnTo>
                    <a:pt x="118" y="1"/>
                  </a:lnTo>
                  <a:cubicBezTo>
                    <a:pt x="117" y="1"/>
                    <a:pt x="69" y="66"/>
                    <a:pt x="69" y="66"/>
                  </a:cubicBezTo>
                  <a:cubicBezTo>
                    <a:pt x="69" y="66"/>
                    <a:pt x="79" y="54"/>
                    <a:pt x="105" y="19"/>
                  </a:cubicBezTo>
                  <a:lnTo>
                    <a:pt x="105" y="19"/>
                  </a:lnTo>
                  <a:lnTo>
                    <a:pt x="1" y="193"/>
                  </a:lnTo>
                  <a:cubicBezTo>
                    <a:pt x="1909" y="2286"/>
                    <a:pt x="2557" y="4495"/>
                    <a:pt x="4465" y="6588"/>
                  </a:cubicBezTo>
                  <a:cubicBezTo>
                    <a:pt x="4708" y="4588"/>
                    <a:pt x="6049" y="2772"/>
                    <a:pt x="6188" y="979"/>
                  </a:cubicBezTo>
                  <a:cubicBezTo>
                    <a:pt x="4153" y="887"/>
                    <a:pt x="2048" y="655"/>
                    <a:pt x="105" y="19"/>
                  </a:cubicBezTo>
                  <a:cubicBezTo>
                    <a:pt x="114" y="6"/>
                    <a:pt x="118" y="1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2607800" y="1775850"/>
              <a:ext cx="206750" cy="174950"/>
            </a:xfrm>
            <a:custGeom>
              <a:avLst/>
              <a:gdLst/>
              <a:ahLst/>
              <a:cxnLst/>
              <a:rect l="l" t="t" r="r" b="b"/>
              <a:pathLst>
                <a:path w="8270" h="6998" extrusionOk="0">
                  <a:moveTo>
                    <a:pt x="8269" y="1"/>
                  </a:moveTo>
                  <a:cubicBezTo>
                    <a:pt x="8212" y="12"/>
                    <a:pt x="8154" y="24"/>
                    <a:pt x="8096" y="35"/>
                  </a:cubicBezTo>
                  <a:cubicBezTo>
                    <a:pt x="7876" y="70"/>
                    <a:pt x="7656" y="116"/>
                    <a:pt x="7437" y="151"/>
                  </a:cubicBezTo>
                  <a:cubicBezTo>
                    <a:pt x="5910" y="579"/>
                    <a:pt x="4360" y="949"/>
                    <a:pt x="2799" y="1226"/>
                  </a:cubicBezTo>
                  <a:cubicBezTo>
                    <a:pt x="1955" y="1377"/>
                    <a:pt x="1088" y="1492"/>
                    <a:pt x="232" y="1562"/>
                  </a:cubicBezTo>
                  <a:lnTo>
                    <a:pt x="0" y="1828"/>
                  </a:lnTo>
                  <a:cubicBezTo>
                    <a:pt x="58" y="1874"/>
                    <a:pt x="116" y="1932"/>
                    <a:pt x="174" y="1978"/>
                  </a:cubicBezTo>
                  <a:cubicBezTo>
                    <a:pt x="2082" y="3713"/>
                    <a:pt x="3435" y="5829"/>
                    <a:pt x="5737" y="6997"/>
                  </a:cubicBezTo>
                  <a:cubicBezTo>
                    <a:pt x="6280" y="5055"/>
                    <a:pt x="7599" y="2464"/>
                    <a:pt x="8131" y="521"/>
                  </a:cubicBezTo>
                  <a:cubicBezTo>
                    <a:pt x="8142" y="486"/>
                    <a:pt x="8154" y="463"/>
                    <a:pt x="8154" y="428"/>
                  </a:cubicBezTo>
                  <a:cubicBezTo>
                    <a:pt x="8200" y="290"/>
                    <a:pt x="8235" y="139"/>
                    <a:pt x="8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2806475" y="1705600"/>
              <a:ext cx="214500" cy="169150"/>
            </a:xfrm>
            <a:custGeom>
              <a:avLst/>
              <a:gdLst/>
              <a:ahLst/>
              <a:cxnLst/>
              <a:rect l="l" t="t" r="r" b="b"/>
              <a:pathLst>
                <a:path w="8580" h="6766" extrusionOk="0">
                  <a:moveTo>
                    <a:pt x="8580" y="0"/>
                  </a:moveTo>
                  <a:lnTo>
                    <a:pt x="8580" y="0"/>
                  </a:lnTo>
                  <a:cubicBezTo>
                    <a:pt x="8534" y="23"/>
                    <a:pt x="8476" y="47"/>
                    <a:pt x="8430" y="58"/>
                  </a:cubicBezTo>
                  <a:cubicBezTo>
                    <a:pt x="8083" y="185"/>
                    <a:pt x="7736" y="301"/>
                    <a:pt x="7389" y="417"/>
                  </a:cubicBezTo>
                  <a:cubicBezTo>
                    <a:pt x="6810" y="625"/>
                    <a:pt x="6232" y="821"/>
                    <a:pt x="5654" y="1018"/>
                  </a:cubicBezTo>
                  <a:cubicBezTo>
                    <a:pt x="3873" y="1643"/>
                    <a:pt x="2092" y="2267"/>
                    <a:pt x="299" y="2880"/>
                  </a:cubicBezTo>
                  <a:cubicBezTo>
                    <a:pt x="288" y="2892"/>
                    <a:pt x="288" y="2892"/>
                    <a:pt x="288" y="2892"/>
                  </a:cubicBezTo>
                  <a:cubicBezTo>
                    <a:pt x="276" y="2892"/>
                    <a:pt x="265" y="2892"/>
                    <a:pt x="253" y="2903"/>
                  </a:cubicBezTo>
                  <a:cubicBezTo>
                    <a:pt x="241" y="2903"/>
                    <a:pt x="230" y="2903"/>
                    <a:pt x="230" y="2915"/>
                  </a:cubicBezTo>
                  <a:lnTo>
                    <a:pt x="195" y="2984"/>
                  </a:lnTo>
                  <a:lnTo>
                    <a:pt x="22" y="3181"/>
                  </a:lnTo>
                  <a:cubicBezTo>
                    <a:pt x="14" y="3178"/>
                    <a:pt x="11" y="3177"/>
                    <a:pt x="11" y="3177"/>
                  </a:cubicBezTo>
                  <a:lnTo>
                    <a:pt x="11" y="3177"/>
                  </a:lnTo>
                  <a:cubicBezTo>
                    <a:pt x="10" y="3177"/>
                    <a:pt x="11" y="3178"/>
                    <a:pt x="13" y="3179"/>
                  </a:cubicBezTo>
                  <a:lnTo>
                    <a:pt x="13" y="3179"/>
                  </a:lnTo>
                  <a:cubicBezTo>
                    <a:pt x="11" y="3178"/>
                    <a:pt x="10" y="3178"/>
                    <a:pt x="9" y="3178"/>
                  </a:cubicBezTo>
                  <a:cubicBezTo>
                    <a:pt x="1" y="3178"/>
                    <a:pt x="24" y="3189"/>
                    <a:pt x="30" y="3189"/>
                  </a:cubicBezTo>
                  <a:cubicBezTo>
                    <a:pt x="31" y="3189"/>
                    <a:pt x="31" y="3187"/>
                    <a:pt x="26" y="3184"/>
                  </a:cubicBezTo>
                  <a:lnTo>
                    <a:pt x="26" y="3184"/>
                  </a:lnTo>
                  <a:cubicBezTo>
                    <a:pt x="27" y="3184"/>
                    <a:pt x="27" y="3184"/>
                    <a:pt x="27" y="3184"/>
                  </a:cubicBezTo>
                  <a:cubicBezTo>
                    <a:pt x="28" y="3184"/>
                    <a:pt x="27" y="3183"/>
                    <a:pt x="22" y="3181"/>
                  </a:cubicBezTo>
                  <a:lnTo>
                    <a:pt x="22" y="3181"/>
                  </a:lnTo>
                  <a:cubicBezTo>
                    <a:pt x="2288" y="4129"/>
                    <a:pt x="4532" y="5864"/>
                    <a:pt x="6810" y="6766"/>
                  </a:cubicBezTo>
                  <a:cubicBezTo>
                    <a:pt x="7238" y="5043"/>
                    <a:pt x="7840" y="2892"/>
                    <a:pt x="8325" y="1018"/>
                  </a:cubicBezTo>
                  <a:cubicBezTo>
                    <a:pt x="8372" y="833"/>
                    <a:pt x="8418" y="659"/>
                    <a:pt x="8464" y="486"/>
                  </a:cubicBezTo>
                  <a:cubicBezTo>
                    <a:pt x="8487" y="405"/>
                    <a:pt x="8499" y="336"/>
                    <a:pt x="8522" y="266"/>
                  </a:cubicBezTo>
                  <a:cubicBezTo>
                    <a:pt x="8545" y="174"/>
                    <a:pt x="8568" y="93"/>
                    <a:pt x="8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3013725" y="1619425"/>
              <a:ext cx="167725" cy="175250"/>
            </a:xfrm>
            <a:custGeom>
              <a:avLst/>
              <a:gdLst/>
              <a:ahLst/>
              <a:cxnLst/>
              <a:rect l="l" t="t" r="r" b="b"/>
              <a:pathLst>
                <a:path w="6709" h="7010" extrusionOk="0">
                  <a:moveTo>
                    <a:pt x="6709" y="1"/>
                  </a:moveTo>
                  <a:lnTo>
                    <a:pt x="6709" y="1"/>
                  </a:lnTo>
                  <a:cubicBezTo>
                    <a:pt x="5934" y="487"/>
                    <a:pt x="5147" y="949"/>
                    <a:pt x="4338" y="1377"/>
                  </a:cubicBezTo>
                  <a:cubicBezTo>
                    <a:pt x="3875" y="1632"/>
                    <a:pt x="3412" y="1863"/>
                    <a:pt x="2938" y="2083"/>
                  </a:cubicBezTo>
                  <a:cubicBezTo>
                    <a:pt x="2476" y="2302"/>
                    <a:pt x="2025" y="2499"/>
                    <a:pt x="1562" y="2696"/>
                  </a:cubicBezTo>
                  <a:cubicBezTo>
                    <a:pt x="1215" y="2834"/>
                    <a:pt x="857" y="2973"/>
                    <a:pt x="510" y="3112"/>
                  </a:cubicBezTo>
                  <a:lnTo>
                    <a:pt x="487" y="3112"/>
                  </a:lnTo>
                  <a:cubicBezTo>
                    <a:pt x="406" y="3147"/>
                    <a:pt x="359" y="3228"/>
                    <a:pt x="267" y="3262"/>
                  </a:cubicBezTo>
                  <a:lnTo>
                    <a:pt x="232" y="3297"/>
                  </a:lnTo>
                  <a:lnTo>
                    <a:pt x="209" y="3239"/>
                  </a:lnTo>
                  <a:lnTo>
                    <a:pt x="93" y="3366"/>
                  </a:lnTo>
                  <a:lnTo>
                    <a:pt x="1" y="3470"/>
                  </a:lnTo>
                  <a:cubicBezTo>
                    <a:pt x="59" y="3505"/>
                    <a:pt x="128" y="3540"/>
                    <a:pt x="186" y="3574"/>
                  </a:cubicBezTo>
                  <a:cubicBezTo>
                    <a:pt x="244" y="3609"/>
                    <a:pt x="313" y="3644"/>
                    <a:pt x="371" y="3690"/>
                  </a:cubicBezTo>
                  <a:cubicBezTo>
                    <a:pt x="429" y="3713"/>
                    <a:pt x="475" y="3748"/>
                    <a:pt x="521" y="3771"/>
                  </a:cubicBezTo>
                  <a:cubicBezTo>
                    <a:pt x="2337" y="4858"/>
                    <a:pt x="4164" y="5934"/>
                    <a:pt x="5980" y="7009"/>
                  </a:cubicBezTo>
                  <a:cubicBezTo>
                    <a:pt x="5991" y="6894"/>
                    <a:pt x="6003" y="6778"/>
                    <a:pt x="6015" y="6662"/>
                  </a:cubicBezTo>
                  <a:cubicBezTo>
                    <a:pt x="6188" y="5020"/>
                    <a:pt x="6350" y="3378"/>
                    <a:pt x="6523" y="1736"/>
                  </a:cubicBezTo>
                  <a:cubicBezTo>
                    <a:pt x="6570" y="1319"/>
                    <a:pt x="6604" y="903"/>
                    <a:pt x="6651" y="487"/>
                  </a:cubicBezTo>
                  <a:cubicBezTo>
                    <a:pt x="6651" y="475"/>
                    <a:pt x="6651" y="475"/>
                    <a:pt x="6651" y="475"/>
                  </a:cubicBezTo>
                  <a:cubicBezTo>
                    <a:pt x="6662" y="394"/>
                    <a:pt x="6674" y="313"/>
                    <a:pt x="6674" y="244"/>
                  </a:cubicBezTo>
                  <a:cubicBezTo>
                    <a:pt x="6685" y="244"/>
                    <a:pt x="6685" y="232"/>
                    <a:pt x="6685" y="232"/>
                  </a:cubicBezTo>
                  <a:cubicBezTo>
                    <a:pt x="6685" y="209"/>
                    <a:pt x="6685" y="186"/>
                    <a:pt x="6685" y="174"/>
                  </a:cubicBezTo>
                  <a:cubicBezTo>
                    <a:pt x="6697" y="117"/>
                    <a:pt x="6697" y="59"/>
                    <a:pt x="6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3173900" y="1526050"/>
              <a:ext cx="163975" cy="155275"/>
            </a:xfrm>
            <a:custGeom>
              <a:avLst/>
              <a:gdLst/>
              <a:ahLst/>
              <a:cxnLst/>
              <a:rect l="l" t="t" r="r" b="b"/>
              <a:pathLst>
                <a:path w="6559" h="6211" extrusionOk="0">
                  <a:moveTo>
                    <a:pt x="5668" y="0"/>
                  </a:moveTo>
                  <a:cubicBezTo>
                    <a:pt x="3783" y="1365"/>
                    <a:pt x="1898" y="2730"/>
                    <a:pt x="12" y="4094"/>
                  </a:cubicBezTo>
                  <a:cubicBezTo>
                    <a:pt x="313" y="3944"/>
                    <a:pt x="614" y="3782"/>
                    <a:pt x="914" y="3632"/>
                  </a:cubicBezTo>
                  <a:lnTo>
                    <a:pt x="914" y="3632"/>
                  </a:lnTo>
                  <a:lnTo>
                    <a:pt x="1" y="4129"/>
                  </a:lnTo>
                  <a:cubicBezTo>
                    <a:pt x="2187" y="4823"/>
                    <a:pt x="4372" y="5517"/>
                    <a:pt x="6558" y="6211"/>
                  </a:cubicBezTo>
                  <a:cubicBezTo>
                    <a:pt x="6258" y="4141"/>
                    <a:pt x="5968" y="2071"/>
                    <a:pt x="5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3317600" y="1385825"/>
              <a:ext cx="163100" cy="200100"/>
            </a:xfrm>
            <a:custGeom>
              <a:avLst/>
              <a:gdLst/>
              <a:ahLst/>
              <a:cxnLst/>
              <a:rect l="l" t="t" r="r" b="b"/>
              <a:pathLst>
                <a:path w="6524" h="8004" extrusionOk="0">
                  <a:moveTo>
                    <a:pt x="5552" y="0"/>
                  </a:moveTo>
                  <a:cubicBezTo>
                    <a:pt x="3829" y="1909"/>
                    <a:pt x="2048" y="3736"/>
                    <a:pt x="35" y="5390"/>
                  </a:cubicBezTo>
                  <a:cubicBezTo>
                    <a:pt x="70" y="5366"/>
                    <a:pt x="105" y="5343"/>
                    <a:pt x="139" y="5320"/>
                  </a:cubicBezTo>
                  <a:lnTo>
                    <a:pt x="139" y="5320"/>
                  </a:lnTo>
                  <a:lnTo>
                    <a:pt x="1" y="5517"/>
                  </a:lnTo>
                  <a:cubicBezTo>
                    <a:pt x="116" y="5598"/>
                    <a:pt x="244" y="5667"/>
                    <a:pt x="371" y="5737"/>
                  </a:cubicBezTo>
                  <a:cubicBezTo>
                    <a:pt x="2256" y="6858"/>
                    <a:pt x="4361" y="7633"/>
                    <a:pt x="6523" y="8003"/>
                  </a:cubicBezTo>
                  <a:cubicBezTo>
                    <a:pt x="6223" y="5517"/>
                    <a:pt x="5922" y="3030"/>
                    <a:pt x="5621" y="544"/>
                  </a:cubicBezTo>
                  <a:cubicBezTo>
                    <a:pt x="5598" y="359"/>
                    <a:pt x="5575" y="185"/>
                    <a:pt x="5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2433425" y="1354700"/>
              <a:ext cx="1055325" cy="472050"/>
            </a:xfrm>
            <a:custGeom>
              <a:avLst/>
              <a:gdLst/>
              <a:ahLst/>
              <a:cxnLst/>
              <a:rect l="l" t="t" r="r" b="b"/>
              <a:pathLst>
                <a:path w="42213" h="18882" extrusionOk="0">
                  <a:moveTo>
                    <a:pt x="42069" y="0"/>
                  </a:moveTo>
                  <a:cubicBezTo>
                    <a:pt x="42047" y="0"/>
                    <a:pt x="42025" y="9"/>
                    <a:pt x="42006" y="31"/>
                  </a:cubicBezTo>
                  <a:cubicBezTo>
                    <a:pt x="41648" y="436"/>
                    <a:pt x="41289" y="841"/>
                    <a:pt x="40919" y="1245"/>
                  </a:cubicBezTo>
                  <a:cubicBezTo>
                    <a:pt x="40052" y="2194"/>
                    <a:pt x="39184" y="3130"/>
                    <a:pt x="38271" y="4032"/>
                  </a:cubicBezTo>
                  <a:cubicBezTo>
                    <a:pt x="37357" y="4935"/>
                    <a:pt x="36409" y="5813"/>
                    <a:pt x="35402" y="6635"/>
                  </a:cubicBezTo>
                  <a:cubicBezTo>
                    <a:pt x="35402" y="6635"/>
                    <a:pt x="35391" y="6646"/>
                    <a:pt x="35379" y="6646"/>
                  </a:cubicBezTo>
                  <a:cubicBezTo>
                    <a:pt x="32927" y="8659"/>
                    <a:pt x="30244" y="10405"/>
                    <a:pt x="27446" y="11885"/>
                  </a:cubicBezTo>
                  <a:cubicBezTo>
                    <a:pt x="27411" y="11908"/>
                    <a:pt x="27388" y="11920"/>
                    <a:pt x="27353" y="11943"/>
                  </a:cubicBezTo>
                  <a:cubicBezTo>
                    <a:pt x="26937" y="12163"/>
                    <a:pt x="26509" y="12382"/>
                    <a:pt x="26081" y="12591"/>
                  </a:cubicBezTo>
                  <a:cubicBezTo>
                    <a:pt x="25688" y="12787"/>
                    <a:pt x="25283" y="12984"/>
                    <a:pt x="24878" y="13169"/>
                  </a:cubicBezTo>
                  <a:cubicBezTo>
                    <a:pt x="24496" y="13354"/>
                    <a:pt x="24103" y="13527"/>
                    <a:pt x="23722" y="13701"/>
                  </a:cubicBezTo>
                  <a:lnTo>
                    <a:pt x="23699" y="13701"/>
                  </a:lnTo>
                  <a:cubicBezTo>
                    <a:pt x="23606" y="13747"/>
                    <a:pt x="23513" y="13793"/>
                    <a:pt x="23421" y="13828"/>
                  </a:cubicBezTo>
                  <a:cubicBezTo>
                    <a:pt x="23039" y="14002"/>
                    <a:pt x="22658" y="14163"/>
                    <a:pt x="22264" y="14314"/>
                  </a:cubicBezTo>
                  <a:lnTo>
                    <a:pt x="22264" y="14325"/>
                  </a:lnTo>
                  <a:cubicBezTo>
                    <a:pt x="21698" y="14557"/>
                    <a:pt x="21131" y="14776"/>
                    <a:pt x="20564" y="14985"/>
                  </a:cubicBezTo>
                  <a:cubicBezTo>
                    <a:pt x="19917" y="15239"/>
                    <a:pt x="19269" y="15470"/>
                    <a:pt x="18610" y="15690"/>
                  </a:cubicBezTo>
                  <a:cubicBezTo>
                    <a:pt x="17476" y="16083"/>
                    <a:pt x="16332" y="16453"/>
                    <a:pt x="15175" y="16777"/>
                  </a:cubicBezTo>
                  <a:cubicBezTo>
                    <a:pt x="15175" y="16789"/>
                    <a:pt x="15175" y="16789"/>
                    <a:pt x="15175" y="16789"/>
                  </a:cubicBezTo>
                  <a:lnTo>
                    <a:pt x="15163" y="16789"/>
                  </a:lnTo>
                  <a:cubicBezTo>
                    <a:pt x="15152" y="16789"/>
                    <a:pt x="15140" y="16800"/>
                    <a:pt x="15129" y="16800"/>
                  </a:cubicBezTo>
                  <a:lnTo>
                    <a:pt x="15094" y="16800"/>
                  </a:lnTo>
                  <a:cubicBezTo>
                    <a:pt x="15025" y="16823"/>
                    <a:pt x="14955" y="16847"/>
                    <a:pt x="14874" y="16870"/>
                  </a:cubicBezTo>
                  <a:cubicBezTo>
                    <a:pt x="14724" y="16916"/>
                    <a:pt x="14574" y="16962"/>
                    <a:pt x="14412" y="16997"/>
                  </a:cubicBezTo>
                  <a:cubicBezTo>
                    <a:pt x="12885" y="17425"/>
                    <a:pt x="11335" y="17795"/>
                    <a:pt x="9774" y="18072"/>
                  </a:cubicBezTo>
                  <a:cubicBezTo>
                    <a:pt x="8930" y="18223"/>
                    <a:pt x="8063" y="18338"/>
                    <a:pt x="7207" y="18408"/>
                  </a:cubicBezTo>
                  <a:cubicBezTo>
                    <a:pt x="6691" y="18449"/>
                    <a:pt x="6175" y="18470"/>
                    <a:pt x="5659" y="18470"/>
                  </a:cubicBezTo>
                  <a:cubicBezTo>
                    <a:pt x="4869" y="18470"/>
                    <a:pt x="4081" y="18420"/>
                    <a:pt x="3298" y="18315"/>
                  </a:cubicBezTo>
                  <a:lnTo>
                    <a:pt x="3275" y="18315"/>
                  </a:lnTo>
                  <a:cubicBezTo>
                    <a:pt x="2523" y="18223"/>
                    <a:pt x="1771" y="18061"/>
                    <a:pt x="1019" y="17841"/>
                  </a:cubicBezTo>
                  <a:cubicBezTo>
                    <a:pt x="742" y="17760"/>
                    <a:pt x="464" y="17668"/>
                    <a:pt x="187" y="17564"/>
                  </a:cubicBezTo>
                  <a:cubicBezTo>
                    <a:pt x="177" y="17560"/>
                    <a:pt x="167" y="17559"/>
                    <a:pt x="157" y="17559"/>
                  </a:cubicBezTo>
                  <a:cubicBezTo>
                    <a:pt x="67" y="17559"/>
                    <a:pt x="0" y="17695"/>
                    <a:pt x="94" y="17737"/>
                  </a:cubicBezTo>
                  <a:cubicBezTo>
                    <a:pt x="487" y="17922"/>
                    <a:pt x="881" y="18084"/>
                    <a:pt x="1285" y="18223"/>
                  </a:cubicBezTo>
                  <a:cubicBezTo>
                    <a:pt x="2715" y="18702"/>
                    <a:pt x="4226" y="18882"/>
                    <a:pt x="5740" y="18882"/>
                  </a:cubicBezTo>
                  <a:cubicBezTo>
                    <a:pt x="6199" y="18882"/>
                    <a:pt x="6657" y="18865"/>
                    <a:pt x="7114" y="18836"/>
                  </a:cubicBezTo>
                  <a:cubicBezTo>
                    <a:pt x="7126" y="18824"/>
                    <a:pt x="7137" y="18824"/>
                    <a:pt x="7149" y="18824"/>
                  </a:cubicBezTo>
                  <a:cubicBezTo>
                    <a:pt x="7531" y="18801"/>
                    <a:pt x="7924" y="18766"/>
                    <a:pt x="8305" y="18720"/>
                  </a:cubicBezTo>
                  <a:cubicBezTo>
                    <a:pt x="10561" y="18454"/>
                    <a:pt x="12793" y="17945"/>
                    <a:pt x="14978" y="17321"/>
                  </a:cubicBezTo>
                  <a:cubicBezTo>
                    <a:pt x="15036" y="17298"/>
                    <a:pt x="15083" y="17286"/>
                    <a:pt x="15129" y="17274"/>
                  </a:cubicBezTo>
                  <a:cubicBezTo>
                    <a:pt x="15892" y="17055"/>
                    <a:pt x="16644" y="16823"/>
                    <a:pt x="17396" y="16592"/>
                  </a:cubicBezTo>
                  <a:cubicBezTo>
                    <a:pt x="18540" y="16222"/>
                    <a:pt x="19685" y="15829"/>
                    <a:pt x="20819" y="15401"/>
                  </a:cubicBezTo>
                  <a:cubicBezTo>
                    <a:pt x="21663" y="15077"/>
                    <a:pt x="22507" y="14742"/>
                    <a:pt x="23340" y="14383"/>
                  </a:cubicBezTo>
                  <a:cubicBezTo>
                    <a:pt x="23421" y="14349"/>
                    <a:pt x="23502" y="14314"/>
                    <a:pt x="23583" y="14279"/>
                  </a:cubicBezTo>
                  <a:cubicBezTo>
                    <a:pt x="23722" y="14221"/>
                    <a:pt x="23860" y="14152"/>
                    <a:pt x="23988" y="14094"/>
                  </a:cubicBezTo>
                  <a:cubicBezTo>
                    <a:pt x="24797" y="13747"/>
                    <a:pt x="25584" y="13365"/>
                    <a:pt x="26370" y="12972"/>
                  </a:cubicBezTo>
                  <a:cubicBezTo>
                    <a:pt x="26960" y="12683"/>
                    <a:pt x="27550" y="12382"/>
                    <a:pt x="28128" y="12059"/>
                  </a:cubicBezTo>
                  <a:cubicBezTo>
                    <a:pt x="28706" y="11746"/>
                    <a:pt x="29296" y="11411"/>
                    <a:pt x="29863" y="11076"/>
                  </a:cubicBezTo>
                  <a:cubicBezTo>
                    <a:pt x="29874" y="11076"/>
                    <a:pt x="29874" y="11064"/>
                    <a:pt x="29886" y="11064"/>
                  </a:cubicBezTo>
                  <a:cubicBezTo>
                    <a:pt x="31505" y="10104"/>
                    <a:pt x="33066" y="9052"/>
                    <a:pt x="34570" y="7907"/>
                  </a:cubicBezTo>
                  <a:cubicBezTo>
                    <a:pt x="34824" y="7699"/>
                    <a:pt x="35090" y="7502"/>
                    <a:pt x="35356" y="7294"/>
                  </a:cubicBezTo>
                  <a:cubicBezTo>
                    <a:pt x="35483" y="7190"/>
                    <a:pt x="35611" y="7086"/>
                    <a:pt x="35726" y="6982"/>
                  </a:cubicBezTo>
                  <a:cubicBezTo>
                    <a:pt x="37634" y="5443"/>
                    <a:pt x="39462" y="3720"/>
                    <a:pt x="40988" y="1789"/>
                  </a:cubicBezTo>
                  <a:cubicBezTo>
                    <a:pt x="41405" y="1268"/>
                    <a:pt x="41798" y="725"/>
                    <a:pt x="42168" y="170"/>
                  </a:cubicBezTo>
                  <a:cubicBezTo>
                    <a:pt x="42212" y="99"/>
                    <a:pt x="42141" y="0"/>
                    <a:pt x="42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9"/>
          <p:cNvSpPr/>
          <p:nvPr/>
        </p:nvSpPr>
        <p:spPr>
          <a:xfrm flipH="1">
            <a:off x="7348070" y="3750"/>
            <a:ext cx="1795980" cy="2051822"/>
          </a:xfrm>
          <a:custGeom>
            <a:avLst/>
            <a:gdLst/>
            <a:ahLst/>
            <a:cxnLst/>
            <a:rect l="l" t="t" r="r" b="b"/>
            <a:pathLst>
              <a:path w="53309" h="60903" extrusionOk="0">
                <a:moveTo>
                  <a:pt x="0" y="0"/>
                </a:moveTo>
                <a:lnTo>
                  <a:pt x="0" y="60903"/>
                </a:lnTo>
                <a:cubicBezTo>
                  <a:pt x="0" y="60903"/>
                  <a:pt x="10150" y="60126"/>
                  <a:pt x="10150" y="47043"/>
                </a:cubicBezTo>
                <a:cubicBezTo>
                  <a:pt x="10150" y="31334"/>
                  <a:pt x="1845" y="10170"/>
                  <a:pt x="22583" y="10170"/>
                </a:cubicBezTo>
                <a:cubicBezTo>
                  <a:pt x="22789" y="10170"/>
                  <a:pt x="22997" y="10172"/>
                  <a:pt x="23208" y="10176"/>
                </a:cubicBezTo>
                <a:cubicBezTo>
                  <a:pt x="23651" y="10184"/>
                  <a:pt x="24088" y="10188"/>
                  <a:pt x="24519" y="10188"/>
                </a:cubicBezTo>
                <a:cubicBezTo>
                  <a:pt x="45987" y="10188"/>
                  <a:pt x="53309" y="0"/>
                  <a:pt x="53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9"/>
          <p:cNvSpPr/>
          <p:nvPr/>
        </p:nvSpPr>
        <p:spPr>
          <a:xfrm>
            <a:off x="6744650" y="861065"/>
            <a:ext cx="1104809" cy="278864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9"/>
          <p:cNvGrpSpPr/>
          <p:nvPr/>
        </p:nvGrpSpPr>
        <p:grpSpPr>
          <a:xfrm flipH="1">
            <a:off x="7935650" y="3151288"/>
            <a:ext cx="1216825" cy="2051750"/>
            <a:chOff x="3252600" y="3416363"/>
            <a:chExt cx="1216825" cy="2051750"/>
          </a:xfrm>
        </p:grpSpPr>
        <p:sp>
          <p:nvSpPr>
            <p:cNvPr id="371" name="Google Shape;371;p9"/>
            <p:cNvSpPr/>
            <p:nvPr/>
          </p:nvSpPr>
          <p:spPr>
            <a:xfrm>
              <a:off x="3809625" y="3597338"/>
              <a:ext cx="439050" cy="288475"/>
            </a:xfrm>
            <a:custGeom>
              <a:avLst/>
              <a:gdLst/>
              <a:ahLst/>
              <a:cxnLst/>
              <a:rect l="l" t="t" r="r" b="b"/>
              <a:pathLst>
                <a:path w="17562" h="11539" extrusionOk="0">
                  <a:moveTo>
                    <a:pt x="11122" y="1"/>
                  </a:moveTo>
                  <a:cubicBezTo>
                    <a:pt x="6091" y="1"/>
                    <a:pt x="1" y="11121"/>
                    <a:pt x="1" y="11121"/>
                  </a:cubicBezTo>
                  <a:cubicBezTo>
                    <a:pt x="917" y="11408"/>
                    <a:pt x="1868" y="11539"/>
                    <a:pt x="2824" y="11539"/>
                  </a:cubicBezTo>
                  <a:cubicBezTo>
                    <a:pt x="10030" y="11539"/>
                    <a:pt x="17562" y="4127"/>
                    <a:pt x="13159" y="720"/>
                  </a:cubicBezTo>
                  <a:cubicBezTo>
                    <a:pt x="12514" y="220"/>
                    <a:pt x="11828" y="1"/>
                    <a:pt x="1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3803100" y="3684588"/>
              <a:ext cx="270050" cy="198200"/>
            </a:xfrm>
            <a:custGeom>
              <a:avLst/>
              <a:gdLst/>
              <a:ahLst/>
              <a:cxnLst/>
              <a:rect l="l" t="t" r="r" b="b"/>
              <a:pathLst>
                <a:path w="10802" h="7928" extrusionOk="0">
                  <a:moveTo>
                    <a:pt x="10303" y="0"/>
                  </a:moveTo>
                  <a:cubicBezTo>
                    <a:pt x="10240" y="0"/>
                    <a:pt x="10174" y="19"/>
                    <a:pt x="10111" y="62"/>
                  </a:cubicBezTo>
                  <a:cubicBezTo>
                    <a:pt x="6828" y="2518"/>
                    <a:pt x="3545" y="4949"/>
                    <a:pt x="262" y="7405"/>
                  </a:cubicBezTo>
                  <a:cubicBezTo>
                    <a:pt x="1" y="7586"/>
                    <a:pt x="222" y="7927"/>
                    <a:pt x="488" y="7927"/>
                  </a:cubicBezTo>
                  <a:cubicBezTo>
                    <a:pt x="554" y="7927"/>
                    <a:pt x="623" y="7906"/>
                    <a:pt x="688" y="7856"/>
                  </a:cubicBezTo>
                  <a:cubicBezTo>
                    <a:pt x="3971" y="5425"/>
                    <a:pt x="7254" y="2969"/>
                    <a:pt x="10538" y="513"/>
                  </a:cubicBezTo>
                  <a:cubicBezTo>
                    <a:pt x="10801" y="330"/>
                    <a:pt x="10573" y="0"/>
                    <a:pt x="10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3441825" y="3583788"/>
              <a:ext cx="372850" cy="359250"/>
            </a:xfrm>
            <a:custGeom>
              <a:avLst/>
              <a:gdLst/>
              <a:ahLst/>
              <a:cxnLst/>
              <a:rect l="l" t="t" r="r" b="b"/>
              <a:pathLst>
                <a:path w="14914" h="14370" extrusionOk="0">
                  <a:moveTo>
                    <a:pt x="7061" y="0"/>
                  </a:moveTo>
                  <a:cubicBezTo>
                    <a:pt x="6709" y="0"/>
                    <a:pt x="6344" y="59"/>
                    <a:pt x="5966" y="184"/>
                  </a:cubicBezTo>
                  <a:cubicBezTo>
                    <a:pt x="1" y="2164"/>
                    <a:pt x="6743" y="14094"/>
                    <a:pt x="14913" y="14369"/>
                  </a:cubicBezTo>
                  <a:cubicBezTo>
                    <a:pt x="14913" y="14369"/>
                    <a:pt x="12566" y="0"/>
                    <a:pt x="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3627775" y="3678838"/>
              <a:ext cx="192650" cy="269700"/>
            </a:xfrm>
            <a:custGeom>
              <a:avLst/>
              <a:gdLst/>
              <a:ahLst/>
              <a:cxnLst/>
              <a:rect l="l" t="t" r="r" b="b"/>
              <a:pathLst>
                <a:path w="7706" h="10788" extrusionOk="0">
                  <a:moveTo>
                    <a:pt x="443" y="1"/>
                  </a:moveTo>
                  <a:cubicBezTo>
                    <a:pt x="219" y="1"/>
                    <a:pt x="0" y="215"/>
                    <a:pt x="157" y="442"/>
                  </a:cubicBezTo>
                  <a:cubicBezTo>
                    <a:pt x="2438" y="3851"/>
                    <a:pt x="4718" y="7234"/>
                    <a:pt x="6999" y="10643"/>
                  </a:cubicBezTo>
                  <a:cubicBezTo>
                    <a:pt x="7070" y="10745"/>
                    <a:pt x="7173" y="10788"/>
                    <a:pt x="7274" y="10788"/>
                  </a:cubicBezTo>
                  <a:cubicBezTo>
                    <a:pt x="7494" y="10788"/>
                    <a:pt x="7705" y="10583"/>
                    <a:pt x="7550" y="10342"/>
                  </a:cubicBezTo>
                  <a:cubicBezTo>
                    <a:pt x="5270" y="6958"/>
                    <a:pt x="2989" y="3550"/>
                    <a:pt x="708" y="141"/>
                  </a:cubicBezTo>
                  <a:cubicBezTo>
                    <a:pt x="640" y="42"/>
                    <a:pt x="541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3819650" y="3873113"/>
              <a:ext cx="418250" cy="317425"/>
            </a:xfrm>
            <a:custGeom>
              <a:avLst/>
              <a:gdLst/>
              <a:ahLst/>
              <a:cxnLst/>
              <a:rect l="l" t="t" r="r" b="b"/>
              <a:pathLst>
                <a:path w="16730" h="12697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6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9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3813800" y="3963413"/>
              <a:ext cx="241075" cy="231150"/>
            </a:xfrm>
            <a:custGeom>
              <a:avLst/>
              <a:gdLst/>
              <a:ahLst/>
              <a:cxnLst/>
              <a:rect l="l" t="t" r="r" b="b"/>
              <a:pathLst>
                <a:path w="9643" h="9246" extrusionOk="0">
                  <a:moveTo>
                    <a:pt x="9189" y="1"/>
                  </a:moveTo>
                  <a:cubicBezTo>
                    <a:pt x="9120" y="1"/>
                    <a:pt x="9048" y="26"/>
                    <a:pt x="8982" y="87"/>
                  </a:cubicBezTo>
                  <a:cubicBezTo>
                    <a:pt x="6074" y="2969"/>
                    <a:pt x="3142" y="5826"/>
                    <a:pt x="235" y="8708"/>
                  </a:cubicBezTo>
                  <a:cubicBezTo>
                    <a:pt x="0" y="8923"/>
                    <a:pt x="208" y="9245"/>
                    <a:pt x="454" y="9245"/>
                  </a:cubicBezTo>
                  <a:cubicBezTo>
                    <a:pt x="523" y="9245"/>
                    <a:pt x="595" y="9220"/>
                    <a:pt x="661" y="9159"/>
                  </a:cubicBezTo>
                  <a:cubicBezTo>
                    <a:pt x="3568" y="6302"/>
                    <a:pt x="6500" y="3420"/>
                    <a:pt x="9408" y="538"/>
                  </a:cubicBezTo>
                  <a:cubicBezTo>
                    <a:pt x="9642" y="323"/>
                    <a:pt x="9435" y="1"/>
                    <a:pt x="9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3427575" y="3923888"/>
              <a:ext cx="406525" cy="331050"/>
            </a:xfrm>
            <a:custGeom>
              <a:avLst/>
              <a:gdLst/>
              <a:ahLst/>
              <a:cxnLst/>
              <a:rect l="l" t="t" r="r" b="b"/>
              <a:pathLst>
                <a:path w="16261" h="13242" extrusionOk="0">
                  <a:moveTo>
                    <a:pt x="6949" y="1"/>
                  </a:moveTo>
                  <a:cubicBezTo>
                    <a:pt x="6461" y="1"/>
                    <a:pt x="5964" y="115"/>
                    <a:pt x="5458" y="364"/>
                  </a:cubicBezTo>
                  <a:cubicBezTo>
                    <a:pt x="0" y="3045"/>
                    <a:pt x="7527" y="13241"/>
                    <a:pt x="15369" y="13241"/>
                  </a:cubicBezTo>
                  <a:cubicBezTo>
                    <a:pt x="15666" y="13241"/>
                    <a:pt x="15963" y="13227"/>
                    <a:pt x="16260" y="13197"/>
                  </a:cubicBezTo>
                  <a:cubicBezTo>
                    <a:pt x="16260" y="13197"/>
                    <a:pt x="12190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3613300" y="4015638"/>
              <a:ext cx="226175" cy="245125"/>
            </a:xfrm>
            <a:custGeom>
              <a:avLst/>
              <a:gdLst/>
              <a:ahLst/>
              <a:cxnLst/>
              <a:rect l="l" t="t" r="r" b="b"/>
              <a:pathLst>
                <a:path w="9047" h="9805" extrusionOk="0">
                  <a:moveTo>
                    <a:pt x="444" y="0"/>
                  </a:moveTo>
                  <a:cubicBezTo>
                    <a:pt x="210" y="0"/>
                    <a:pt x="0" y="301"/>
                    <a:pt x="210" y="529"/>
                  </a:cubicBezTo>
                  <a:lnTo>
                    <a:pt x="8380" y="9702"/>
                  </a:lnTo>
                  <a:cubicBezTo>
                    <a:pt x="8447" y="9774"/>
                    <a:pt x="8523" y="9805"/>
                    <a:pt x="8598" y="9805"/>
                  </a:cubicBezTo>
                  <a:cubicBezTo>
                    <a:pt x="8832" y="9805"/>
                    <a:pt x="9047" y="9504"/>
                    <a:pt x="8856" y="9276"/>
                  </a:cubicBezTo>
                  <a:cubicBezTo>
                    <a:pt x="6124" y="6218"/>
                    <a:pt x="3393" y="3161"/>
                    <a:pt x="661" y="103"/>
                  </a:cubicBezTo>
                  <a:cubicBezTo>
                    <a:pt x="594" y="30"/>
                    <a:pt x="5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3857250" y="41751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7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8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3851375" y="4265413"/>
              <a:ext cx="240600" cy="231150"/>
            </a:xfrm>
            <a:custGeom>
              <a:avLst/>
              <a:gdLst/>
              <a:ahLst/>
              <a:cxnLst/>
              <a:rect l="l" t="t" r="r" b="b"/>
              <a:pathLst>
                <a:path w="9624" h="9246" extrusionOk="0">
                  <a:moveTo>
                    <a:pt x="9187" y="1"/>
                  </a:moveTo>
                  <a:cubicBezTo>
                    <a:pt x="9119" y="1"/>
                    <a:pt x="9048" y="26"/>
                    <a:pt x="8982" y="87"/>
                  </a:cubicBezTo>
                  <a:cubicBezTo>
                    <a:pt x="6075" y="2969"/>
                    <a:pt x="3143" y="5826"/>
                    <a:pt x="236" y="8709"/>
                  </a:cubicBezTo>
                  <a:cubicBezTo>
                    <a:pt x="1" y="8924"/>
                    <a:pt x="209" y="9246"/>
                    <a:pt x="454" y="9246"/>
                  </a:cubicBezTo>
                  <a:cubicBezTo>
                    <a:pt x="523" y="9246"/>
                    <a:pt x="596" y="9220"/>
                    <a:pt x="662" y="9160"/>
                  </a:cubicBezTo>
                  <a:cubicBezTo>
                    <a:pt x="3569" y="6303"/>
                    <a:pt x="6501" y="3420"/>
                    <a:pt x="9409" y="538"/>
                  </a:cubicBezTo>
                  <a:cubicBezTo>
                    <a:pt x="9624" y="323"/>
                    <a:pt x="9427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3446925" y="4247363"/>
              <a:ext cx="424750" cy="309300"/>
            </a:xfrm>
            <a:custGeom>
              <a:avLst/>
              <a:gdLst/>
              <a:ahLst/>
              <a:cxnLst/>
              <a:rect l="l" t="t" r="r" b="b"/>
              <a:pathLst>
                <a:path w="16990" h="12372" extrusionOk="0">
                  <a:moveTo>
                    <a:pt x="6709" y="0"/>
                  </a:moveTo>
                  <a:cubicBezTo>
                    <a:pt x="6114" y="0"/>
                    <a:pt x="5520" y="165"/>
                    <a:pt x="4935" y="533"/>
                  </a:cubicBezTo>
                  <a:cubicBezTo>
                    <a:pt x="0" y="3615"/>
                    <a:pt x="7637" y="12371"/>
                    <a:pt x="15154" y="12371"/>
                  </a:cubicBezTo>
                  <a:cubicBezTo>
                    <a:pt x="15769" y="12371"/>
                    <a:pt x="16384" y="12313"/>
                    <a:pt x="16990" y="12187"/>
                  </a:cubicBezTo>
                  <a:cubicBezTo>
                    <a:pt x="16990" y="12187"/>
                    <a:pt x="11821" y="0"/>
                    <a:pt x="6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628250" y="4336763"/>
              <a:ext cx="249350" cy="222225"/>
            </a:xfrm>
            <a:custGeom>
              <a:avLst/>
              <a:gdLst/>
              <a:ahLst/>
              <a:cxnLst/>
              <a:rect l="l" t="t" r="r" b="b"/>
              <a:pathLst>
                <a:path w="9974" h="8889" extrusionOk="0">
                  <a:moveTo>
                    <a:pt x="471" y="1"/>
                  </a:moveTo>
                  <a:cubicBezTo>
                    <a:pt x="221" y="1"/>
                    <a:pt x="0" y="303"/>
                    <a:pt x="213" y="516"/>
                  </a:cubicBezTo>
                  <a:cubicBezTo>
                    <a:pt x="3246" y="3273"/>
                    <a:pt x="6278" y="6030"/>
                    <a:pt x="9286" y="8812"/>
                  </a:cubicBezTo>
                  <a:cubicBezTo>
                    <a:pt x="9350" y="8866"/>
                    <a:pt x="9421" y="8888"/>
                    <a:pt x="9491" y="8888"/>
                  </a:cubicBezTo>
                  <a:cubicBezTo>
                    <a:pt x="9745" y="8888"/>
                    <a:pt x="9973" y="8583"/>
                    <a:pt x="9737" y="8386"/>
                  </a:cubicBezTo>
                  <a:cubicBezTo>
                    <a:pt x="6729" y="5604"/>
                    <a:pt x="3697" y="2847"/>
                    <a:pt x="689" y="90"/>
                  </a:cubicBezTo>
                  <a:cubicBezTo>
                    <a:pt x="621" y="27"/>
                    <a:pt x="544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920525" y="4463263"/>
              <a:ext cx="395075" cy="341000"/>
            </a:xfrm>
            <a:custGeom>
              <a:avLst/>
              <a:gdLst/>
              <a:ahLst/>
              <a:cxnLst/>
              <a:rect l="l" t="t" r="r" b="b"/>
              <a:pathLst>
                <a:path w="15803" h="13640" extrusionOk="0">
                  <a:moveTo>
                    <a:pt x="8796" y="0"/>
                  </a:moveTo>
                  <a:cubicBezTo>
                    <a:pt x="3466" y="0"/>
                    <a:pt x="1" y="13627"/>
                    <a:pt x="1" y="13627"/>
                  </a:cubicBezTo>
                  <a:cubicBezTo>
                    <a:pt x="161" y="13636"/>
                    <a:pt x="320" y="13640"/>
                    <a:pt x="480" y="13640"/>
                  </a:cubicBezTo>
                  <a:cubicBezTo>
                    <a:pt x="8469" y="13640"/>
                    <a:pt x="15803" y="2751"/>
                    <a:pt x="10151" y="293"/>
                  </a:cubicBezTo>
                  <a:cubicBezTo>
                    <a:pt x="9688" y="93"/>
                    <a:pt x="9236" y="0"/>
                    <a:pt x="8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914125" y="4556563"/>
              <a:ext cx="215200" cy="253500"/>
            </a:xfrm>
            <a:custGeom>
              <a:avLst/>
              <a:gdLst/>
              <a:ahLst/>
              <a:cxnLst/>
              <a:rect l="l" t="t" r="r" b="b"/>
              <a:pathLst>
                <a:path w="8608" h="10140" extrusionOk="0">
                  <a:moveTo>
                    <a:pt x="8154" y="1"/>
                  </a:moveTo>
                  <a:cubicBezTo>
                    <a:pt x="8064" y="1"/>
                    <a:pt x="7971" y="36"/>
                    <a:pt x="7901" y="120"/>
                  </a:cubicBezTo>
                  <a:cubicBezTo>
                    <a:pt x="5345" y="3303"/>
                    <a:pt x="2763" y="6486"/>
                    <a:pt x="182" y="9669"/>
                  </a:cubicBezTo>
                  <a:cubicBezTo>
                    <a:pt x="1" y="9904"/>
                    <a:pt x="224" y="10139"/>
                    <a:pt x="457" y="10139"/>
                  </a:cubicBezTo>
                  <a:cubicBezTo>
                    <a:pt x="547" y="10139"/>
                    <a:pt x="638" y="10104"/>
                    <a:pt x="708" y="10020"/>
                  </a:cubicBezTo>
                  <a:lnTo>
                    <a:pt x="8427" y="446"/>
                  </a:lnTo>
                  <a:cubicBezTo>
                    <a:pt x="8608" y="230"/>
                    <a:pt x="8386" y="1"/>
                    <a:pt x="8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492325" y="4571738"/>
              <a:ext cx="440775" cy="284800"/>
            </a:xfrm>
            <a:custGeom>
              <a:avLst/>
              <a:gdLst/>
              <a:ahLst/>
              <a:cxnLst/>
              <a:rect l="l" t="t" r="r" b="b"/>
              <a:pathLst>
                <a:path w="17631" h="11392" extrusionOk="0">
                  <a:moveTo>
                    <a:pt x="6393" y="1"/>
                  </a:moveTo>
                  <a:cubicBezTo>
                    <a:pt x="5661" y="1"/>
                    <a:pt x="4954" y="233"/>
                    <a:pt x="4297" y="766"/>
                  </a:cubicBezTo>
                  <a:cubicBezTo>
                    <a:pt x="1" y="4229"/>
                    <a:pt x="7493" y="11391"/>
                    <a:pt x="14620" y="11391"/>
                  </a:cubicBezTo>
                  <a:cubicBezTo>
                    <a:pt x="15643" y="11391"/>
                    <a:pt x="16658" y="11244"/>
                    <a:pt x="17630" y="10917"/>
                  </a:cubicBezTo>
                  <a:cubicBezTo>
                    <a:pt x="17630" y="10917"/>
                    <a:pt x="11409" y="1"/>
                    <a:pt x="6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667525" y="4657813"/>
              <a:ext cx="271125" cy="194725"/>
            </a:xfrm>
            <a:custGeom>
              <a:avLst/>
              <a:gdLst/>
              <a:ahLst/>
              <a:cxnLst/>
              <a:rect l="l" t="t" r="r" b="b"/>
              <a:pathLst>
                <a:path w="10845" h="7789" extrusionOk="0">
                  <a:moveTo>
                    <a:pt x="434" y="0"/>
                  </a:moveTo>
                  <a:cubicBezTo>
                    <a:pt x="179" y="0"/>
                    <a:pt x="1" y="394"/>
                    <a:pt x="271" y="582"/>
                  </a:cubicBezTo>
                  <a:cubicBezTo>
                    <a:pt x="3605" y="2962"/>
                    <a:pt x="6938" y="5343"/>
                    <a:pt x="10246" y="7724"/>
                  </a:cubicBezTo>
                  <a:cubicBezTo>
                    <a:pt x="10309" y="7769"/>
                    <a:pt x="10370" y="7788"/>
                    <a:pt x="10426" y="7788"/>
                  </a:cubicBezTo>
                  <a:cubicBezTo>
                    <a:pt x="10685" y="7788"/>
                    <a:pt x="10844" y="7383"/>
                    <a:pt x="10597" y="7198"/>
                  </a:cubicBezTo>
                  <a:cubicBezTo>
                    <a:pt x="7264" y="4817"/>
                    <a:pt x="3930" y="2436"/>
                    <a:pt x="597" y="55"/>
                  </a:cubicBezTo>
                  <a:cubicBezTo>
                    <a:pt x="542" y="17"/>
                    <a:pt x="486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991325" y="4728113"/>
              <a:ext cx="384125" cy="352150"/>
            </a:xfrm>
            <a:custGeom>
              <a:avLst/>
              <a:gdLst/>
              <a:ahLst/>
              <a:cxnLst/>
              <a:rect l="l" t="t" r="r" b="b"/>
              <a:pathLst>
                <a:path w="15365" h="14086" extrusionOk="0">
                  <a:moveTo>
                    <a:pt x="8248" y="1"/>
                  </a:moveTo>
                  <a:cubicBezTo>
                    <a:pt x="2818" y="1"/>
                    <a:pt x="1" y="14085"/>
                    <a:pt x="1" y="14085"/>
                  </a:cubicBezTo>
                  <a:cubicBezTo>
                    <a:pt x="8197" y="14085"/>
                    <a:pt x="15364" y="2431"/>
                    <a:pt x="9450" y="226"/>
                  </a:cubicBezTo>
                  <a:cubicBezTo>
                    <a:pt x="9036" y="72"/>
                    <a:pt x="8635" y="1"/>
                    <a:pt x="8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3985650" y="482246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7636" y="1"/>
                  </a:moveTo>
                  <a:cubicBezTo>
                    <a:pt x="7541" y="1"/>
                    <a:pt x="7444" y="40"/>
                    <a:pt x="7371" y="136"/>
                  </a:cubicBezTo>
                  <a:cubicBezTo>
                    <a:pt x="4990" y="3444"/>
                    <a:pt x="2584" y="6778"/>
                    <a:pt x="178" y="10086"/>
                  </a:cubicBezTo>
                  <a:cubicBezTo>
                    <a:pt x="1" y="10316"/>
                    <a:pt x="224" y="10547"/>
                    <a:pt x="450" y="10547"/>
                  </a:cubicBezTo>
                  <a:cubicBezTo>
                    <a:pt x="544" y="10547"/>
                    <a:pt x="638" y="10507"/>
                    <a:pt x="704" y="10412"/>
                  </a:cubicBezTo>
                  <a:cubicBezTo>
                    <a:pt x="3110" y="7103"/>
                    <a:pt x="5516" y="3795"/>
                    <a:pt x="7922" y="462"/>
                  </a:cubicBezTo>
                  <a:cubicBezTo>
                    <a:pt x="8082" y="231"/>
                    <a:pt x="7865" y="1"/>
                    <a:pt x="7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3565150" y="4863063"/>
              <a:ext cx="446900" cy="274050"/>
            </a:xfrm>
            <a:custGeom>
              <a:avLst/>
              <a:gdLst/>
              <a:ahLst/>
              <a:cxnLst/>
              <a:rect l="l" t="t" r="r" b="b"/>
              <a:pathLst>
                <a:path w="17876" h="10962" extrusionOk="0">
                  <a:moveTo>
                    <a:pt x="6217" y="1"/>
                  </a:moveTo>
                  <a:cubicBezTo>
                    <a:pt x="5421" y="1"/>
                    <a:pt x="4668" y="262"/>
                    <a:pt x="3990" y="868"/>
                  </a:cubicBezTo>
                  <a:cubicBezTo>
                    <a:pt x="0" y="4452"/>
                    <a:pt x="7346" y="10962"/>
                    <a:pt x="14319" y="10962"/>
                  </a:cubicBezTo>
                  <a:cubicBezTo>
                    <a:pt x="15536" y="10962"/>
                    <a:pt x="16743" y="10763"/>
                    <a:pt x="17875" y="10316"/>
                  </a:cubicBezTo>
                  <a:cubicBezTo>
                    <a:pt x="17875" y="10316"/>
                    <a:pt x="11216" y="1"/>
                    <a:pt x="6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736575" y="4947913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443" y="0"/>
                  </a:moveTo>
                  <a:cubicBezTo>
                    <a:pt x="175" y="0"/>
                    <a:pt x="0" y="394"/>
                    <a:pt x="291" y="582"/>
                  </a:cubicBezTo>
                  <a:lnTo>
                    <a:pt x="10642" y="7198"/>
                  </a:lnTo>
                  <a:cubicBezTo>
                    <a:pt x="10696" y="7235"/>
                    <a:pt x="10750" y="7251"/>
                    <a:pt x="10800" y="7251"/>
                  </a:cubicBezTo>
                  <a:cubicBezTo>
                    <a:pt x="11058" y="7251"/>
                    <a:pt x="11240" y="6839"/>
                    <a:pt x="10968" y="6672"/>
                  </a:cubicBezTo>
                  <a:lnTo>
                    <a:pt x="617" y="55"/>
                  </a:lnTo>
                  <a:cubicBezTo>
                    <a:pt x="557" y="17"/>
                    <a:pt x="498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096600" y="5005463"/>
              <a:ext cx="372825" cy="359875"/>
            </a:xfrm>
            <a:custGeom>
              <a:avLst/>
              <a:gdLst/>
              <a:ahLst/>
              <a:cxnLst/>
              <a:rect l="l" t="t" r="r" b="b"/>
              <a:pathLst>
                <a:path w="14913" h="14395" extrusionOk="0">
                  <a:moveTo>
                    <a:pt x="7830" y="1"/>
                  </a:moveTo>
                  <a:cubicBezTo>
                    <a:pt x="2326" y="1"/>
                    <a:pt x="1" y="14395"/>
                    <a:pt x="1" y="14395"/>
                  </a:cubicBezTo>
                  <a:cubicBezTo>
                    <a:pt x="8196" y="14094"/>
                    <a:pt x="14913" y="2164"/>
                    <a:pt x="8923" y="184"/>
                  </a:cubicBezTo>
                  <a:cubicBezTo>
                    <a:pt x="8545" y="60"/>
                    <a:pt x="8181" y="1"/>
                    <a:pt x="7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091350" y="5100663"/>
              <a:ext cx="192225" cy="270575"/>
            </a:xfrm>
            <a:custGeom>
              <a:avLst/>
              <a:gdLst/>
              <a:ahLst/>
              <a:cxnLst/>
              <a:rect l="l" t="t" r="r" b="b"/>
              <a:pathLst>
                <a:path w="7689" h="10823" extrusionOk="0">
                  <a:moveTo>
                    <a:pt x="7241" y="1"/>
                  </a:moveTo>
                  <a:cubicBezTo>
                    <a:pt x="7150" y="1"/>
                    <a:pt x="7061" y="40"/>
                    <a:pt x="7003" y="136"/>
                  </a:cubicBezTo>
                  <a:cubicBezTo>
                    <a:pt x="4722" y="3544"/>
                    <a:pt x="2441" y="6953"/>
                    <a:pt x="160" y="10361"/>
                  </a:cubicBezTo>
                  <a:cubicBezTo>
                    <a:pt x="1" y="10592"/>
                    <a:pt x="217" y="10822"/>
                    <a:pt x="438" y="10822"/>
                  </a:cubicBezTo>
                  <a:cubicBezTo>
                    <a:pt x="529" y="10822"/>
                    <a:pt x="621" y="10783"/>
                    <a:pt x="687" y="10687"/>
                  </a:cubicBezTo>
                  <a:cubicBezTo>
                    <a:pt x="2967" y="7279"/>
                    <a:pt x="5248" y="3870"/>
                    <a:pt x="7529" y="462"/>
                  </a:cubicBezTo>
                  <a:cubicBezTo>
                    <a:pt x="7688" y="231"/>
                    <a:pt x="7459" y="1"/>
                    <a:pt x="7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3669250" y="5158388"/>
              <a:ext cx="449300" cy="266250"/>
            </a:xfrm>
            <a:custGeom>
              <a:avLst/>
              <a:gdLst/>
              <a:ahLst/>
              <a:cxnLst/>
              <a:rect l="l" t="t" r="r" b="b"/>
              <a:pathLst>
                <a:path w="17972" h="10650" extrusionOk="0">
                  <a:moveTo>
                    <a:pt x="6107" y="0"/>
                  </a:moveTo>
                  <a:cubicBezTo>
                    <a:pt x="5256" y="0"/>
                    <a:pt x="4459" y="287"/>
                    <a:pt x="3761" y="960"/>
                  </a:cubicBezTo>
                  <a:cubicBezTo>
                    <a:pt x="1" y="4594"/>
                    <a:pt x="7175" y="10649"/>
                    <a:pt x="14008" y="10649"/>
                  </a:cubicBezTo>
                  <a:cubicBezTo>
                    <a:pt x="15373" y="10649"/>
                    <a:pt x="16724" y="10408"/>
                    <a:pt x="17972" y="9857"/>
                  </a:cubicBezTo>
                  <a:cubicBezTo>
                    <a:pt x="17972" y="9857"/>
                    <a:pt x="11096" y="0"/>
                    <a:pt x="6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837300" y="5242013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464" y="1"/>
                  </a:moveTo>
                  <a:cubicBezTo>
                    <a:pt x="187" y="1"/>
                    <a:pt x="1" y="403"/>
                    <a:pt x="297" y="572"/>
                  </a:cubicBezTo>
                  <a:cubicBezTo>
                    <a:pt x="3806" y="2652"/>
                    <a:pt x="7340" y="4732"/>
                    <a:pt x="10874" y="6813"/>
                  </a:cubicBezTo>
                  <a:cubicBezTo>
                    <a:pt x="10928" y="6844"/>
                    <a:pt x="10982" y="6857"/>
                    <a:pt x="11033" y="6857"/>
                  </a:cubicBezTo>
                  <a:cubicBezTo>
                    <a:pt x="11310" y="6857"/>
                    <a:pt x="11496" y="6456"/>
                    <a:pt x="11200" y="6286"/>
                  </a:cubicBezTo>
                  <a:cubicBezTo>
                    <a:pt x="7666" y="4206"/>
                    <a:pt x="4157" y="2126"/>
                    <a:pt x="623" y="46"/>
                  </a:cubicBezTo>
                  <a:cubicBezTo>
                    <a:pt x="569" y="15"/>
                    <a:pt x="515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796475" y="3416363"/>
              <a:ext cx="351525" cy="2051750"/>
            </a:xfrm>
            <a:custGeom>
              <a:avLst/>
              <a:gdLst/>
              <a:ahLst/>
              <a:cxnLst/>
              <a:rect l="l" t="t" r="r" b="b"/>
              <a:pathLst>
                <a:path w="14061" h="82070" extrusionOk="0">
                  <a:moveTo>
                    <a:pt x="1515" y="1"/>
                  </a:moveTo>
                  <a:cubicBezTo>
                    <a:pt x="1362" y="1"/>
                    <a:pt x="1203" y="95"/>
                    <a:pt x="1178" y="289"/>
                  </a:cubicBezTo>
                  <a:cubicBezTo>
                    <a:pt x="251" y="8610"/>
                    <a:pt x="0" y="17006"/>
                    <a:pt x="401" y="25377"/>
                  </a:cubicBezTo>
                  <a:cubicBezTo>
                    <a:pt x="802" y="33673"/>
                    <a:pt x="1830" y="41919"/>
                    <a:pt x="3484" y="50064"/>
                  </a:cubicBezTo>
                  <a:cubicBezTo>
                    <a:pt x="5138" y="58285"/>
                    <a:pt x="7419" y="66355"/>
                    <a:pt x="10301" y="74225"/>
                  </a:cubicBezTo>
                  <a:cubicBezTo>
                    <a:pt x="11254" y="76881"/>
                    <a:pt x="12306" y="79488"/>
                    <a:pt x="13384" y="82069"/>
                  </a:cubicBezTo>
                  <a:lnTo>
                    <a:pt x="14061" y="82069"/>
                  </a:lnTo>
                  <a:cubicBezTo>
                    <a:pt x="13309" y="80290"/>
                    <a:pt x="12582" y="78510"/>
                    <a:pt x="11880" y="76681"/>
                  </a:cubicBezTo>
                  <a:cubicBezTo>
                    <a:pt x="8898" y="68936"/>
                    <a:pt x="6492" y="60966"/>
                    <a:pt x="4712" y="52871"/>
                  </a:cubicBezTo>
                  <a:cubicBezTo>
                    <a:pt x="2908" y="44751"/>
                    <a:pt x="1730" y="36480"/>
                    <a:pt x="1178" y="28184"/>
                  </a:cubicBezTo>
                  <a:cubicBezTo>
                    <a:pt x="652" y="19888"/>
                    <a:pt x="752" y="11568"/>
                    <a:pt x="1504" y="3322"/>
                  </a:cubicBezTo>
                  <a:cubicBezTo>
                    <a:pt x="1604" y="2319"/>
                    <a:pt x="1705" y="1317"/>
                    <a:pt x="1805" y="314"/>
                  </a:cubicBezTo>
                  <a:cubicBezTo>
                    <a:pt x="1831" y="108"/>
                    <a:pt x="1677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252600" y="4957438"/>
              <a:ext cx="326475" cy="510675"/>
            </a:xfrm>
            <a:custGeom>
              <a:avLst/>
              <a:gdLst/>
              <a:ahLst/>
              <a:cxnLst/>
              <a:rect l="l" t="t" r="r" b="b"/>
              <a:pathLst>
                <a:path w="13059" h="20427" extrusionOk="0">
                  <a:moveTo>
                    <a:pt x="327" y="0"/>
                  </a:moveTo>
                  <a:lnTo>
                    <a:pt x="327" y="0"/>
                  </a:lnTo>
                  <a:cubicBezTo>
                    <a:pt x="1" y="4186"/>
                    <a:pt x="126" y="7669"/>
                    <a:pt x="552" y="10602"/>
                  </a:cubicBezTo>
                  <a:cubicBezTo>
                    <a:pt x="552" y="10727"/>
                    <a:pt x="577" y="10827"/>
                    <a:pt x="602" y="10927"/>
                  </a:cubicBezTo>
                  <a:cubicBezTo>
                    <a:pt x="878" y="12857"/>
                    <a:pt x="1304" y="14562"/>
                    <a:pt x="1780" y="16015"/>
                  </a:cubicBezTo>
                  <a:cubicBezTo>
                    <a:pt x="1831" y="16141"/>
                    <a:pt x="1881" y="16266"/>
                    <a:pt x="1906" y="16366"/>
                  </a:cubicBezTo>
                  <a:cubicBezTo>
                    <a:pt x="2482" y="17995"/>
                    <a:pt x="3159" y="19323"/>
                    <a:pt x="3861" y="20426"/>
                  </a:cubicBezTo>
                  <a:lnTo>
                    <a:pt x="13059" y="20426"/>
                  </a:lnTo>
                  <a:cubicBezTo>
                    <a:pt x="13034" y="20351"/>
                    <a:pt x="13034" y="20276"/>
                    <a:pt x="13034" y="20201"/>
                  </a:cubicBezTo>
                  <a:cubicBezTo>
                    <a:pt x="12808" y="17745"/>
                    <a:pt x="12081" y="15414"/>
                    <a:pt x="11054" y="13233"/>
                  </a:cubicBezTo>
                  <a:cubicBezTo>
                    <a:pt x="11004" y="13108"/>
                    <a:pt x="10928" y="12958"/>
                    <a:pt x="10878" y="12832"/>
                  </a:cubicBezTo>
                  <a:cubicBezTo>
                    <a:pt x="9976" y="11003"/>
                    <a:pt x="8898" y="9298"/>
                    <a:pt x="7770" y="7770"/>
                  </a:cubicBezTo>
                  <a:cubicBezTo>
                    <a:pt x="7720" y="7694"/>
                    <a:pt x="7645" y="7619"/>
                    <a:pt x="7595" y="7544"/>
                  </a:cubicBezTo>
                  <a:cubicBezTo>
                    <a:pt x="4136" y="2933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296950" y="5041088"/>
              <a:ext cx="217600" cy="427025"/>
            </a:xfrm>
            <a:custGeom>
              <a:avLst/>
              <a:gdLst/>
              <a:ahLst/>
              <a:cxnLst/>
              <a:rect l="l" t="t" r="r" b="b"/>
              <a:pathLst>
                <a:path w="8704" h="17081" extrusionOk="0">
                  <a:moveTo>
                    <a:pt x="138" y="1"/>
                  </a:moveTo>
                  <a:cubicBezTo>
                    <a:pt x="69" y="1"/>
                    <a:pt x="1" y="89"/>
                    <a:pt x="57" y="163"/>
                  </a:cubicBezTo>
                  <a:cubicBezTo>
                    <a:pt x="2237" y="3672"/>
                    <a:pt x="4192" y="7331"/>
                    <a:pt x="5921" y="11065"/>
                  </a:cubicBezTo>
                  <a:lnTo>
                    <a:pt x="6021" y="11291"/>
                  </a:lnTo>
                  <a:cubicBezTo>
                    <a:pt x="6899" y="13196"/>
                    <a:pt x="7726" y="15125"/>
                    <a:pt x="8503" y="17080"/>
                  </a:cubicBezTo>
                  <a:lnTo>
                    <a:pt x="8703" y="17080"/>
                  </a:lnTo>
                  <a:cubicBezTo>
                    <a:pt x="8503" y="16554"/>
                    <a:pt x="8277" y="16003"/>
                    <a:pt x="8052" y="15451"/>
                  </a:cubicBezTo>
                  <a:cubicBezTo>
                    <a:pt x="8026" y="15376"/>
                    <a:pt x="7976" y="15276"/>
                    <a:pt x="7951" y="15201"/>
                  </a:cubicBezTo>
                  <a:cubicBezTo>
                    <a:pt x="6999" y="12895"/>
                    <a:pt x="5971" y="10614"/>
                    <a:pt x="4844" y="8358"/>
                  </a:cubicBezTo>
                  <a:cubicBezTo>
                    <a:pt x="4818" y="8283"/>
                    <a:pt x="4768" y="8208"/>
                    <a:pt x="4743" y="8133"/>
                  </a:cubicBezTo>
                  <a:cubicBezTo>
                    <a:pt x="4342" y="7356"/>
                    <a:pt x="3966" y="6604"/>
                    <a:pt x="3565" y="5827"/>
                  </a:cubicBezTo>
                  <a:cubicBezTo>
                    <a:pt x="2513" y="3872"/>
                    <a:pt x="1385" y="1942"/>
                    <a:pt x="207" y="38"/>
                  </a:cubicBezTo>
                  <a:cubicBezTo>
                    <a:pt x="187" y="12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3266400" y="5222463"/>
              <a:ext cx="184675" cy="100950"/>
            </a:xfrm>
            <a:custGeom>
              <a:avLst/>
              <a:gdLst/>
              <a:ahLst/>
              <a:cxnLst/>
              <a:rect l="l" t="t" r="r" b="b"/>
              <a:pathLst>
                <a:path w="7387" h="4038" extrusionOk="0">
                  <a:moveTo>
                    <a:pt x="0" y="1"/>
                  </a:moveTo>
                  <a:cubicBezTo>
                    <a:pt x="0" y="126"/>
                    <a:pt x="25" y="226"/>
                    <a:pt x="50" y="326"/>
                  </a:cubicBezTo>
                  <a:cubicBezTo>
                    <a:pt x="2055" y="2156"/>
                    <a:pt x="4562" y="3459"/>
                    <a:pt x="7243" y="4036"/>
                  </a:cubicBezTo>
                  <a:cubicBezTo>
                    <a:pt x="7251" y="4037"/>
                    <a:pt x="7258" y="4038"/>
                    <a:pt x="7264" y="4038"/>
                  </a:cubicBezTo>
                  <a:cubicBezTo>
                    <a:pt x="7371" y="4038"/>
                    <a:pt x="7387" y="3859"/>
                    <a:pt x="7269" y="3835"/>
                  </a:cubicBezTo>
                  <a:cubicBezTo>
                    <a:pt x="7218" y="3835"/>
                    <a:pt x="7193" y="3835"/>
                    <a:pt x="7143" y="3810"/>
                  </a:cubicBezTo>
                  <a:cubicBezTo>
                    <a:pt x="4461" y="3209"/>
                    <a:pt x="1980" y="18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3492425" y="5278238"/>
              <a:ext cx="36525" cy="152000"/>
            </a:xfrm>
            <a:custGeom>
              <a:avLst/>
              <a:gdLst/>
              <a:ahLst/>
              <a:cxnLst/>
              <a:rect l="l" t="t" r="r" b="b"/>
              <a:pathLst>
                <a:path w="1461" h="6080" extrusionOk="0">
                  <a:moveTo>
                    <a:pt x="1285" y="0"/>
                  </a:moveTo>
                  <a:cubicBezTo>
                    <a:pt x="1260" y="1955"/>
                    <a:pt x="884" y="3885"/>
                    <a:pt x="132" y="5715"/>
                  </a:cubicBezTo>
                  <a:cubicBezTo>
                    <a:pt x="107" y="5790"/>
                    <a:pt x="82" y="5865"/>
                    <a:pt x="32" y="5940"/>
                  </a:cubicBezTo>
                  <a:cubicBezTo>
                    <a:pt x="0" y="6020"/>
                    <a:pt x="70" y="6080"/>
                    <a:pt x="138" y="6080"/>
                  </a:cubicBezTo>
                  <a:cubicBezTo>
                    <a:pt x="177" y="6080"/>
                    <a:pt x="214" y="6061"/>
                    <a:pt x="233" y="6015"/>
                  </a:cubicBezTo>
                  <a:cubicBezTo>
                    <a:pt x="233" y="5990"/>
                    <a:pt x="233" y="5990"/>
                    <a:pt x="233" y="5965"/>
                  </a:cubicBezTo>
                  <a:cubicBezTo>
                    <a:pt x="984" y="4211"/>
                    <a:pt x="1411" y="2306"/>
                    <a:pt x="1461" y="401"/>
                  </a:cubicBezTo>
                  <a:cubicBezTo>
                    <a:pt x="1411" y="276"/>
                    <a:pt x="1335" y="126"/>
                    <a:pt x="1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3578425" y="5265788"/>
              <a:ext cx="201775" cy="202325"/>
            </a:xfrm>
            <a:custGeom>
              <a:avLst/>
              <a:gdLst/>
              <a:ahLst/>
              <a:cxnLst/>
              <a:rect l="l" t="t" r="r" b="b"/>
              <a:pathLst>
                <a:path w="8071" h="8093" extrusionOk="0">
                  <a:moveTo>
                    <a:pt x="1407" y="1"/>
                  </a:moveTo>
                  <a:cubicBezTo>
                    <a:pt x="1293" y="1"/>
                    <a:pt x="1183" y="63"/>
                    <a:pt x="1078" y="197"/>
                  </a:cubicBezTo>
                  <a:cubicBezTo>
                    <a:pt x="1" y="1601"/>
                    <a:pt x="2106" y="7115"/>
                    <a:pt x="2507" y="8092"/>
                  </a:cubicBezTo>
                  <a:lnTo>
                    <a:pt x="5966" y="8092"/>
                  </a:lnTo>
                  <a:cubicBezTo>
                    <a:pt x="6417" y="7040"/>
                    <a:pt x="8071" y="2829"/>
                    <a:pt x="6768" y="2779"/>
                  </a:cubicBezTo>
                  <a:cubicBezTo>
                    <a:pt x="6758" y="2779"/>
                    <a:pt x="6749" y="2778"/>
                    <a:pt x="6740" y="2778"/>
                  </a:cubicBezTo>
                  <a:cubicBezTo>
                    <a:pt x="5251" y="2778"/>
                    <a:pt x="4236" y="6814"/>
                    <a:pt x="4236" y="6814"/>
                  </a:cubicBezTo>
                  <a:cubicBezTo>
                    <a:pt x="4236" y="6814"/>
                    <a:pt x="2606" y="1"/>
                    <a:pt x="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9"/>
          <p:cNvGrpSpPr/>
          <p:nvPr/>
        </p:nvGrpSpPr>
        <p:grpSpPr>
          <a:xfrm flipH="1">
            <a:off x="88850" y="3959738"/>
            <a:ext cx="1022525" cy="1297650"/>
            <a:chOff x="9292900" y="3125713"/>
            <a:chExt cx="1022525" cy="1297650"/>
          </a:xfrm>
        </p:grpSpPr>
        <p:sp>
          <p:nvSpPr>
            <p:cNvPr id="402" name="Google Shape;402;p9"/>
            <p:cNvSpPr/>
            <p:nvPr/>
          </p:nvSpPr>
          <p:spPr>
            <a:xfrm>
              <a:off x="9466525" y="31257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6792" y="0"/>
                  </a:moveTo>
                  <a:cubicBezTo>
                    <a:pt x="6239" y="0"/>
                    <a:pt x="5682" y="145"/>
                    <a:pt x="5125" y="466"/>
                  </a:cubicBezTo>
                  <a:cubicBezTo>
                    <a:pt x="0" y="3428"/>
                    <a:pt x="7599" y="12697"/>
                    <a:pt x="15222" y="12697"/>
                  </a:cubicBezTo>
                  <a:cubicBezTo>
                    <a:pt x="15725" y="12697"/>
                    <a:pt x="16229" y="12657"/>
                    <a:pt x="16729" y="12571"/>
                  </a:cubicBezTo>
                  <a:cubicBezTo>
                    <a:pt x="16729" y="12571"/>
                    <a:pt x="11946" y="0"/>
                    <a:pt x="6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9649550" y="3216013"/>
              <a:ext cx="241100" cy="231150"/>
            </a:xfrm>
            <a:custGeom>
              <a:avLst/>
              <a:gdLst/>
              <a:ahLst/>
              <a:cxnLst/>
              <a:rect l="l" t="t" r="r" b="b"/>
              <a:pathLst>
                <a:path w="9644" h="9246" extrusionOk="0">
                  <a:moveTo>
                    <a:pt x="454" y="1"/>
                  </a:moveTo>
                  <a:cubicBezTo>
                    <a:pt x="209" y="1"/>
                    <a:pt x="1" y="323"/>
                    <a:pt x="235" y="538"/>
                  </a:cubicBezTo>
                  <a:cubicBezTo>
                    <a:pt x="3143" y="3420"/>
                    <a:pt x="6075" y="6303"/>
                    <a:pt x="8982" y="9160"/>
                  </a:cubicBezTo>
                  <a:cubicBezTo>
                    <a:pt x="9048" y="9220"/>
                    <a:pt x="9120" y="9246"/>
                    <a:pt x="9190" y="9246"/>
                  </a:cubicBezTo>
                  <a:cubicBezTo>
                    <a:pt x="9435" y="9246"/>
                    <a:pt x="9643" y="8924"/>
                    <a:pt x="9408" y="8709"/>
                  </a:cubicBezTo>
                  <a:cubicBezTo>
                    <a:pt x="6501" y="5826"/>
                    <a:pt x="3569" y="2969"/>
                    <a:pt x="661" y="87"/>
                  </a:cubicBezTo>
                  <a:cubicBezTo>
                    <a:pt x="595" y="26"/>
                    <a:pt x="523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9890650" y="3202588"/>
              <a:ext cx="424775" cy="309300"/>
            </a:xfrm>
            <a:custGeom>
              <a:avLst/>
              <a:gdLst/>
              <a:ahLst/>
              <a:cxnLst/>
              <a:rect l="l" t="t" r="r" b="b"/>
              <a:pathLst>
                <a:path w="16991" h="12372" extrusionOk="0">
                  <a:moveTo>
                    <a:pt x="10276" y="0"/>
                  </a:moveTo>
                  <a:cubicBezTo>
                    <a:pt x="5149" y="0"/>
                    <a:pt x="1" y="12187"/>
                    <a:pt x="1" y="12187"/>
                  </a:cubicBezTo>
                  <a:cubicBezTo>
                    <a:pt x="607" y="12313"/>
                    <a:pt x="1221" y="12371"/>
                    <a:pt x="1836" y="12371"/>
                  </a:cubicBezTo>
                  <a:cubicBezTo>
                    <a:pt x="9354" y="12371"/>
                    <a:pt x="16991" y="3615"/>
                    <a:pt x="12056" y="533"/>
                  </a:cubicBezTo>
                  <a:cubicBezTo>
                    <a:pt x="11468" y="165"/>
                    <a:pt x="10872" y="0"/>
                    <a:pt x="10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9884125" y="3291988"/>
              <a:ext cx="249825" cy="222225"/>
            </a:xfrm>
            <a:custGeom>
              <a:avLst/>
              <a:gdLst/>
              <a:ahLst/>
              <a:cxnLst/>
              <a:rect l="l" t="t" r="r" b="b"/>
              <a:pathLst>
                <a:path w="9993" h="8889" extrusionOk="0">
                  <a:moveTo>
                    <a:pt x="9528" y="1"/>
                  </a:moveTo>
                  <a:cubicBezTo>
                    <a:pt x="9455" y="1"/>
                    <a:pt x="9378" y="27"/>
                    <a:pt x="9310" y="90"/>
                  </a:cubicBezTo>
                  <a:cubicBezTo>
                    <a:pt x="6302" y="2847"/>
                    <a:pt x="3269" y="5604"/>
                    <a:pt x="237" y="8386"/>
                  </a:cubicBezTo>
                  <a:cubicBezTo>
                    <a:pt x="0" y="8583"/>
                    <a:pt x="244" y="8888"/>
                    <a:pt x="505" y="8888"/>
                  </a:cubicBezTo>
                  <a:cubicBezTo>
                    <a:pt x="576" y="8888"/>
                    <a:pt x="649" y="8866"/>
                    <a:pt x="713" y="8812"/>
                  </a:cubicBezTo>
                  <a:cubicBezTo>
                    <a:pt x="3721" y="6030"/>
                    <a:pt x="6753" y="3273"/>
                    <a:pt x="9761" y="516"/>
                  </a:cubicBezTo>
                  <a:cubicBezTo>
                    <a:pt x="9993" y="303"/>
                    <a:pt x="9777" y="1"/>
                    <a:pt x="9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9457300" y="3416363"/>
              <a:ext cx="395675" cy="341000"/>
            </a:xfrm>
            <a:custGeom>
              <a:avLst/>
              <a:gdLst/>
              <a:ahLst/>
              <a:cxnLst/>
              <a:rect l="l" t="t" r="r" b="b"/>
              <a:pathLst>
                <a:path w="15827" h="13640" extrusionOk="0">
                  <a:moveTo>
                    <a:pt x="7032" y="0"/>
                  </a:moveTo>
                  <a:cubicBezTo>
                    <a:pt x="6592" y="0"/>
                    <a:pt x="6140" y="93"/>
                    <a:pt x="5677" y="293"/>
                  </a:cubicBezTo>
                  <a:cubicBezTo>
                    <a:pt x="0" y="2751"/>
                    <a:pt x="7358" y="13640"/>
                    <a:pt x="15348" y="13640"/>
                  </a:cubicBezTo>
                  <a:cubicBezTo>
                    <a:pt x="15507" y="13640"/>
                    <a:pt x="15667" y="13636"/>
                    <a:pt x="15827" y="13627"/>
                  </a:cubicBezTo>
                  <a:cubicBezTo>
                    <a:pt x="15827" y="13627"/>
                    <a:pt x="12362" y="0"/>
                    <a:pt x="7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9643575" y="3509663"/>
              <a:ext cx="215800" cy="253500"/>
            </a:xfrm>
            <a:custGeom>
              <a:avLst/>
              <a:gdLst/>
              <a:ahLst/>
              <a:cxnLst/>
              <a:rect l="l" t="t" r="r" b="b"/>
              <a:pathLst>
                <a:path w="8632" h="10140" extrusionOk="0">
                  <a:moveTo>
                    <a:pt x="474" y="1"/>
                  </a:moveTo>
                  <a:cubicBezTo>
                    <a:pt x="235" y="1"/>
                    <a:pt x="0" y="230"/>
                    <a:pt x="180" y="446"/>
                  </a:cubicBezTo>
                  <a:lnTo>
                    <a:pt x="7925" y="10020"/>
                  </a:lnTo>
                  <a:cubicBezTo>
                    <a:pt x="7988" y="10104"/>
                    <a:pt x="8076" y="10139"/>
                    <a:pt x="8165" y="10139"/>
                  </a:cubicBezTo>
                  <a:cubicBezTo>
                    <a:pt x="8396" y="10139"/>
                    <a:pt x="8632" y="9904"/>
                    <a:pt x="8451" y="9669"/>
                  </a:cubicBezTo>
                  <a:cubicBezTo>
                    <a:pt x="5870" y="6486"/>
                    <a:pt x="3288" y="3303"/>
                    <a:pt x="732" y="120"/>
                  </a:cubicBezTo>
                  <a:cubicBezTo>
                    <a:pt x="661" y="36"/>
                    <a:pt x="567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9847225" y="3526375"/>
              <a:ext cx="441375" cy="284800"/>
            </a:xfrm>
            <a:custGeom>
              <a:avLst/>
              <a:gdLst/>
              <a:ahLst/>
              <a:cxnLst/>
              <a:rect l="l" t="t" r="r" b="b"/>
              <a:pathLst>
                <a:path w="17655" h="11392" extrusionOk="0">
                  <a:moveTo>
                    <a:pt x="11262" y="1"/>
                  </a:moveTo>
                  <a:cubicBezTo>
                    <a:pt x="6241" y="1"/>
                    <a:pt x="1" y="10917"/>
                    <a:pt x="1" y="10917"/>
                  </a:cubicBezTo>
                  <a:cubicBezTo>
                    <a:pt x="976" y="11244"/>
                    <a:pt x="1994" y="11391"/>
                    <a:pt x="3019" y="11391"/>
                  </a:cubicBezTo>
                  <a:cubicBezTo>
                    <a:pt x="10163" y="11391"/>
                    <a:pt x="17655" y="4229"/>
                    <a:pt x="13359" y="766"/>
                  </a:cubicBezTo>
                  <a:cubicBezTo>
                    <a:pt x="12701" y="233"/>
                    <a:pt x="11995" y="1"/>
                    <a:pt x="1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9841800" y="3612450"/>
              <a:ext cx="271600" cy="194725"/>
            </a:xfrm>
            <a:custGeom>
              <a:avLst/>
              <a:gdLst/>
              <a:ahLst/>
              <a:cxnLst/>
              <a:rect l="l" t="t" r="r" b="b"/>
              <a:pathLst>
                <a:path w="10864" h="7789" extrusionOk="0">
                  <a:moveTo>
                    <a:pt x="10431" y="0"/>
                  </a:moveTo>
                  <a:cubicBezTo>
                    <a:pt x="10379" y="0"/>
                    <a:pt x="10323" y="17"/>
                    <a:pt x="10268" y="55"/>
                  </a:cubicBezTo>
                  <a:cubicBezTo>
                    <a:pt x="6935" y="2436"/>
                    <a:pt x="3601" y="4817"/>
                    <a:pt x="268" y="7198"/>
                  </a:cubicBezTo>
                  <a:cubicBezTo>
                    <a:pt x="0" y="7383"/>
                    <a:pt x="172" y="7788"/>
                    <a:pt x="423" y="7788"/>
                  </a:cubicBezTo>
                  <a:cubicBezTo>
                    <a:pt x="477" y="7788"/>
                    <a:pt x="535" y="7769"/>
                    <a:pt x="594" y="7724"/>
                  </a:cubicBezTo>
                  <a:cubicBezTo>
                    <a:pt x="3927" y="5343"/>
                    <a:pt x="7260" y="2962"/>
                    <a:pt x="10594" y="582"/>
                  </a:cubicBezTo>
                  <a:cubicBezTo>
                    <a:pt x="10864" y="394"/>
                    <a:pt x="10686" y="0"/>
                    <a:pt x="10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9400175" y="3697863"/>
              <a:ext cx="384100" cy="352150"/>
            </a:xfrm>
            <a:custGeom>
              <a:avLst/>
              <a:gdLst/>
              <a:ahLst/>
              <a:cxnLst/>
              <a:rect l="l" t="t" r="r" b="b"/>
              <a:pathLst>
                <a:path w="15364" h="14086" extrusionOk="0">
                  <a:moveTo>
                    <a:pt x="7117" y="1"/>
                  </a:moveTo>
                  <a:cubicBezTo>
                    <a:pt x="6730" y="1"/>
                    <a:pt x="6329" y="72"/>
                    <a:pt x="5915" y="226"/>
                  </a:cubicBezTo>
                  <a:cubicBezTo>
                    <a:pt x="0" y="2431"/>
                    <a:pt x="7168" y="14085"/>
                    <a:pt x="15364" y="14085"/>
                  </a:cubicBezTo>
                  <a:cubicBezTo>
                    <a:pt x="15364" y="14085"/>
                    <a:pt x="12547" y="1"/>
                    <a:pt x="7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9587925" y="379221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437" y="1"/>
                  </a:moveTo>
                  <a:cubicBezTo>
                    <a:pt x="217" y="1"/>
                    <a:pt x="0" y="231"/>
                    <a:pt x="160" y="462"/>
                  </a:cubicBezTo>
                  <a:cubicBezTo>
                    <a:pt x="2566" y="3795"/>
                    <a:pt x="4972" y="7103"/>
                    <a:pt x="7378" y="10412"/>
                  </a:cubicBezTo>
                  <a:cubicBezTo>
                    <a:pt x="7444" y="10507"/>
                    <a:pt x="7538" y="10547"/>
                    <a:pt x="7631" y="10547"/>
                  </a:cubicBezTo>
                  <a:cubicBezTo>
                    <a:pt x="7857" y="10547"/>
                    <a:pt x="8081" y="10316"/>
                    <a:pt x="7904" y="10086"/>
                  </a:cubicBezTo>
                  <a:cubicBezTo>
                    <a:pt x="5498" y="6778"/>
                    <a:pt x="3092" y="34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776550" y="3825675"/>
              <a:ext cx="446275" cy="274050"/>
            </a:xfrm>
            <a:custGeom>
              <a:avLst/>
              <a:gdLst/>
              <a:ahLst/>
              <a:cxnLst/>
              <a:rect l="l" t="t" r="r" b="b"/>
              <a:pathLst>
                <a:path w="17851" h="10962" extrusionOk="0">
                  <a:moveTo>
                    <a:pt x="11635" y="1"/>
                  </a:moveTo>
                  <a:cubicBezTo>
                    <a:pt x="6642" y="1"/>
                    <a:pt x="1" y="10316"/>
                    <a:pt x="1" y="10316"/>
                  </a:cubicBezTo>
                  <a:cubicBezTo>
                    <a:pt x="1133" y="10763"/>
                    <a:pt x="2339" y="10962"/>
                    <a:pt x="3555" y="10962"/>
                  </a:cubicBezTo>
                  <a:cubicBezTo>
                    <a:pt x="10523" y="10962"/>
                    <a:pt x="17851" y="4452"/>
                    <a:pt x="13861" y="868"/>
                  </a:cubicBezTo>
                  <a:cubicBezTo>
                    <a:pt x="13183" y="262"/>
                    <a:pt x="12430" y="1"/>
                    <a:pt x="1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9771000" y="3910525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10798" y="0"/>
                  </a:moveTo>
                  <a:cubicBezTo>
                    <a:pt x="10743" y="0"/>
                    <a:pt x="10684" y="17"/>
                    <a:pt x="10624" y="55"/>
                  </a:cubicBezTo>
                  <a:cubicBezTo>
                    <a:pt x="7190" y="2261"/>
                    <a:pt x="3732" y="4466"/>
                    <a:pt x="273" y="6672"/>
                  </a:cubicBezTo>
                  <a:cubicBezTo>
                    <a:pt x="1" y="6839"/>
                    <a:pt x="183" y="7251"/>
                    <a:pt x="441" y="7251"/>
                  </a:cubicBezTo>
                  <a:cubicBezTo>
                    <a:pt x="491" y="7251"/>
                    <a:pt x="545" y="7235"/>
                    <a:pt x="599" y="7198"/>
                  </a:cubicBezTo>
                  <a:cubicBezTo>
                    <a:pt x="4057" y="4993"/>
                    <a:pt x="7516" y="2787"/>
                    <a:pt x="10950" y="582"/>
                  </a:cubicBezTo>
                  <a:cubicBezTo>
                    <a:pt x="11241" y="394"/>
                    <a:pt x="11066" y="0"/>
                    <a:pt x="10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9292900" y="3960688"/>
              <a:ext cx="372225" cy="359875"/>
            </a:xfrm>
            <a:custGeom>
              <a:avLst/>
              <a:gdLst/>
              <a:ahLst/>
              <a:cxnLst/>
              <a:rect l="l" t="t" r="r" b="b"/>
              <a:pathLst>
                <a:path w="14889" h="14395" extrusionOk="0">
                  <a:moveTo>
                    <a:pt x="7063" y="1"/>
                  </a:moveTo>
                  <a:cubicBezTo>
                    <a:pt x="6711" y="1"/>
                    <a:pt x="6345" y="60"/>
                    <a:pt x="5966" y="184"/>
                  </a:cubicBezTo>
                  <a:cubicBezTo>
                    <a:pt x="1" y="2164"/>
                    <a:pt x="6718" y="14094"/>
                    <a:pt x="14888" y="14395"/>
                  </a:cubicBezTo>
                  <a:cubicBezTo>
                    <a:pt x="14888" y="14395"/>
                    <a:pt x="12585" y="1"/>
                    <a:pt x="7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9478775" y="4055888"/>
              <a:ext cx="192200" cy="270575"/>
            </a:xfrm>
            <a:custGeom>
              <a:avLst/>
              <a:gdLst/>
              <a:ahLst/>
              <a:cxnLst/>
              <a:rect l="l" t="t" r="r" b="b"/>
              <a:pathLst>
                <a:path w="7688" h="10823" extrusionOk="0">
                  <a:moveTo>
                    <a:pt x="437" y="1"/>
                  </a:moveTo>
                  <a:cubicBezTo>
                    <a:pt x="217" y="1"/>
                    <a:pt x="1" y="231"/>
                    <a:pt x="160" y="462"/>
                  </a:cubicBezTo>
                  <a:cubicBezTo>
                    <a:pt x="2441" y="3870"/>
                    <a:pt x="4721" y="7279"/>
                    <a:pt x="7002" y="10687"/>
                  </a:cubicBezTo>
                  <a:cubicBezTo>
                    <a:pt x="7068" y="10783"/>
                    <a:pt x="7160" y="10822"/>
                    <a:pt x="7251" y="10822"/>
                  </a:cubicBezTo>
                  <a:cubicBezTo>
                    <a:pt x="7472" y="10822"/>
                    <a:pt x="7688" y="10592"/>
                    <a:pt x="7528" y="10361"/>
                  </a:cubicBezTo>
                  <a:cubicBezTo>
                    <a:pt x="5248" y="6953"/>
                    <a:pt x="2967" y="35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9663750" y="4113613"/>
              <a:ext cx="449175" cy="266250"/>
            </a:xfrm>
            <a:custGeom>
              <a:avLst/>
              <a:gdLst/>
              <a:ahLst/>
              <a:cxnLst/>
              <a:rect l="l" t="t" r="r" b="b"/>
              <a:pathLst>
                <a:path w="17967" h="10650" extrusionOk="0">
                  <a:moveTo>
                    <a:pt x="11849" y="0"/>
                  </a:moveTo>
                  <a:cubicBezTo>
                    <a:pt x="6876" y="0"/>
                    <a:pt x="0" y="9857"/>
                    <a:pt x="0" y="9857"/>
                  </a:cubicBezTo>
                  <a:cubicBezTo>
                    <a:pt x="1248" y="10408"/>
                    <a:pt x="2599" y="10649"/>
                    <a:pt x="3964" y="10649"/>
                  </a:cubicBezTo>
                  <a:cubicBezTo>
                    <a:pt x="10796" y="10649"/>
                    <a:pt x="17967" y="4594"/>
                    <a:pt x="14186" y="960"/>
                  </a:cubicBezTo>
                  <a:cubicBezTo>
                    <a:pt x="13491" y="287"/>
                    <a:pt x="12698" y="0"/>
                    <a:pt x="1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657575" y="4197238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11033" y="1"/>
                  </a:moveTo>
                  <a:cubicBezTo>
                    <a:pt x="10982" y="1"/>
                    <a:pt x="10928" y="15"/>
                    <a:pt x="10874" y="46"/>
                  </a:cubicBezTo>
                  <a:cubicBezTo>
                    <a:pt x="7340" y="2126"/>
                    <a:pt x="3806" y="4206"/>
                    <a:pt x="297" y="6286"/>
                  </a:cubicBezTo>
                  <a:cubicBezTo>
                    <a:pt x="1" y="6456"/>
                    <a:pt x="187" y="6857"/>
                    <a:pt x="464" y="6857"/>
                  </a:cubicBezTo>
                  <a:cubicBezTo>
                    <a:pt x="515" y="6857"/>
                    <a:pt x="569" y="6844"/>
                    <a:pt x="623" y="6813"/>
                  </a:cubicBezTo>
                  <a:cubicBezTo>
                    <a:pt x="4157" y="4732"/>
                    <a:pt x="7666" y="2652"/>
                    <a:pt x="11200" y="572"/>
                  </a:cubicBezTo>
                  <a:cubicBezTo>
                    <a:pt x="11496" y="403"/>
                    <a:pt x="11310" y="1"/>
                    <a:pt x="11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9613725" y="3130350"/>
              <a:ext cx="287390" cy="1293013"/>
            </a:xfrm>
            <a:custGeom>
              <a:avLst/>
              <a:gdLst/>
              <a:ahLst/>
              <a:cxnLst/>
              <a:rect l="l" t="t" r="r" b="b"/>
              <a:pathLst>
                <a:path w="14086" h="82070" extrusionOk="0">
                  <a:moveTo>
                    <a:pt x="12571" y="1"/>
                  </a:moveTo>
                  <a:cubicBezTo>
                    <a:pt x="12409" y="1"/>
                    <a:pt x="12255" y="108"/>
                    <a:pt x="12281" y="314"/>
                  </a:cubicBezTo>
                  <a:cubicBezTo>
                    <a:pt x="12381" y="1317"/>
                    <a:pt x="12481" y="2319"/>
                    <a:pt x="12582" y="3322"/>
                  </a:cubicBezTo>
                  <a:cubicBezTo>
                    <a:pt x="13334" y="11568"/>
                    <a:pt x="13434" y="19888"/>
                    <a:pt x="12907" y="28184"/>
                  </a:cubicBezTo>
                  <a:cubicBezTo>
                    <a:pt x="12356" y="36480"/>
                    <a:pt x="11178" y="44751"/>
                    <a:pt x="9374" y="52871"/>
                  </a:cubicBezTo>
                  <a:cubicBezTo>
                    <a:pt x="7569" y="60966"/>
                    <a:pt x="5188" y="68936"/>
                    <a:pt x="2206" y="76681"/>
                  </a:cubicBezTo>
                  <a:cubicBezTo>
                    <a:pt x="1504" y="78510"/>
                    <a:pt x="777" y="80290"/>
                    <a:pt x="0" y="82069"/>
                  </a:cubicBezTo>
                  <a:lnTo>
                    <a:pt x="677" y="82069"/>
                  </a:lnTo>
                  <a:cubicBezTo>
                    <a:pt x="1780" y="79488"/>
                    <a:pt x="2807" y="76881"/>
                    <a:pt x="3785" y="74225"/>
                  </a:cubicBezTo>
                  <a:cubicBezTo>
                    <a:pt x="6667" y="66355"/>
                    <a:pt x="8948" y="58285"/>
                    <a:pt x="10602" y="50064"/>
                  </a:cubicBezTo>
                  <a:cubicBezTo>
                    <a:pt x="12256" y="41919"/>
                    <a:pt x="13283" y="33673"/>
                    <a:pt x="13684" y="25377"/>
                  </a:cubicBezTo>
                  <a:cubicBezTo>
                    <a:pt x="14085" y="17006"/>
                    <a:pt x="13810" y="8610"/>
                    <a:pt x="12907" y="289"/>
                  </a:cubicBezTo>
                  <a:cubicBezTo>
                    <a:pt x="12883" y="95"/>
                    <a:pt x="12724" y="1"/>
                    <a:pt x="12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9"/>
          <p:cNvGrpSpPr/>
          <p:nvPr/>
        </p:nvGrpSpPr>
        <p:grpSpPr>
          <a:xfrm>
            <a:off x="1010364" y="4624267"/>
            <a:ext cx="477899" cy="633144"/>
            <a:chOff x="115750" y="4558405"/>
            <a:chExt cx="477899" cy="633144"/>
          </a:xfrm>
        </p:grpSpPr>
        <p:sp>
          <p:nvSpPr>
            <p:cNvPr id="420" name="Google Shape;420;p9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9"/>
          <p:cNvSpPr/>
          <p:nvPr/>
        </p:nvSpPr>
        <p:spPr>
          <a:xfrm>
            <a:off x="4175332" y="582224"/>
            <a:ext cx="1102521" cy="278851"/>
          </a:xfrm>
          <a:custGeom>
            <a:avLst/>
            <a:gdLst/>
            <a:ahLst/>
            <a:cxnLst/>
            <a:rect l="l" t="t" r="r" b="b"/>
            <a:pathLst>
              <a:path w="35866" h="9072" extrusionOk="0">
                <a:moveTo>
                  <a:pt x="14700" y="0"/>
                </a:moveTo>
                <a:cubicBezTo>
                  <a:pt x="14407" y="0"/>
                  <a:pt x="14094" y="31"/>
                  <a:pt x="13760" y="99"/>
                </a:cubicBezTo>
                <a:cubicBezTo>
                  <a:pt x="10703" y="726"/>
                  <a:pt x="9023" y="4937"/>
                  <a:pt x="9023" y="4937"/>
                </a:cubicBezTo>
                <a:cubicBezTo>
                  <a:pt x="9023" y="4937"/>
                  <a:pt x="7453" y="3990"/>
                  <a:pt x="5700" y="3990"/>
                </a:cubicBezTo>
                <a:cubicBezTo>
                  <a:pt x="4824" y="3990"/>
                  <a:pt x="3902" y="4226"/>
                  <a:pt x="3109" y="4937"/>
                </a:cubicBezTo>
                <a:cubicBezTo>
                  <a:pt x="703" y="7042"/>
                  <a:pt x="1" y="9072"/>
                  <a:pt x="1" y="9072"/>
                </a:cubicBezTo>
                <a:lnTo>
                  <a:pt x="35866" y="9072"/>
                </a:lnTo>
                <a:cubicBezTo>
                  <a:pt x="35866" y="9072"/>
                  <a:pt x="35440" y="4786"/>
                  <a:pt x="31129" y="3683"/>
                </a:cubicBezTo>
                <a:cubicBezTo>
                  <a:pt x="30766" y="3588"/>
                  <a:pt x="30414" y="3548"/>
                  <a:pt x="30075" y="3548"/>
                </a:cubicBezTo>
                <a:cubicBezTo>
                  <a:pt x="28098" y="3548"/>
                  <a:pt x="26618" y="4937"/>
                  <a:pt x="26618" y="4937"/>
                </a:cubicBezTo>
                <a:cubicBezTo>
                  <a:pt x="26618" y="4937"/>
                  <a:pt x="25440" y="1453"/>
                  <a:pt x="23109" y="1378"/>
                </a:cubicBezTo>
                <a:cubicBezTo>
                  <a:pt x="23056" y="1376"/>
                  <a:pt x="23003" y="1375"/>
                  <a:pt x="22951" y="1375"/>
                </a:cubicBezTo>
                <a:cubicBezTo>
                  <a:pt x="19960" y="1375"/>
                  <a:pt x="18798" y="4160"/>
                  <a:pt x="18798" y="4160"/>
                </a:cubicBezTo>
                <a:cubicBezTo>
                  <a:pt x="18798" y="4160"/>
                  <a:pt x="18076" y="0"/>
                  <a:pt x="147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3"/>
          <p:cNvSpPr txBox="1">
            <a:spLocks noGrp="1"/>
          </p:cNvSpPr>
          <p:nvPr>
            <p:ph type="title"/>
          </p:nvPr>
        </p:nvSpPr>
        <p:spPr>
          <a:xfrm>
            <a:off x="2022451" y="1712100"/>
            <a:ext cx="24948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1"/>
          </p:nvPr>
        </p:nvSpPr>
        <p:spPr>
          <a:xfrm>
            <a:off x="2022438" y="2049800"/>
            <a:ext cx="2269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"/>
          </p:nvPr>
        </p:nvSpPr>
        <p:spPr>
          <a:xfrm>
            <a:off x="5739751" y="1707875"/>
            <a:ext cx="24948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3"/>
          </p:nvPr>
        </p:nvSpPr>
        <p:spPr>
          <a:xfrm>
            <a:off x="5739738" y="2049800"/>
            <a:ext cx="2269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4"/>
          </p:nvPr>
        </p:nvSpPr>
        <p:spPr>
          <a:xfrm>
            <a:off x="2022451" y="3074400"/>
            <a:ext cx="24948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subTitle" idx="5"/>
          </p:nvPr>
        </p:nvSpPr>
        <p:spPr>
          <a:xfrm>
            <a:off x="2022438" y="3422737"/>
            <a:ext cx="2269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6"/>
          </p:nvPr>
        </p:nvSpPr>
        <p:spPr>
          <a:xfrm>
            <a:off x="5739750" y="3074400"/>
            <a:ext cx="24948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7"/>
          </p:nvPr>
        </p:nvSpPr>
        <p:spPr>
          <a:xfrm>
            <a:off x="5739738" y="3422737"/>
            <a:ext cx="22695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8"/>
          </p:nvPr>
        </p:nvSpPr>
        <p:spPr>
          <a:xfrm>
            <a:off x="1134500" y="1875513"/>
            <a:ext cx="891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9"/>
          </p:nvPr>
        </p:nvSpPr>
        <p:spPr>
          <a:xfrm>
            <a:off x="4854950" y="1879738"/>
            <a:ext cx="891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13"/>
          </p:nvPr>
        </p:nvSpPr>
        <p:spPr>
          <a:xfrm>
            <a:off x="1134487" y="3252700"/>
            <a:ext cx="891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14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15"/>
          </p:nvPr>
        </p:nvSpPr>
        <p:spPr>
          <a:xfrm>
            <a:off x="4854962" y="3254125"/>
            <a:ext cx="8916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/>
          <p:nvPr/>
        </p:nvSpPr>
        <p:spPr>
          <a:xfrm flipH="1">
            <a:off x="-58025" y="4481250"/>
            <a:ext cx="9520219" cy="1048432"/>
          </a:xfrm>
          <a:custGeom>
            <a:avLst/>
            <a:gdLst/>
            <a:ahLst/>
            <a:cxnLst/>
            <a:rect l="l" t="t" r="r" b="b"/>
            <a:pathLst>
              <a:path w="126008" h="24237" extrusionOk="0">
                <a:moveTo>
                  <a:pt x="70899" y="0"/>
                </a:moveTo>
                <a:cubicBezTo>
                  <a:pt x="64338" y="0"/>
                  <a:pt x="57776" y="1175"/>
                  <a:pt x="51641" y="3490"/>
                </a:cubicBezTo>
                <a:cubicBezTo>
                  <a:pt x="45138" y="5940"/>
                  <a:pt x="38954" y="9675"/>
                  <a:pt x="32043" y="10294"/>
                </a:cubicBezTo>
                <a:cubicBezTo>
                  <a:pt x="31307" y="10361"/>
                  <a:pt x="30573" y="10391"/>
                  <a:pt x="29841" y="10391"/>
                </a:cubicBezTo>
                <a:cubicBezTo>
                  <a:pt x="23740" y="10391"/>
                  <a:pt x="17748" y="8289"/>
                  <a:pt x="11660" y="7452"/>
                </a:cubicBezTo>
                <a:cubicBezTo>
                  <a:pt x="10352" y="7272"/>
                  <a:pt x="9002" y="7174"/>
                  <a:pt x="7646" y="7174"/>
                </a:cubicBezTo>
                <a:cubicBezTo>
                  <a:pt x="5019" y="7174"/>
                  <a:pt x="2375" y="7541"/>
                  <a:pt x="1" y="8389"/>
                </a:cubicBezTo>
                <a:lnTo>
                  <a:pt x="1" y="24236"/>
                </a:lnTo>
                <a:lnTo>
                  <a:pt x="126008" y="24236"/>
                </a:lnTo>
                <a:lnTo>
                  <a:pt x="126008" y="10506"/>
                </a:lnTo>
                <a:cubicBezTo>
                  <a:pt x="123927" y="10958"/>
                  <a:pt x="121814" y="11157"/>
                  <a:pt x="119691" y="11157"/>
                </a:cubicBezTo>
                <a:cubicBezTo>
                  <a:pt x="114562" y="11157"/>
                  <a:pt x="109375" y="9996"/>
                  <a:pt x="104445" y="8435"/>
                </a:cubicBezTo>
                <a:cubicBezTo>
                  <a:pt x="97065" y="6091"/>
                  <a:pt x="89943" y="2855"/>
                  <a:pt x="82367" y="1222"/>
                </a:cubicBezTo>
                <a:cubicBezTo>
                  <a:pt x="78603" y="405"/>
                  <a:pt x="74751" y="0"/>
                  <a:pt x="70899" y="0"/>
                </a:cubicBezTo>
                <a:close/>
              </a:path>
            </a:pathLst>
          </a:custGeom>
          <a:solidFill>
            <a:srgbClr val="D82A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3"/>
          <p:cNvSpPr/>
          <p:nvPr/>
        </p:nvSpPr>
        <p:spPr>
          <a:xfrm flipH="1">
            <a:off x="7348070" y="3750"/>
            <a:ext cx="1795980" cy="2051822"/>
          </a:xfrm>
          <a:custGeom>
            <a:avLst/>
            <a:gdLst/>
            <a:ahLst/>
            <a:cxnLst/>
            <a:rect l="l" t="t" r="r" b="b"/>
            <a:pathLst>
              <a:path w="53309" h="60903" extrusionOk="0">
                <a:moveTo>
                  <a:pt x="0" y="0"/>
                </a:moveTo>
                <a:lnTo>
                  <a:pt x="0" y="60903"/>
                </a:lnTo>
                <a:cubicBezTo>
                  <a:pt x="0" y="60903"/>
                  <a:pt x="10150" y="60126"/>
                  <a:pt x="10150" y="47043"/>
                </a:cubicBezTo>
                <a:cubicBezTo>
                  <a:pt x="10150" y="31334"/>
                  <a:pt x="1845" y="10170"/>
                  <a:pt x="22583" y="10170"/>
                </a:cubicBezTo>
                <a:cubicBezTo>
                  <a:pt x="22789" y="10170"/>
                  <a:pt x="22997" y="10172"/>
                  <a:pt x="23208" y="10176"/>
                </a:cubicBezTo>
                <a:cubicBezTo>
                  <a:pt x="23651" y="10184"/>
                  <a:pt x="24088" y="10188"/>
                  <a:pt x="24519" y="10188"/>
                </a:cubicBezTo>
                <a:cubicBezTo>
                  <a:pt x="45987" y="10188"/>
                  <a:pt x="53309" y="0"/>
                  <a:pt x="533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3"/>
          <p:cNvSpPr/>
          <p:nvPr/>
        </p:nvSpPr>
        <p:spPr>
          <a:xfrm>
            <a:off x="7319200" y="833340"/>
            <a:ext cx="1104809" cy="278864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3"/>
          <p:cNvSpPr/>
          <p:nvPr/>
        </p:nvSpPr>
        <p:spPr>
          <a:xfrm>
            <a:off x="6392851" y="539500"/>
            <a:ext cx="742240" cy="187348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3"/>
          <p:cNvGrpSpPr/>
          <p:nvPr/>
        </p:nvGrpSpPr>
        <p:grpSpPr>
          <a:xfrm>
            <a:off x="8009538" y="3959738"/>
            <a:ext cx="1022525" cy="1297650"/>
            <a:chOff x="9292900" y="3125713"/>
            <a:chExt cx="1022525" cy="1297650"/>
          </a:xfrm>
        </p:grpSpPr>
        <p:sp>
          <p:nvSpPr>
            <p:cNvPr id="490" name="Google Shape;490;p13"/>
            <p:cNvSpPr/>
            <p:nvPr/>
          </p:nvSpPr>
          <p:spPr>
            <a:xfrm>
              <a:off x="9466525" y="31257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6792" y="0"/>
                  </a:moveTo>
                  <a:cubicBezTo>
                    <a:pt x="6239" y="0"/>
                    <a:pt x="5682" y="145"/>
                    <a:pt x="5125" y="466"/>
                  </a:cubicBezTo>
                  <a:cubicBezTo>
                    <a:pt x="0" y="3428"/>
                    <a:pt x="7599" y="12697"/>
                    <a:pt x="15222" y="12697"/>
                  </a:cubicBezTo>
                  <a:cubicBezTo>
                    <a:pt x="15725" y="12697"/>
                    <a:pt x="16229" y="12657"/>
                    <a:pt x="16729" y="12571"/>
                  </a:cubicBezTo>
                  <a:cubicBezTo>
                    <a:pt x="16729" y="12571"/>
                    <a:pt x="11946" y="0"/>
                    <a:pt x="6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9649550" y="3216013"/>
              <a:ext cx="241100" cy="231150"/>
            </a:xfrm>
            <a:custGeom>
              <a:avLst/>
              <a:gdLst/>
              <a:ahLst/>
              <a:cxnLst/>
              <a:rect l="l" t="t" r="r" b="b"/>
              <a:pathLst>
                <a:path w="9644" h="9246" extrusionOk="0">
                  <a:moveTo>
                    <a:pt x="454" y="1"/>
                  </a:moveTo>
                  <a:cubicBezTo>
                    <a:pt x="209" y="1"/>
                    <a:pt x="1" y="323"/>
                    <a:pt x="235" y="538"/>
                  </a:cubicBezTo>
                  <a:cubicBezTo>
                    <a:pt x="3143" y="3420"/>
                    <a:pt x="6075" y="6303"/>
                    <a:pt x="8982" y="9160"/>
                  </a:cubicBezTo>
                  <a:cubicBezTo>
                    <a:pt x="9048" y="9220"/>
                    <a:pt x="9120" y="9246"/>
                    <a:pt x="9190" y="9246"/>
                  </a:cubicBezTo>
                  <a:cubicBezTo>
                    <a:pt x="9435" y="9246"/>
                    <a:pt x="9643" y="8924"/>
                    <a:pt x="9408" y="8709"/>
                  </a:cubicBezTo>
                  <a:cubicBezTo>
                    <a:pt x="6501" y="5826"/>
                    <a:pt x="3569" y="2969"/>
                    <a:pt x="661" y="87"/>
                  </a:cubicBezTo>
                  <a:cubicBezTo>
                    <a:pt x="595" y="26"/>
                    <a:pt x="523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9890650" y="3202588"/>
              <a:ext cx="424775" cy="309300"/>
            </a:xfrm>
            <a:custGeom>
              <a:avLst/>
              <a:gdLst/>
              <a:ahLst/>
              <a:cxnLst/>
              <a:rect l="l" t="t" r="r" b="b"/>
              <a:pathLst>
                <a:path w="16991" h="12372" extrusionOk="0">
                  <a:moveTo>
                    <a:pt x="10276" y="0"/>
                  </a:moveTo>
                  <a:cubicBezTo>
                    <a:pt x="5149" y="0"/>
                    <a:pt x="1" y="12187"/>
                    <a:pt x="1" y="12187"/>
                  </a:cubicBezTo>
                  <a:cubicBezTo>
                    <a:pt x="607" y="12313"/>
                    <a:pt x="1221" y="12371"/>
                    <a:pt x="1836" y="12371"/>
                  </a:cubicBezTo>
                  <a:cubicBezTo>
                    <a:pt x="9354" y="12371"/>
                    <a:pt x="16991" y="3615"/>
                    <a:pt x="12056" y="533"/>
                  </a:cubicBezTo>
                  <a:cubicBezTo>
                    <a:pt x="11468" y="165"/>
                    <a:pt x="10872" y="0"/>
                    <a:pt x="10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9884125" y="3291988"/>
              <a:ext cx="249825" cy="222225"/>
            </a:xfrm>
            <a:custGeom>
              <a:avLst/>
              <a:gdLst/>
              <a:ahLst/>
              <a:cxnLst/>
              <a:rect l="l" t="t" r="r" b="b"/>
              <a:pathLst>
                <a:path w="9993" h="8889" extrusionOk="0">
                  <a:moveTo>
                    <a:pt x="9528" y="1"/>
                  </a:moveTo>
                  <a:cubicBezTo>
                    <a:pt x="9455" y="1"/>
                    <a:pt x="9378" y="27"/>
                    <a:pt x="9310" y="90"/>
                  </a:cubicBezTo>
                  <a:cubicBezTo>
                    <a:pt x="6302" y="2847"/>
                    <a:pt x="3269" y="5604"/>
                    <a:pt x="237" y="8386"/>
                  </a:cubicBezTo>
                  <a:cubicBezTo>
                    <a:pt x="0" y="8583"/>
                    <a:pt x="244" y="8888"/>
                    <a:pt x="505" y="8888"/>
                  </a:cubicBezTo>
                  <a:cubicBezTo>
                    <a:pt x="576" y="8888"/>
                    <a:pt x="649" y="8866"/>
                    <a:pt x="713" y="8812"/>
                  </a:cubicBezTo>
                  <a:cubicBezTo>
                    <a:pt x="3721" y="6030"/>
                    <a:pt x="6753" y="3273"/>
                    <a:pt x="9761" y="516"/>
                  </a:cubicBezTo>
                  <a:cubicBezTo>
                    <a:pt x="9993" y="303"/>
                    <a:pt x="9777" y="1"/>
                    <a:pt x="9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9457300" y="3416363"/>
              <a:ext cx="395675" cy="341000"/>
            </a:xfrm>
            <a:custGeom>
              <a:avLst/>
              <a:gdLst/>
              <a:ahLst/>
              <a:cxnLst/>
              <a:rect l="l" t="t" r="r" b="b"/>
              <a:pathLst>
                <a:path w="15827" h="13640" extrusionOk="0">
                  <a:moveTo>
                    <a:pt x="7032" y="0"/>
                  </a:moveTo>
                  <a:cubicBezTo>
                    <a:pt x="6592" y="0"/>
                    <a:pt x="6140" y="93"/>
                    <a:pt x="5677" y="293"/>
                  </a:cubicBezTo>
                  <a:cubicBezTo>
                    <a:pt x="0" y="2751"/>
                    <a:pt x="7358" y="13640"/>
                    <a:pt x="15348" y="13640"/>
                  </a:cubicBezTo>
                  <a:cubicBezTo>
                    <a:pt x="15507" y="13640"/>
                    <a:pt x="15667" y="13636"/>
                    <a:pt x="15827" y="13627"/>
                  </a:cubicBezTo>
                  <a:cubicBezTo>
                    <a:pt x="15827" y="13627"/>
                    <a:pt x="12362" y="0"/>
                    <a:pt x="7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9643575" y="3509663"/>
              <a:ext cx="215800" cy="253500"/>
            </a:xfrm>
            <a:custGeom>
              <a:avLst/>
              <a:gdLst/>
              <a:ahLst/>
              <a:cxnLst/>
              <a:rect l="l" t="t" r="r" b="b"/>
              <a:pathLst>
                <a:path w="8632" h="10140" extrusionOk="0">
                  <a:moveTo>
                    <a:pt x="474" y="1"/>
                  </a:moveTo>
                  <a:cubicBezTo>
                    <a:pt x="235" y="1"/>
                    <a:pt x="0" y="230"/>
                    <a:pt x="180" y="446"/>
                  </a:cubicBezTo>
                  <a:lnTo>
                    <a:pt x="7925" y="10020"/>
                  </a:lnTo>
                  <a:cubicBezTo>
                    <a:pt x="7988" y="10104"/>
                    <a:pt x="8076" y="10139"/>
                    <a:pt x="8165" y="10139"/>
                  </a:cubicBezTo>
                  <a:cubicBezTo>
                    <a:pt x="8396" y="10139"/>
                    <a:pt x="8632" y="9904"/>
                    <a:pt x="8451" y="9669"/>
                  </a:cubicBezTo>
                  <a:cubicBezTo>
                    <a:pt x="5870" y="6486"/>
                    <a:pt x="3288" y="3303"/>
                    <a:pt x="732" y="120"/>
                  </a:cubicBezTo>
                  <a:cubicBezTo>
                    <a:pt x="661" y="36"/>
                    <a:pt x="567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9847225" y="3526375"/>
              <a:ext cx="441375" cy="284800"/>
            </a:xfrm>
            <a:custGeom>
              <a:avLst/>
              <a:gdLst/>
              <a:ahLst/>
              <a:cxnLst/>
              <a:rect l="l" t="t" r="r" b="b"/>
              <a:pathLst>
                <a:path w="17655" h="11392" extrusionOk="0">
                  <a:moveTo>
                    <a:pt x="11262" y="1"/>
                  </a:moveTo>
                  <a:cubicBezTo>
                    <a:pt x="6241" y="1"/>
                    <a:pt x="1" y="10917"/>
                    <a:pt x="1" y="10917"/>
                  </a:cubicBezTo>
                  <a:cubicBezTo>
                    <a:pt x="976" y="11244"/>
                    <a:pt x="1994" y="11391"/>
                    <a:pt x="3019" y="11391"/>
                  </a:cubicBezTo>
                  <a:cubicBezTo>
                    <a:pt x="10163" y="11391"/>
                    <a:pt x="17655" y="4229"/>
                    <a:pt x="13359" y="766"/>
                  </a:cubicBezTo>
                  <a:cubicBezTo>
                    <a:pt x="12701" y="233"/>
                    <a:pt x="11995" y="1"/>
                    <a:pt x="1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9841800" y="3612450"/>
              <a:ext cx="271600" cy="194725"/>
            </a:xfrm>
            <a:custGeom>
              <a:avLst/>
              <a:gdLst/>
              <a:ahLst/>
              <a:cxnLst/>
              <a:rect l="l" t="t" r="r" b="b"/>
              <a:pathLst>
                <a:path w="10864" h="7789" extrusionOk="0">
                  <a:moveTo>
                    <a:pt x="10431" y="0"/>
                  </a:moveTo>
                  <a:cubicBezTo>
                    <a:pt x="10379" y="0"/>
                    <a:pt x="10323" y="17"/>
                    <a:pt x="10268" y="55"/>
                  </a:cubicBezTo>
                  <a:cubicBezTo>
                    <a:pt x="6935" y="2436"/>
                    <a:pt x="3601" y="4817"/>
                    <a:pt x="268" y="7198"/>
                  </a:cubicBezTo>
                  <a:cubicBezTo>
                    <a:pt x="0" y="7383"/>
                    <a:pt x="172" y="7788"/>
                    <a:pt x="423" y="7788"/>
                  </a:cubicBezTo>
                  <a:cubicBezTo>
                    <a:pt x="477" y="7788"/>
                    <a:pt x="535" y="7769"/>
                    <a:pt x="594" y="7724"/>
                  </a:cubicBezTo>
                  <a:cubicBezTo>
                    <a:pt x="3927" y="5343"/>
                    <a:pt x="7260" y="2962"/>
                    <a:pt x="10594" y="582"/>
                  </a:cubicBezTo>
                  <a:cubicBezTo>
                    <a:pt x="10864" y="394"/>
                    <a:pt x="10686" y="0"/>
                    <a:pt x="10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9400175" y="3697863"/>
              <a:ext cx="384100" cy="352150"/>
            </a:xfrm>
            <a:custGeom>
              <a:avLst/>
              <a:gdLst/>
              <a:ahLst/>
              <a:cxnLst/>
              <a:rect l="l" t="t" r="r" b="b"/>
              <a:pathLst>
                <a:path w="15364" h="14086" extrusionOk="0">
                  <a:moveTo>
                    <a:pt x="7117" y="1"/>
                  </a:moveTo>
                  <a:cubicBezTo>
                    <a:pt x="6730" y="1"/>
                    <a:pt x="6329" y="72"/>
                    <a:pt x="5915" y="226"/>
                  </a:cubicBezTo>
                  <a:cubicBezTo>
                    <a:pt x="0" y="2431"/>
                    <a:pt x="7168" y="14085"/>
                    <a:pt x="15364" y="14085"/>
                  </a:cubicBezTo>
                  <a:cubicBezTo>
                    <a:pt x="15364" y="14085"/>
                    <a:pt x="12547" y="1"/>
                    <a:pt x="7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9587925" y="379221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437" y="1"/>
                  </a:moveTo>
                  <a:cubicBezTo>
                    <a:pt x="217" y="1"/>
                    <a:pt x="0" y="231"/>
                    <a:pt x="160" y="462"/>
                  </a:cubicBezTo>
                  <a:cubicBezTo>
                    <a:pt x="2566" y="3795"/>
                    <a:pt x="4972" y="7103"/>
                    <a:pt x="7378" y="10412"/>
                  </a:cubicBezTo>
                  <a:cubicBezTo>
                    <a:pt x="7444" y="10507"/>
                    <a:pt x="7538" y="10547"/>
                    <a:pt x="7631" y="10547"/>
                  </a:cubicBezTo>
                  <a:cubicBezTo>
                    <a:pt x="7857" y="10547"/>
                    <a:pt x="8081" y="10316"/>
                    <a:pt x="7904" y="10086"/>
                  </a:cubicBezTo>
                  <a:cubicBezTo>
                    <a:pt x="5498" y="6778"/>
                    <a:pt x="3092" y="34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9776550" y="3825675"/>
              <a:ext cx="446275" cy="274050"/>
            </a:xfrm>
            <a:custGeom>
              <a:avLst/>
              <a:gdLst/>
              <a:ahLst/>
              <a:cxnLst/>
              <a:rect l="l" t="t" r="r" b="b"/>
              <a:pathLst>
                <a:path w="17851" h="10962" extrusionOk="0">
                  <a:moveTo>
                    <a:pt x="11635" y="1"/>
                  </a:moveTo>
                  <a:cubicBezTo>
                    <a:pt x="6642" y="1"/>
                    <a:pt x="1" y="10316"/>
                    <a:pt x="1" y="10316"/>
                  </a:cubicBezTo>
                  <a:cubicBezTo>
                    <a:pt x="1133" y="10763"/>
                    <a:pt x="2339" y="10962"/>
                    <a:pt x="3555" y="10962"/>
                  </a:cubicBezTo>
                  <a:cubicBezTo>
                    <a:pt x="10523" y="10962"/>
                    <a:pt x="17851" y="4452"/>
                    <a:pt x="13861" y="868"/>
                  </a:cubicBezTo>
                  <a:cubicBezTo>
                    <a:pt x="13183" y="262"/>
                    <a:pt x="12430" y="1"/>
                    <a:pt x="1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9771000" y="3910525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10798" y="0"/>
                  </a:moveTo>
                  <a:cubicBezTo>
                    <a:pt x="10743" y="0"/>
                    <a:pt x="10684" y="17"/>
                    <a:pt x="10624" y="55"/>
                  </a:cubicBezTo>
                  <a:cubicBezTo>
                    <a:pt x="7190" y="2261"/>
                    <a:pt x="3732" y="4466"/>
                    <a:pt x="273" y="6672"/>
                  </a:cubicBezTo>
                  <a:cubicBezTo>
                    <a:pt x="1" y="6839"/>
                    <a:pt x="183" y="7251"/>
                    <a:pt x="441" y="7251"/>
                  </a:cubicBezTo>
                  <a:cubicBezTo>
                    <a:pt x="491" y="7251"/>
                    <a:pt x="545" y="7235"/>
                    <a:pt x="599" y="7198"/>
                  </a:cubicBezTo>
                  <a:cubicBezTo>
                    <a:pt x="4057" y="4993"/>
                    <a:pt x="7516" y="2787"/>
                    <a:pt x="10950" y="582"/>
                  </a:cubicBezTo>
                  <a:cubicBezTo>
                    <a:pt x="11241" y="394"/>
                    <a:pt x="11066" y="0"/>
                    <a:pt x="10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9292900" y="3960688"/>
              <a:ext cx="372225" cy="359875"/>
            </a:xfrm>
            <a:custGeom>
              <a:avLst/>
              <a:gdLst/>
              <a:ahLst/>
              <a:cxnLst/>
              <a:rect l="l" t="t" r="r" b="b"/>
              <a:pathLst>
                <a:path w="14889" h="14395" extrusionOk="0">
                  <a:moveTo>
                    <a:pt x="7063" y="1"/>
                  </a:moveTo>
                  <a:cubicBezTo>
                    <a:pt x="6711" y="1"/>
                    <a:pt x="6345" y="60"/>
                    <a:pt x="5966" y="184"/>
                  </a:cubicBezTo>
                  <a:cubicBezTo>
                    <a:pt x="1" y="2164"/>
                    <a:pt x="6718" y="14094"/>
                    <a:pt x="14888" y="14395"/>
                  </a:cubicBezTo>
                  <a:cubicBezTo>
                    <a:pt x="14888" y="14395"/>
                    <a:pt x="12585" y="1"/>
                    <a:pt x="7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9478775" y="4055888"/>
              <a:ext cx="192200" cy="270575"/>
            </a:xfrm>
            <a:custGeom>
              <a:avLst/>
              <a:gdLst/>
              <a:ahLst/>
              <a:cxnLst/>
              <a:rect l="l" t="t" r="r" b="b"/>
              <a:pathLst>
                <a:path w="7688" h="10823" extrusionOk="0">
                  <a:moveTo>
                    <a:pt x="437" y="1"/>
                  </a:moveTo>
                  <a:cubicBezTo>
                    <a:pt x="217" y="1"/>
                    <a:pt x="1" y="231"/>
                    <a:pt x="160" y="462"/>
                  </a:cubicBezTo>
                  <a:cubicBezTo>
                    <a:pt x="2441" y="3870"/>
                    <a:pt x="4721" y="7279"/>
                    <a:pt x="7002" y="10687"/>
                  </a:cubicBezTo>
                  <a:cubicBezTo>
                    <a:pt x="7068" y="10783"/>
                    <a:pt x="7160" y="10822"/>
                    <a:pt x="7251" y="10822"/>
                  </a:cubicBezTo>
                  <a:cubicBezTo>
                    <a:pt x="7472" y="10822"/>
                    <a:pt x="7688" y="10592"/>
                    <a:pt x="7528" y="10361"/>
                  </a:cubicBezTo>
                  <a:cubicBezTo>
                    <a:pt x="5248" y="6953"/>
                    <a:pt x="2967" y="35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9663750" y="4113613"/>
              <a:ext cx="449175" cy="266250"/>
            </a:xfrm>
            <a:custGeom>
              <a:avLst/>
              <a:gdLst/>
              <a:ahLst/>
              <a:cxnLst/>
              <a:rect l="l" t="t" r="r" b="b"/>
              <a:pathLst>
                <a:path w="17967" h="10650" extrusionOk="0">
                  <a:moveTo>
                    <a:pt x="11849" y="0"/>
                  </a:moveTo>
                  <a:cubicBezTo>
                    <a:pt x="6876" y="0"/>
                    <a:pt x="0" y="9857"/>
                    <a:pt x="0" y="9857"/>
                  </a:cubicBezTo>
                  <a:cubicBezTo>
                    <a:pt x="1248" y="10408"/>
                    <a:pt x="2599" y="10649"/>
                    <a:pt x="3964" y="10649"/>
                  </a:cubicBezTo>
                  <a:cubicBezTo>
                    <a:pt x="10796" y="10649"/>
                    <a:pt x="17967" y="4594"/>
                    <a:pt x="14186" y="960"/>
                  </a:cubicBezTo>
                  <a:cubicBezTo>
                    <a:pt x="13491" y="287"/>
                    <a:pt x="12698" y="0"/>
                    <a:pt x="1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9657575" y="4197238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11033" y="1"/>
                  </a:moveTo>
                  <a:cubicBezTo>
                    <a:pt x="10982" y="1"/>
                    <a:pt x="10928" y="15"/>
                    <a:pt x="10874" y="46"/>
                  </a:cubicBezTo>
                  <a:cubicBezTo>
                    <a:pt x="7340" y="2126"/>
                    <a:pt x="3806" y="4206"/>
                    <a:pt x="297" y="6286"/>
                  </a:cubicBezTo>
                  <a:cubicBezTo>
                    <a:pt x="1" y="6456"/>
                    <a:pt x="187" y="6857"/>
                    <a:pt x="464" y="6857"/>
                  </a:cubicBezTo>
                  <a:cubicBezTo>
                    <a:pt x="515" y="6857"/>
                    <a:pt x="569" y="6844"/>
                    <a:pt x="623" y="6813"/>
                  </a:cubicBezTo>
                  <a:cubicBezTo>
                    <a:pt x="4157" y="4732"/>
                    <a:pt x="7666" y="2652"/>
                    <a:pt x="11200" y="572"/>
                  </a:cubicBezTo>
                  <a:cubicBezTo>
                    <a:pt x="11496" y="403"/>
                    <a:pt x="11310" y="1"/>
                    <a:pt x="11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9613725" y="3130350"/>
              <a:ext cx="287390" cy="1293013"/>
            </a:xfrm>
            <a:custGeom>
              <a:avLst/>
              <a:gdLst/>
              <a:ahLst/>
              <a:cxnLst/>
              <a:rect l="l" t="t" r="r" b="b"/>
              <a:pathLst>
                <a:path w="14086" h="82070" extrusionOk="0">
                  <a:moveTo>
                    <a:pt x="12571" y="1"/>
                  </a:moveTo>
                  <a:cubicBezTo>
                    <a:pt x="12409" y="1"/>
                    <a:pt x="12255" y="108"/>
                    <a:pt x="12281" y="314"/>
                  </a:cubicBezTo>
                  <a:cubicBezTo>
                    <a:pt x="12381" y="1317"/>
                    <a:pt x="12481" y="2319"/>
                    <a:pt x="12582" y="3322"/>
                  </a:cubicBezTo>
                  <a:cubicBezTo>
                    <a:pt x="13334" y="11568"/>
                    <a:pt x="13434" y="19888"/>
                    <a:pt x="12907" y="28184"/>
                  </a:cubicBezTo>
                  <a:cubicBezTo>
                    <a:pt x="12356" y="36480"/>
                    <a:pt x="11178" y="44751"/>
                    <a:pt x="9374" y="52871"/>
                  </a:cubicBezTo>
                  <a:cubicBezTo>
                    <a:pt x="7569" y="60966"/>
                    <a:pt x="5188" y="68936"/>
                    <a:pt x="2206" y="76681"/>
                  </a:cubicBezTo>
                  <a:cubicBezTo>
                    <a:pt x="1504" y="78510"/>
                    <a:pt x="777" y="80290"/>
                    <a:pt x="0" y="82069"/>
                  </a:cubicBezTo>
                  <a:lnTo>
                    <a:pt x="677" y="82069"/>
                  </a:lnTo>
                  <a:cubicBezTo>
                    <a:pt x="1780" y="79488"/>
                    <a:pt x="2807" y="76881"/>
                    <a:pt x="3785" y="74225"/>
                  </a:cubicBezTo>
                  <a:cubicBezTo>
                    <a:pt x="6667" y="66355"/>
                    <a:pt x="8948" y="58285"/>
                    <a:pt x="10602" y="50064"/>
                  </a:cubicBezTo>
                  <a:cubicBezTo>
                    <a:pt x="12256" y="41919"/>
                    <a:pt x="13283" y="33673"/>
                    <a:pt x="13684" y="25377"/>
                  </a:cubicBezTo>
                  <a:cubicBezTo>
                    <a:pt x="14085" y="17006"/>
                    <a:pt x="13810" y="8610"/>
                    <a:pt x="12907" y="289"/>
                  </a:cubicBezTo>
                  <a:cubicBezTo>
                    <a:pt x="12883" y="95"/>
                    <a:pt x="12724" y="1"/>
                    <a:pt x="12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3"/>
          <p:cNvGrpSpPr/>
          <p:nvPr/>
        </p:nvGrpSpPr>
        <p:grpSpPr>
          <a:xfrm flipH="1">
            <a:off x="7632650" y="4624267"/>
            <a:ext cx="477899" cy="633144"/>
            <a:chOff x="115750" y="4558405"/>
            <a:chExt cx="477899" cy="633144"/>
          </a:xfrm>
        </p:grpSpPr>
        <p:sp>
          <p:nvSpPr>
            <p:cNvPr id="508" name="Google Shape;508;p13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13"/>
          <p:cNvGrpSpPr/>
          <p:nvPr/>
        </p:nvGrpSpPr>
        <p:grpSpPr>
          <a:xfrm>
            <a:off x="104800" y="3200338"/>
            <a:ext cx="1216825" cy="2051750"/>
            <a:chOff x="3252600" y="3416363"/>
            <a:chExt cx="1216825" cy="2051750"/>
          </a:xfrm>
        </p:grpSpPr>
        <p:sp>
          <p:nvSpPr>
            <p:cNvPr id="511" name="Google Shape;511;p13"/>
            <p:cNvSpPr/>
            <p:nvPr/>
          </p:nvSpPr>
          <p:spPr>
            <a:xfrm>
              <a:off x="3809625" y="3597338"/>
              <a:ext cx="439050" cy="288475"/>
            </a:xfrm>
            <a:custGeom>
              <a:avLst/>
              <a:gdLst/>
              <a:ahLst/>
              <a:cxnLst/>
              <a:rect l="l" t="t" r="r" b="b"/>
              <a:pathLst>
                <a:path w="17562" h="11539" extrusionOk="0">
                  <a:moveTo>
                    <a:pt x="11122" y="1"/>
                  </a:moveTo>
                  <a:cubicBezTo>
                    <a:pt x="6091" y="1"/>
                    <a:pt x="1" y="11121"/>
                    <a:pt x="1" y="11121"/>
                  </a:cubicBezTo>
                  <a:cubicBezTo>
                    <a:pt x="917" y="11408"/>
                    <a:pt x="1868" y="11539"/>
                    <a:pt x="2824" y="11539"/>
                  </a:cubicBezTo>
                  <a:cubicBezTo>
                    <a:pt x="10030" y="11539"/>
                    <a:pt x="17562" y="4127"/>
                    <a:pt x="13159" y="720"/>
                  </a:cubicBezTo>
                  <a:cubicBezTo>
                    <a:pt x="12514" y="220"/>
                    <a:pt x="11828" y="1"/>
                    <a:pt x="1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3803100" y="3684588"/>
              <a:ext cx="270050" cy="198200"/>
            </a:xfrm>
            <a:custGeom>
              <a:avLst/>
              <a:gdLst/>
              <a:ahLst/>
              <a:cxnLst/>
              <a:rect l="l" t="t" r="r" b="b"/>
              <a:pathLst>
                <a:path w="10802" h="7928" extrusionOk="0">
                  <a:moveTo>
                    <a:pt x="10303" y="0"/>
                  </a:moveTo>
                  <a:cubicBezTo>
                    <a:pt x="10240" y="0"/>
                    <a:pt x="10174" y="19"/>
                    <a:pt x="10111" y="62"/>
                  </a:cubicBezTo>
                  <a:cubicBezTo>
                    <a:pt x="6828" y="2518"/>
                    <a:pt x="3545" y="4949"/>
                    <a:pt x="262" y="7405"/>
                  </a:cubicBezTo>
                  <a:cubicBezTo>
                    <a:pt x="1" y="7586"/>
                    <a:pt x="222" y="7927"/>
                    <a:pt x="488" y="7927"/>
                  </a:cubicBezTo>
                  <a:cubicBezTo>
                    <a:pt x="554" y="7927"/>
                    <a:pt x="623" y="7906"/>
                    <a:pt x="688" y="7856"/>
                  </a:cubicBezTo>
                  <a:cubicBezTo>
                    <a:pt x="3971" y="5425"/>
                    <a:pt x="7254" y="2969"/>
                    <a:pt x="10538" y="513"/>
                  </a:cubicBezTo>
                  <a:cubicBezTo>
                    <a:pt x="10801" y="330"/>
                    <a:pt x="10573" y="0"/>
                    <a:pt x="10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3441825" y="3583788"/>
              <a:ext cx="372850" cy="359250"/>
            </a:xfrm>
            <a:custGeom>
              <a:avLst/>
              <a:gdLst/>
              <a:ahLst/>
              <a:cxnLst/>
              <a:rect l="l" t="t" r="r" b="b"/>
              <a:pathLst>
                <a:path w="14914" h="14370" extrusionOk="0">
                  <a:moveTo>
                    <a:pt x="7061" y="0"/>
                  </a:moveTo>
                  <a:cubicBezTo>
                    <a:pt x="6709" y="0"/>
                    <a:pt x="6344" y="59"/>
                    <a:pt x="5966" y="184"/>
                  </a:cubicBezTo>
                  <a:cubicBezTo>
                    <a:pt x="1" y="2164"/>
                    <a:pt x="6743" y="14094"/>
                    <a:pt x="14913" y="14369"/>
                  </a:cubicBezTo>
                  <a:cubicBezTo>
                    <a:pt x="14913" y="14369"/>
                    <a:pt x="12566" y="0"/>
                    <a:pt x="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3627775" y="3678838"/>
              <a:ext cx="192650" cy="269700"/>
            </a:xfrm>
            <a:custGeom>
              <a:avLst/>
              <a:gdLst/>
              <a:ahLst/>
              <a:cxnLst/>
              <a:rect l="l" t="t" r="r" b="b"/>
              <a:pathLst>
                <a:path w="7706" h="10788" extrusionOk="0">
                  <a:moveTo>
                    <a:pt x="443" y="1"/>
                  </a:moveTo>
                  <a:cubicBezTo>
                    <a:pt x="219" y="1"/>
                    <a:pt x="0" y="215"/>
                    <a:pt x="157" y="442"/>
                  </a:cubicBezTo>
                  <a:cubicBezTo>
                    <a:pt x="2438" y="3851"/>
                    <a:pt x="4718" y="7234"/>
                    <a:pt x="6999" y="10643"/>
                  </a:cubicBezTo>
                  <a:cubicBezTo>
                    <a:pt x="7070" y="10745"/>
                    <a:pt x="7173" y="10788"/>
                    <a:pt x="7274" y="10788"/>
                  </a:cubicBezTo>
                  <a:cubicBezTo>
                    <a:pt x="7494" y="10788"/>
                    <a:pt x="7705" y="10583"/>
                    <a:pt x="7550" y="10342"/>
                  </a:cubicBezTo>
                  <a:cubicBezTo>
                    <a:pt x="5270" y="6958"/>
                    <a:pt x="2989" y="3550"/>
                    <a:pt x="708" y="141"/>
                  </a:cubicBezTo>
                  <a:cubicBezTo>
                    <a:pt x="640" y="42"/>
                    <a:pt x="541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3819650" y="3873113"/>
              <a:ext cx="418250" cy="317425"/>
            </a:xfrm>
            <a:custGeom>
              <a:avLst/>
              <a:gdLst/>
              <a:ahLst/>
              <a:cxnLst/>
              <a:rect l="l" t="t" r="r" b="b"/>
              <a:pathLst>
                <a:path w="16730" h="12697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6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9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3813800" y="3963413"/>
              <a:ext cx="241075" cy="231150"/>
            </a:xfrm>
            <a:custGeom>
              <a:avLst/>
              <a:gdLst/>
              <a:ahLst/>
              <a:cxnLst/>
              <a:rect l="l" t="t" r="r" b="b"/>
              <a:pathLst>
                <a:path w="9643" h="9246" extrusionOk="0">
                  <a:moveTo>
                    <a:pt x="9189" y="1"/>
                  </a:moveTo>
                  <a:cubicBezTo>
                    <a:pt x="9120" y="1"/>
                    <a:pt x="9048" y="26"/>
                    <a:pt x="8982" y="87"/>
                  </a:cubicBezTo>
                  <a:cubicBezTo>
                    <a:pt x="6074" y="2969"/>
                    <a:pt x="3142" y="5826"/>
                    <a:pt x="235" y="8708"/>
                  </a:cubicBezTo>
                  <a:cubicBezTo>
                    <a:pt x="0" y="8923"/>
                    <a:pt x="208" y="9245"/>
                    <a:pt x="454" y="9245"/>
                  </a:cubicBezTo>
                  <a:cubicBezTo>
                    <a:pt x="523" y="9245"/>
                    <a:pt x="595" y="9220"/>
                    <a:pt x="661" y="9159"/>
                  </a:cubicBezTo>
                  <a:cubicBezTo>
                    <a:pt x="3568" y="6302"/>
                    <a:pt x="6500" y="3420"/>
                    <a:pt x="9408" y="538"/>
                  </a:cubicBezTo>
                  <a:cubicBezTo>
                    <a:pt x="9642" y="323"/>
                    <a:pt x="9435" y="1"/>
                    <a:pt x="9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3427575" y="3923888"/>
              <a:ext cx="406525" cy="331050"/>
            </a:xfrm>
            <a:custGeom>
              <a:avLst/>
              <a:gdLst/>
              <a:ahLst/>
              <a:cxnLst/>
              <a:rect l="l" t="t" r="r" b="b"/>
              <a:pathLst>
                <a:path w="16261" h="13242" extrusionOk="0">
                  <a:moveTo>
                    <a:pt x="6949" y="1"/>
                  </a:moveTo>
                  <a:cubicBezTo>
                    <a:pt x="6461" y="1"/>
                    <a:pt x="5964" y="115"/>
                    <a:pt x="5458" y="364"/>
                  </a:cubicBezTo>
                  <a:cubicBezTo>
                    <a:pt x="0" y="3045"/>
                    <a:pt x="7527" y="13241"/>
                    <a:pt x="15369" y="13241"/>
                  </a:cubicBezTo>
                  <a:cubicBezTo>
                    <a:pt x="15666" y="13241"/>
                    <a:pt x="15963" y="13227"/>
                    <a:pt x="16260" y="13197"/>
                  </a:cubicBezTo>
                  <a:cubicBezTo>
                    <a:pt x="16260" y="13197"/>
                    <a:pt x="12190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3613300" y="4015638"/>
              <a:ext cx="226175" cy="245125"/>
            </a:xfrm>
            <a:custGeom>
              <a:avLst/>
              <a:gdLst/>
              <a:ahLst/>
              <a:cxnLst/>
              <a:rect l="l" t="t" r="r" b="b"/>
              <a:pathLst>
                <a:path w="9047" h="9805" extrusionOk="0">
                  <a:moveTo>
                    <a:pt x="444" y="0"/>
                  </a:moveTo>
                  <a:cubicBezTo>
                    <a:pt x="210" y="0"/>
                    <a:pt x="0" y="301"/>
                    <a:pt x="210" y="529"/>
                  </a:cubicBezTo>
                  <a:lnTo>
                    <a:pt x="8380" y="9702"/>
                  </a:lnTo>
                  <a:cubicBezTo>
                    <a:pt x="8447" y="9774"/>
                    <a:pt x="8523" y="9805"/>
                    <a:pt x="8598" y="9805"/>
                  </a:cubicBezTo>
                  <a:cubicBezTo>
                    <a:pt x="8832" y="9805"/>
                    <a:pt x="9047" y="9504"/>
                    <a:pt x="8856" y="9276"/>
                  </a:cubicBezTo>
                  <a:cubicBezTo>
                    <a:pt x="6124" y="6218"/>
                    <a:pt x="3393" y="3161"/>
                    <a:pt x="661" y="103"/>
                  </a:cubicBezTo>
                  <a:cubicBezTo>
                    <a:pt x="594" y="30"/>
                    <a:pt x="5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3857250" y="41751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7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8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3851375" y="4265413"/>
              <a:ext cx="240600" cy="231150"/>
            </a:xfrm>
            <a:custGeom>
              <a:avLst/>
              <a:gdLst/>
              <a:ahLst/>
              <a:cxnLst/>
              <a:rect l="l" t="t" r="r" b="b"/>
              <a:pathLst>
                <a:path w="9624" h="9246" extrusionOk="0">
                  <a:moveTo>
                    <a:pt x="9187" y="1"/>
                  </a:moveTo>
                  <a:cubicBezTo>
                    <a:pt x="9119" y="1"/>
                    <a:pt x="9048" y="26"/>
                    <a:pt x="8982" y="87"/>
                  </a:cubicBezTo>
                  <a:cubicBezTo>
                    <a:pt x="6075" y="2969"/>
                    <a:pt x="3143" y="5826"/>
                    <a:pt x="236" y="8709"/>
                  </a:cubicBezTo>
                  <a:cubicBezTo>
                    <a:pt x="1" y="8924"/>
                    <a:pt x="209" y="9246"/>
                    <a:pt x="454" y="9246"/>
                  </a:cubicBezTo>
                  <a:cubicBezTo>
                    <a:pt x="523" y="9246"/>
                    <a:pt x="596" y="9220"/>
                    <a:pt x="662" y="9160"/>
                  </a:cubicBezTo>
                  <a:cubicBezTo>
                    <a:pt x="3569" y="6303"/>
                    <a:pt x="6501" y="3420"/>
                    <a:pt x="9409" y="538"/>
                  </a:cubicBezTo>
                  <a:cubicBezTo>
                    <a:pt x="9624" y="323"/>
                    <a:pt x="9427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3446925" y="4247363"/>
              <a:ext cx="424750" cy="309300"/>
            </a:xfrm>
            <a:custGeom>
              <a:avLst/>
              <a:gdLst/>
              <a:ahLst/>
              <a:cxnLst/>
              <a:rect l="l" t="t" r="r" b="b"/>
              <a:pathLst>
                <a:path w="16990" h="12372" extrusionOk="0">
                  <a:moveTo>
                    <a:pt x="6709" y="0"/>
                  </a:moveTo>
                  <a:cubicBezTo>
                    <a:pt x="6114" y="0"/>
                    <a:pt x="5520" y="165"/>
                    <a:pt x="4935" y="533"/>
                  </a:cubicBezTo>
                  <a:cubicBezTo>
                    <a:pt x="0" y="3615"/>
                    <a:pt x="7637" y="12371"/>
                    <a:pt x="15154" y="12371"/>
                  </a:cubicBezTo>
                  <a:cubicBezTo>
                    <a:pt x="15769" y="12371"/>
                    <a:pt x="16384" y="12313"/>
                    <a:pt x="16990" y="12187"/>
                  </a:cubicBezTo>
                  <a:cubicBezTo>
                    <a:pt x="16990" y="12187"/>
                    <a:pt x="11821" y="0"/>
                    <a:pt x="6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3628250" y="4336763"/>
              <a:ext cx="249350" cy="222225"/>
            </a:xfrm>
            <a:custGeom>
              <a:avLst/>
              <a:gdLst/>
              <a:ahLst/>
              <a:cxnLst/>
              <a:rect l="l" t="t" r="r" b="b"/>
              <a:pathLst>
                <a:path w="9974" h="8889" extrusionOk="0">
                  <a:moveTo>
                    <a:pt x="471" y="1"/>
                  </a:moveTo>
                  <a:cubicBezTo>
                    <a:pt x="221" y="1"/>
                    <a:pt x="0" y="303"/>
                    <a:pt x="213" y="516"/>
                  </a:cubicBezTo>
                  <a:cubicBezTo>
                    <a:pt x="3246" y="3273"/>
                    <a:pt x="6278" y="6030"/>
                    <a:pt x="9286" y="8812"/>
                  </a:cubicBezTo>
                  <a:cubicBezTo>
                    <a:pt x="9350" y="8866"/>
                    <a:pt x="9421" y="8888"/>
                    <a:pt x="9491" y="8888"/>
                  </a:cubicBezTo>
                  <a:cubicBezTo>
                    <a:pt x="9745" y="8888"/>
                    <a:pt x="9973" y="8583"/>
                    <a:pt x="9737" y="8386"/>
                  </a:cubicBezTo>
                  <a:cubicBezTo>
                    <a:pt x="6729" y="5604"/>
                    <a:pt x="3697" y="2847"/>
                    <a:pt x="689" y="90"/>
                  </a:cubicBezTo>
                  <a:cubicBezTo>
                    <a:pt x="621" y="27"/>
                    <a:pt x="544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3920525" y="4463263"/>
              <a:ext cx="395075" cy="341000"/>
            </a:xfrm>
            <a:custGeom>
              <a:avLst/>
              <a:gdLst/>
              <a:ahLst/>
              <a:cxnLst/>
              <a:rect l="l" t="t" r="r" b="b"/>
              <a:pathLst>
                <a:path w="15803" h="13640" extrusionOk="0">
                  <a:moveTo>
                    <a:pt x="8796" y="0"/>
                  </a:moveTo>
                  <a:cubicBezTo>
                    <a:pt x="3466" y="0"/>
                    <a:pt x="1" y="13627"/>
                    <a:pt x="1" y="13627"/>
                  </a:cubicBezTo>
                  <a:cubicBezTo>
                    <a:pt x="161" y="13636"/>
                    <a:pt x="320" y="13640"/>
                    <a:pt x="480" y="13640"/>
                  </a:cubicBezTo>
                  <a:cubicBezTo>
                    <a:pt x="8469" y="13640"/>
                    <a:pt x="15803" y="2751"/>
                    <a:pt x="10151" y="293"/>
                  </a:cubicBezTo>
                  <a:cubicBezTo>
                    <a:pt x="9688" y="93"/>
                    <a:pt x="9236" y="0"/>
                    <a:pt x="8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3914125" y="4556563"/>
              <a:ext cx="215200" cy="253500"/>
            </a:xfrm>
            <a:custGeom>
              <a:avLst/>
              <a:gdLst/>
              <a:ahLst/>
              <a:cxnLst/>
              <a:rect l="l" t="t" r="r" b="b"/>
              <a:pathLst>
                <a:path w="8608" h="10140" extrusionOk="0">
                  <a:moveTo>
                    <a:pt x="8154" y="1"/>
                  </a:moveTo>
                  <a:cubicBezTo>
                    <a:pt x="8064" y="1"/>
                    <a:pt x="7971" y="36"/>
                    <a:pt x="7901" y="120"/>
                  </a:cubicBezTo>
                  <a:cubicBezTo>
                    <a:pt x="5345" y="3303"/>
                    <a:pt x="2763" y="6486"/>
                    <a:pt x="182" y="9669"/>
                  </a:cubicBezTo>
                  <a:cubicBezTo>
                    <a:pt x="1" y="9904"/>
                    <a:pt x="224" y="10139"/>
                    <a:pt x="457" y="10139"/>
                  </a:cubicBezTo>
                  <a:cubicBezTo>
                    <a:pt x="547" y="10139"/>
                    <a:pt x="638" y="10104"/>
                    <a:pt x="708" y="10020"/>
                  </a:cubicBezTo>
                  <a:lnTo>
                    <a:pt x="8427" y="446"/>
                  </a:lnTo>
                  <a:cubicBezTo>
                    <a:pt x="8608" y="230"/>
                    <a:pt x="8386" y="1"/>
                    <a:pt x="8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3492325" y="4571738"/>
              <a:ext cx="440775" cy="284800"/>
            </a:xfrm>
            <a:custGeom>
              <a:avLst/>
              <a:gdLst/>
              <a:ahLst/>
              <a:cxnLst/>
              <a:rect l="l" t="t" r="r" b="b"/>
              <a:pathLst>
                <a:path w="17631" h="11392" extrusionOk="0">
                  <a:moveTo>
                    <a:pt x="6393" y="1"/>
                  </a:moveTo>
                  <a:cubicBezTo>
                    <a:pt x="5661" y="1"/>
                    <a:pt x="4954" y="233"/>
                    <a:pt x="4297" y="766"/>
                  </a:cubicBezTo>
                  <a:cubicBezTo>
                    <a:pt x="1" y="4229"/>
                    <a:pt x="7493" y="11391"/>
                    <a:pt x="14620" y="11391"/>
                  </a:cubicBezTo>
                  <a:cubicBezTo>
                    <a:pt x="15643" y="11391"/>
                    <a:pt x="16658" y="11244"/>
                    <a:pt x="17630" y="10917"/>
                  </a:cubicBezTo>
                  <a:cubicBezTo>
                    <a:pt x="17630" y="10917"/>
                    <a:pt x="11409" y="1"/>
                    <a:pt x="6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3667525" y="4657813"/>
              <a:ext cx="271125" cy="194725"/>
            </a:xfrm>
            <a:custGeom>
              <a:avLst/>
              <a:gdLst/>
              <a:ahLst/>
              <a:cxnLst/>
              <a:rect l="l" t="t" r="r" b="b"/>
              <a:pathLst>
                <a:path w="10845" h="7789" extrusionOk="0">
                  <a:moveTo>
                    <a:pt x="434" y="0"/>
                  </a:moveTo>
                  <a:cubicBezTo>
                    <a:pt x="179" y="0"/>
                    <a:pt x="1" y="394"/>
                    <a:pt x="271" y="582"/>
                  </a:cubicBezTo>
                  <a:cubicBezTo>
                    <a:pt x="3605" y="2962"/>
                    <a:pt x="6938" y="5343"/>
                    <a:pt x="10246" y="7724"/>
                  </a:cubicBezTo>
                  <a:cubicBezTo>
                    <a:pt x="10309" y="7769"/>
                    <a:pt x="10370" y="7788"/>
                    <a:pt x="10426" y="7788"/>
                  </a:cubicBezTo>
                  <a:cubicBezTo>
                    <a:pt x="10685" y="7788"/>
                    <a:pt x="10844" y="7383"/>
                    <a:pt x="10597" y="7198"/>
                  </a:cubicBezTo>
                  <a:cubicBezTo>
                    <a:pt x="7264" y="4817"/>
                    <a:pt x="3930" y="2436"/>
                    <a:pt x="597" y="55"/>
                  </a:cubicBezTo>
                  <a:cubicBezTo>
                    <a:pt x="542" y="17"/>
                    <a:pt x="486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3991325" y="4728113"/>
              <a:ext cx="384125" cy="352150"/>
            </a:xfrm>
            <a:custGeom>
              <a:avLst/>
              <a:gdLst/>
              <a:ahLst/>
              <a:cxnLst/>
              <a:rect l="l" t="t" r="r" b="b"/>
              <a:pathLst>
                <a:path w="15365" h="14086" extrusionOk="0">
                  <a:moveTo>
                    <a:pt x="8248" y="1"/>
                  </a:moveTo>
                  <a:cubicBezTo>
                    <a:pt x="2818" y="1"/>
                    <a:pt x="1" y="14085"/>
                    <a:pt x="1" y="14085"/>
                  </a:cubicBezTo>
                  <a:cubicBezTo>
                    <a:pt x="8197" y="14085"/>
                    <a:pt x="15364" y="2431"/>
                    <a:pt x="9450" y="226"/>
                  </a:cubicBezTo>
                  <a:cubicBezTo>
                    <a:pt x="9036" y="72"/>
                    <a:pt x="8635" y="1"/>
                    <a:pt x="8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3985650" y="482246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7636" y="1"/>
                  </a:moveTo>
                  <a:cubicBezTo>
                    <a:pt x="7541" y="1"/>
                    <a:pt x="7444" y="40"/>
                    <a:pt x="7371" y="136"/>
                  </a:cubicBezTo>
                  <a:cubicBezTo>
                    <a:pt x="4990" y="3444"/>
                    <a:pt x="2584" y="6778"/>
                    <a:pt x="178" y="10086"/>
                  </a:cubicBezTo>
                  <a:cubicBezTo>
                    <a:pt x="1" y="10316"/>
                    <a:pt x="224" y="10547"/>
                    <a:pt x="450" y="10547"/>
                  </a:cubicBezTo>
                  <a:cubicBezTo>
                    <a:pt x="544" y="10547"/>
                    <a:pt x="638" y="10507"/>
                    <a:pt x="704" y="10412"/>
                  </a:cubicBezTo>
                  <a:cubicBezTo>
                    <a:pt x="3110" y="7103"/>
                    <a:pt x="5516" y="3795"/>
                    <a:pt x="7922" y="462"/>
                  </a:cubicBezTo>
                  <a:cubicBezTo>
                    <a:pt x="8082" y="231"/>
                    <a:pt x="7865" y="1"/>
                    <a:pt x="7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3565150" y="4863063"/>
              <a:ext cx="446900" cy="274050"/>
            </a:xfrm>
            <a:custGeom>
              <a:avLst/>
              <a:gdLst/>
              <a:ahLst/>
              <a:cxnLst/>
              <a:rect l="l" t="t" r="r" b="b"/>
              <a:pathLst>
                <a:path w="17876" h="10962" extrusionOk="0">
                  <a:moveTo>
                    <a:pt x="6217" y="1"/>
                  </a:moveTo>
                  <a:cubicBezTo>
                    <a:pt x="5421" y="1"/>
                    <a:pt x="4668" y="262"/>
                    <a:pt x="3990" y="868"/>
                  </a:cubicBezTo>
                  <a:cubicBezTo>
                    <a:pt x="0" y="4452"/>
                    <a:pt x="7346" y="10962"/>
                    <a:pt x="14319" y="10962"/>
                  </a:cubicBezTo>
                  <a:cubicBezTo>
                    <a:pt x="15536" y="10962"/>
                    <a:pt x="16743" y="10763"/>
                    <a:pt x="17875" y="10316"/>
                  </a:cubicBezTo>
                  <a:cubicBezTo>
                    <a:pt x="17875" y="10316"/>
                    <a:pt x="11216" y="1"/>
                    <a:pt x="6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3736575" y="4947913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443" y="0"/>
                  </a:moveTo>
                  <a:cubicBezTo>
                    <a:pt x="175" y="0"/>
                    <a:pt x="0" y="394"/>
                    <a:pt x="291" y="582"/>
                  </a:cubicBezTo>
                  <a:lnTo>
                    <a:pt x="10642" y="7198"/>
                  </a:lnTo>
                  <a:cubicBezTo>
                    <a:pt x="10696" y="7235"/>
                    <a:pt x="10750" y="7251"/>
                    <a:pt x="10800" y="7251"/>
                  </a:cubicBezTo>
                  <a:cubicBezTo>
                    <a:pt x="11058" y="7251"/>
                    <a:pt x="11240" y="6839"/>
                    <a:pt x="10968" y="6672"/>
                  </a:cubicBezTo>
                  <a:lnTo>
                    <a:pt x="617" y="55"/>
                  </a:lnTo>
                  <a:cubicBezTo>
                    <a:pt x="557" y="17"/>
                    <a:pt x="498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4096600" y="5005463"/>
              <a:ext cx="372825" cy="359875"/>
            </a:xfrm>
            <a:custGeom>
              <a:avLst/>
              <a:gdLst/>
              <a:ahLst/>
              <a:cxnLst/>
              <a:rect l="l" t="t" r="r" b="b"/>
              <a:pathLst>
                <a:path w="14913" h="14395" extrusionOk="0">
                  <a:moveTo>
                    <a:pt x="7830" y="1"/>
                  </a:moveTo>
                  <a:cubicBezTo>
                    <a:pt x="2326" y="1"/>
                    <a:pt x="1" y="14395"/>
                    <a:pt x="1" y="14395"/>
                  </a:cubicBezTo>
                  <a:cubicBezTo>
                    <a:pt x="8196" y="14094"/>
                    <a:pt x="14913" y="2164"/>
                    <a:pt x="8923" y="184"/>
                  </a:cubicBezTo>
                  <a:cubicBezTo>
                    <a:pt x="8545" y="60"/>
                    <a:pt x="8181" y="1"/>
                    <a:pt x="7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4091350" y="5100663"/>
              <a:ext cx="192225" cy="270575"/>
            </a:xfrm>
            <a:custGeom>
              <a:avLst/>
              <a:gdLst/>
              <a:ahLst/>
              <a:cxnLst/>
              <a:rect l="l" t="t" r="r" b="b"/>
              <a:pathLst>
                <a:path w="7689" h="10823" extrusionOk="0">
                  <a:moveTo>
                    <a:pt x="7241" y="1"/>
                  </a:moveTo>
                  <a:cubicBezTo>
                    <a:pt x="7150" y="1"/>
                    <a:pt x="7061" y="40"/>
                    <a:pt x="7003" y="136"/>
                  </a:cubicBezTo>
                  <a:cubicBezTo>
                    <a:pt x="4722" y="3544"/>
                    <a:pt x="2441" y="6953"/>
                    <a:pt x="160" y="10361"/>
                  </a:cubicBezTo>
                  <a:cubicBezTo>
                    <a:pt x="1" y="10592"/>
                    <a:pt x="217" y="10822"/>
                    <a:pt x="438" y="10822"/>
                  </a:cubicBezTo>
                  <a:cubicBezTo>
                    <a:pt x="529" y="10822"/>
                    <a:pt x="621" y="10783"/>
                    <a:pt x="687" y="10687"/>
                  </a:cubicBezTo>
                  <a:cubicBezTo>
                    <a:pt x="2967" y="7279"/>
                    <a:pt x="5248" y="3870"/>
                    <a:pt x="7529" y="462"/>
                  </a:cubicBezTo>
                  <a:cubicBezTo>
                    <a:pt x="7688" y="231"/>
                    <a:pt x="7459" y="1"/>
                    <a:pt x="7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3669250" y="5158388"/>
              <a:ext cx="449300" cy="266250"/>
            </a:xfrm>
            <a:custGeom>
              <a:avLst/>
              <a:gdLst/>
              <a:ahLst/>
              <a:cxnLst/>
              <a:rect l="l" t="t" r="r" b="b"/>
              <a:pathLst>
                <a:path w="17972" h="10650" extrusionOk="0">
                  <a:moveTo>
                    <a:pt x="6107" y="0"/>
                  </a:moveTo>
                  <a:cubicBezTo>
                    <a:pt x="5256" y="0"/>
                    <a:pt x="4459" y="287"/>
                    <a:pt x="3761" y="960"/>
                  </a:cubicBezTo>
                  <a:cubicBezTo>
                    <a:pt x="1" y="4594"/>
                    <a:pt x="7175" y="10649"/>
                    <a:pt x="14008" y="10649"/>
                  </a:cubicBezTo>
                  <a:cubicBezTo>
                    <a:pt x="15373" y="10649"/>
                    <a:pt x="16724" y="10408"/>
                    <a:pt x="17972" y="9857"/>
                  </a:cubicBezTo>
                  <a:cubicBezTo>
                    <a:pt x="17972" y="9857"/>
                    <a:pt x="11096" y="0"/>
                    <a:pt x="6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3837300" y="5242013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464" y="1"/>
                  </a:moveTo>
                  <a:cubicBezTo>
                    <a:pt x="187" y="1"/>
                    <a:pt x="1" y="403"/>
                    <a:pt x="297" y="572"/>
                  </a:cubicBezTo>
                  <a:cubicBezTo>
                    <a:pt x="3806" y="2652"/>
                    <a:pt x="7340" y="4732"/>
                    <a:pt x="10874" y="6813"/>
                  </a:cubicBezTo>
                  <a:cubicBezTo>
                    <a:pt x="10928" y="6844"/>
                    <a:pt x="10982" y="6857"/>
                    <a:pt x="11033" y="6857"/>
                  </a:cubicBezTo>
                  <a:cubicBezTo>
                    <a:pt x="11310" y="6857"/>
                    <a:pt x="11496" y="6456"/>
                    <a:pt x="11200" y="6286"/>
                  </a:cubicBezTo>
                  <a:cubicBezTo>
                    <a:pt x="7666" y="4206"/>
                    <a:pt x="4157" y="2126"/>
                    <a:pt x="623" y="46"/>
                  </a:cubicBezTo>
                  <a:cubicBezTo>
                    <a:pt x="569" y="15"/>
                    <a:pt x="515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3796475" y="3416363"/>
              <a:ext cx="351525" cy="2051750"/>
            </a:xfrm>
            <a:custGeom>
              <a:avLst/>
              <a:gdLst/>
              <a:ahLst/>
              <a:cxnLst/>
              <a:rect l="l" t="t" r="r" b="b"/>
              <a:pathLst>
                <a:path w="14061" h="82070" extrusionOk="0">
                  <a:moveTo>
                    <a:pt x="1515" y="1"/>
                  </a:moveTo>
                  <a:cubicBezTo>
                    <a:pt x="1362" y="1"/>
                    <a:pt x="1203" y="95"/>
                    <a:pt x="1178" y="289"/>
                  </a:cubicBezTo>
                  <a:cubicBezTo>
                    <a:pt x="251" y="8610"/>
                    <a:pt x="0" y="17006"/>
                    <a:pt x="401" y="25377"/>
                  </a:cubicBezTo>
                  <a:cubicBezTo>
                    <a:pt x="802" y="33673"/>
                    <a:pt x="1830" y="41919"/>
                    <a:pt x="3484" y="50064"/>
                  </a:cubicBezTo>
                  <a:cubicBezTo>
                    <a:pt x="5138" y="58285"/>
                    <a:pt x="7419" y="66355"/>
                    <a:pt x="10301" y="74225"/>
                  </a:cubicBezTo>
                  <a:cubicBezTo>
                    <a:pt x="11254" y="76881"/>
                    <a:pt x="12306" y="79488"/>
                    <a:pt x="13384" y="82069"/>
                  </a:cubicBezTo>
                  <a:lnTo>
                    <a:pt x="14061" y="82069"/>
                  </a:lnTo>
                  <a:cubicBezTo>
                    <a:pt x="13309" y="80290"/>
                    <a:pt x="12582" y="78510"/>
                    <a:pt x="11880" y="76681"/>
                  </a:cubicBezTo>
                  <a:cubicBezTo>
                    <a:pt x="8898" y="68936"/>
                    <a:pt x="6492" y="60966"/>
                    <a:pt x="4712" y="52871"/>
                  </a:cubicBezTo>
                  <a:cubicBezTo>
                    <a:pt x="2908" y="44751"/>
                    <a:pt x="1730" y="36480"/>
                    <a:pt x="1178" y="28184"/>
                  </a:cubicBezTo>
                  <a:cubicBezTo>
                    <a:pt x="652" y="19888"/>
                    <a:pt x="752" y="11568"/>
                    <a:pt x="1504" y="3322"/>
                  </a:cubicBezTo>
                  <a:cubicBezTo>
                    <a:pt x="1604" y="2319"/>
                    <a:pt x="1705" y="1317"/>
                    <a:pt x="1805" y="314"/>
                  </a:cubicBezTo>
                  <a:cubicBezTo>
                    <a:pt x="1831" y="108"/>
                    <a:pt x="1677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3252600" y="4957438"/>
              <a:ext cx="326475" cy="510675"/>
            </a:xfrm>
            <a:custGeom>
              <a:avLst/>
              <a:gdLst/>
              <a:ahLst/>
              <a:cxnLst/>
              <a:rect l="l" t="t" r="r" b="b"/>
              <a:pathLst>
                <a:path w="13059" h="20427" extrusionOk="0">
                  <a:moveTo>
                    <a:pt x="327" y="0"/>
                  </a:moveTo>
                  <a:lnTo>
                    <a:pt x="327" y="0"/>
                  </a:lnTo>
                  <a:cubicBezTo>
                    <a:pt x="1" y="4186"/>
                    <a:pt x="126" y="7669"/>
                    <a:pt x="552" y="10602"/>
                  </a:cubicBezTo>
                  <a:cubicBezTo>
                    <a:pt x="552" y="10727"/>
                    <a:pt x="577" y="10827"/>
                    <a:pt x="602" y="10927"/>
                  </a:cubicBezTo>
                  <a:cubicBezTo>
                    <a:pt x="878" y="12857"/>
                    <a:pt x="1304" y="14562"/>
                    <a:pt x="1780" y="16015"/>
                  </a:cubicBezTo>
                  <a:cubicBezTo>
                    <a:pt x="1831" y="16141"/>
                    <a:pt x="1881" y="16266"/>
                    <a:pt x="1906" y="16366"/>
                  </a:cubicBezTo>
                  <a:cubicBezTo>
                    <a:pt x="2482" y="17995"/>
                    <a:pt x="3159" y="19323"/>
                    <a:pt x="3861" y="20426"/>
                  </a:cubicBezTo>
                  <a:lnTo>
                    <a:pt x="13059" y="20426"/>
                  </a:lnTo>
                  <a:cubicBezTo>
                    <a:pt x="13034" y="20351"/>
                    <a:pt x="13034" y="20276"/>
                    <a:pt x="13034" y="20201"/>
                  </a:cubicBezTo>
                  <a:cubicBezTo>
                    <a:pt x="12808" y="17745"/>
                    <a:pt x="12081" y="15414"/>
                    <a:pt x="11054" y="13233"/>
                  </a:cubicBezTo>
                  <a:cubicBezTo>
                    <a:pt x="11004" y="13108"/>
                    <a:pt x="10928" y="12958"/>
                    <a:pt x="10878" y="12832"/>
                  </a:cubicBezTo>
                  <a:cubicBezTo>
                    <a:pt x="9976" y="11003"/>
                    <a:pt x="8898" y="9298"/>
                    <a:pt x="7770" y="7770"/>
                  </a:cubicBezTo>
                  <a:cubicBezTo>
                    <a:pt x="7720" y="7694"/>
                    <a:pt x="7645" y="7619"/>
                    <a:pt x="7595" y="7544"/>
                  </a:cubicBezTo>
                  <a:cubicBezTo>
                    <a:pt x="4136" y="2933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3296950" y="5041088"/>
              <a:ext cx="217600" cy="427025"/>
            </a:xfrm>
            <a:custGeom>
              <a:avLst/>
              <a:gdLst/>
              <a:ahLst/>
              <a:cxnLst/>
              <a:rect l="l" t="t" r="r" b="b"/>
              <a:pathLst>
                <a:path w="8704" h="17081" extrusionOk="0">
                  <a:moveTo>
                    <a:pt x="138" y="1"/>
                  </a:moveTo>
                  <a:cubicBezTo>
                    <a:pt x="69" y="1"/>
                    <a:pt x="1" y="89"/>
                    <a:pt x="57" y="163"/>
                  </a:cubicBezTo>
                  <a:cubicBezTo>
                    <a:pt x="2237" y="3672"/>
                    <a:pt x="4192" y="7331"/>
                    <a:pt x="5921" y="11065"/>
                  </a:cubicBezTo>
                  <a:lnTo>
                    <a:pt x="6021" y="11291"/>
                  </a:lnTo>
                  <a:cubicBezTo>
                    <a:pt x="6899" y="13196"/>
                    <a:pt x="7726" y="15125"/>
                    <a:pt x="8503" y="17080"/>
                  </a:cubicBezTo>
                  <a:lnTo>
                    <a:pt x="8703" y="17080"/>
                  </a:lnTo>
                  <a:cubicBezTo>
                    <a:pt x="8503" y="16554"/>
                    <a:pt x="8277" y="16003"/>
                    <a:pt x="8052" y="15451"/>
                  </a:cubicBezTo>
                  <a:cubicBezTo>
                    <a:pt x="8026" y="15376"/>
                    <a:pt x="7976" y="15276"/>
                    <a:pt x="7951" y="15201"/>
                  </a:cubicBezTo>
                  <a:cubicBezTo>
                    <a:pt x="6999" y="12895"/>
                    <a:pt x="5971" y="10614"/>
                    <a:pt x="4844" y="8358"/>
                  </a:cubicBezTo>
                  <a:cubicBezTo>
                    <a:pt x="4818" y="8283"/>
                    <a:pt x="4768" y="8208"/>
                    <a:pt x="4743" y="8133"/>
                  </a:cubicBezTo>
                  <a:cubicBezTo>
                    <a:pt x="4342" y="7356"/>
                    <a:pt x="3966" y="6604"/>
                    <a:pt x="3565" y="5827"/>
                  </a:cubicBezTo>
                  <a:cubicBezTo>
                    <a:pt x="2513" y="3872"/>
                    <a:pt x="1385" y="1942"/>
                    <a:pt x="207" y="38"/>
                  </a:cubicBezTo>
                  <a:cubicBezTo>
                    <a:pt x="187" y="12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3266400" y="5222463"/>
              <a:ext cx="184675" cy="100950"/>
            </a:xfrm>
            <a:custGeom>
              <a:avLst/>
              <a:gdLst/>
              <a:ahLst/>
              <a:cxnLst/>
              <a:rect l="l" t="t" r="r" b="b"/>
              <a:pathLst>
                <a:path w="7387" h="4038" extrusionOk="0">
                  <a:moveTo>
                    <a:pt x="0" y="1"/>
                  </a:moveTo>
                  <a:cubicBezTo>
                    <a:pt x="0" y="126"/>
                    <a:pt x="25" y="226"/>
                    <a:pt x="50" y="326"/>
                  </a:cubicBezTo>
                  <a:cubicBezTo>
                    <a:pt x="2055" y="2156"/>
                    <a:pt x="4562" y="3459"/>
                    <a:pt x="7243" y="4036"/>
                  </a:cubicBezTo>
                  <a:cubicBezTo>
                    <a:pt x="7251" y="4037"/>
                    <a:pt x="7258" y="4038"/>
                    <a:pt x="7264" y="4038"/>
                  </a:cubicBezTo>
                  <a:cubicBezTo>
                    <a:pt x="7371" y="4038"/>
                    <a:pt x="7387" y="3859"/>
                    <a:pt x="7269" y="3835"/>
                  </a:cubicBezTo>
                  <a:cubicBezTo>
                    <a:pt x="7218" y="3835"/>
                    <a:pt x="7193" y="3835"/>
                    <a:pt x="7143" y="3810"/>
                  </a:cubicBezTo>
                  <a:cubicBezTo>
                    <a:pt x="4461" y="3209"/>
                    <a:pt x="1980" y="18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3492425" y="5278238"/>
              <a:ext cx="36525" cy="152000"/>
            </a:xfrm>
            <a:custGeom>
              <a:avLst/>
              <a:gdLst/>
              <a:ahLst/>
              <a:cxnLst/>
              <a:rect l="l" t="t" r="r" b="b"/>
              <a:pathLst>
                <a:path w="1461" h="6080" extrusionOk="0">
                  <a:moveTo>
                    <a:pt x="1285" y="0"/>
                  </a:moveTo>
                  <a:cubicBezTo>
                    <a:pt x="1260" y="1955"/>
                    <a:pt x="884" y="3885"/>
                    <a:pt x="132" y="5715"/>
                  </a:cubicBezTo>
                  <a:cubicBezTo>
                    <a:pt x="107" y="5790"/>
                    <a:pt x="82" y="5865"/>
                    <a:pt x="32" y="5940"/>
                  </a:cubicBezTo>
                  <a:cubicBezTo>
                    <a:pt x="0" y="6020"/>
                    <a:pt x="70" y="6080"/>
                    <a:pt x="138" y="6080"/>
                  </a:cubicBezTo>
                  <a:cubicBezTo>
                    <a:pt x="177" y="6080"/>
                    <a:pt x="214" y="6061"/>
                    <a:pt x="233" y="6015"/>
                  </a:cubicBezTo>
                  <a:cubicBezTo>
                    <a:pt x="233" y="5990"/>
                    <a:pt x="233" y="5990"/>
                    <a:pt x="233" y="5965"/>
                  </a:cubicBezTo>
                  <a:cubicBezTo>
                    <a:pt x="984" y="4211"/>
                    <a:pt x="1411" y="2306"/>
                    <a:pt x="1461" y="401"/>
                  </a:cubicBezTo>
                  <a:cubicBezTo>
                    <a:pt x="1411" y="276"/>
                    <a:pt x="1335" y="126"/>
                    <a:pt x="1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3578425" y="5265788"/>
              <a:ext cx="201775" cy="202325"/>
            </a:xfrm>
            <a:custGeom>
              <a:avLst/>
              <a:gdLst/>
              <a:ahLst/>
              <a:cxnLst/>
              <a:rect l="l" t="t" r="r" b="b"/>
              <a:pathLst>
                <a:path w="8071" h="8093" extrusionOk="0">
                  <a:moveTo>
                    <a:pt x="1407" y="1"/>
                  </a:moveTo>
                  <a:cubicBezTo>
                    <a:pt x="1293" y="1"/>
                    <a:pt x="1183" y="63"/>
                    <a:pt x="1078" y="197"/>
                  </a:cubicBezTo>
                  <a:cubicBezTo>
                    <a:pt x="1" y="1601"/>
                    <a:pt x="2106" y="7115"/>
                    <a:pt x="2507" y="8092"/>
                  </a:cubicBezTo>
                  <a:lnTo>
                    <a:pt x="5966" y="8092"/>
                  </a:lnTo>
                  <a:cubicBezTo>
                    <a:pt x="6417" y="7040"/>
                    <a:pt x="8071" y="2829"/>
                    <a:pt x="6768" y="2779"/>
                  </a:cubicBezTo>
                  <a:cubicBezTo>
                    <a:pt x="6758" y="2779"/>
                    <a:pt x="6749" y="2778"/>
                    <a:pt x="6740" y="2778"/>
                  </a:cubicBezTo>
                  <a:cubicBezTo>
                    <a:pt x="5251" y="2778"/>
                    <a:pt x="4236" y="6814"/>
                    <a:pt x="4236" y="6814"/>
                  </a:cubicBezTo>
                  <a:cubicBezTo>
                    <a:pt x="4236" y="6814"/>
                    <a:pt x="2606" y="1"/>
                    <a:pt x="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3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5"/>
          <p:cNvSpPr txBox="1">
            <a:spLocks noGrp="1"/>
          </p:cNvSpPr>
          <p:nvPr>
            <p:ph type="ctrTitle"/>
          </p:nvPr>
        </p:nvSpPr>
        <p:spPr>
          <a:xfrm>
            <a:off x="1216350" y="2444275"/>
            <a:ext cx="6711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000">
                <a:solidFill>
                  <a:schemeClr val="accent3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91" name="Google Shape;591;p15"/>
          <p:cNvSpPr txBox="1">
            <a:spLocks noGrp="1"/>
          </p:cNvSpPr>
          <p:nvPr>
            <p:ph type="title" idx="2" hasCustomPrompt="1"/>
          </p:nvPr>
        </p:nvSpPr>
        <p:spPr>
          <a:xfrm>
            <a:off x="3804750" y="1005025"/>
            <a:ext cx="15345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5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92" name="Google Shape;592;p15"/>
          <p:cNvSpPr txBox="1">
            <a:spLocks noGrp="1"/>
          </p:cNvSpPr>
          <p:nvPr>
            <p:ph type="subTitle" idx="1"/>
          </p:nvPr>
        </p:nvSpPr>
        <p:spPr>
          <a:xfrm>
            <a:off x="2426550" y="3424700"/>
            <a:ext cx="42909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593" name="Google Shape;593;p15"/>
          <p:cNvGrpSpPr/>
          <p:nvPr/>
        </p:nvGrpSpPr>
        <p:grpSpPr>
          <a:xfrm>
            <a:off x="-970547" y="114550"/>
            <a:ext cx="3367542" cy="1949222"/>
            <a:chOff x="2433425" y="1354700"/>
            <a:chExt cx="1055325" cy="610850"/>
          </a:xfrm>
        </p:grpSpPr>
        <p:sp>
          <p:nvSpPr>
            <p:cNvPr id="594" name="Google Shape;594;p15"/>
            <p:cNvSpPr/>
            <p:nvPr/>
          </p:nvSpPr>
          <p:spPr>
            <a:xfrm>
              <a:off x="2456575" y="1800825"/>
              <a:ext cx="154725" cy="164725"/>
            </a:xfrm>
            <a:custGeom>
              <a:avLst/>
              <a:gdLst/>
              <a:ahLst/>
              <a:cxnLst/>
              <a:rect l="l" t="t" r="r" b="b"/>
              <a:pathLst>
                <a:path w="6189" h="6589" extrusionOk="0">
                  <a:moveTo>
                    <a:pt x="118" y="1"/>
                  </a:moveTo>
                  <a:lnTo>
                    <a:pt x="118" y="1"/>
                  </a:lnTo>
                  <a:cubicBezTo>
                    <a:pt x="117" y="1"/>
                    <a:pt x="69" y="66"/>
                    <a:pt x="69" y="66"/>
                  </a:cubicBezTo>
                  <a:cubicBezTo>
                    <a:pt x="69" y="66"/>
                    <a:pt x="79" y="54"/>
                    <a:pt x="105" y="19"/>
                  </a:cubicBezTo>
                  <a:lnTo>
                    <a:pt x="105" y="19"/>
                  </a:lnTo>
                  <a:lnTo>
                    <a:pt x="1" y="193"/>
                  </a:lnTo>
                  <a:cubicBezTo>
                    <a:pt x="1909" y="2286"/>
                    <a:pt x="2557" y="4495"/>
                    <a:pt x="4465" y="6588"/>
                  </a:cubicBezTo>
                  <a:cubicBezTo>
                    <a:pt x="4708" y="4588"/>
                    <a:pt x="6049" y="2772"/>
                    <a:pt x="6188" y="979"/>
                  </a:cubicBezTo>
                  <a:cubicBezTo>
                    <a:pt x="4153" y="887"/>
                    <a:pt x="2048" y="655"/>
                    <a:pt x="105" y="19"/>
                  </a:cubicBezTo>
                  <a:cubicBezTo>
                    <a:pt x="114" y="6"/>
                    <a:pt x="118" y="1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2607800" y="1775850"/>
              <a:ext cx="206750" cy="174950"/>
            </a:xfrm>
            <a:custGeom>
              <a:avLst/>
              <a:gdLst/>
              <a:ahLst/>
              <a:cxnLst/>
              <a:rect l="l" t="t" r="r" b="b"/>
              <a:pathLst>
                <a:path w="8270" h="6998" extrusionOk="0">
                  <a:moveTo>
                    <a:pt x="8269" y="1"/>
                  </a:moveTo>
                  <a:cubicBezTo>
                    <a:pt x="8212" y="12"/>
                    <a:pt x="8154" y="24"/>
                    <a:pt x="8096" y="35"/>
                  </a:cubicBezTo>
                  <a:cubicBezTo>
                    <a:pt x="7876" y="70"/>
                    <a:pt x="7656" y="116"/>
                    <a:pt x="7437" y="151"/>
                  </a:cubicBezTo>
                  <a:cubicBezTo>
                    <a:pt x="5910" y="579"/>
                    <a:pt x="4360" y="949"/>
                    <a:pt x="2799" y="1226"/>
                  </a:cubicBezTo>
                  <a:cubicBezTo>
                    <a:pt x="1955" y="1377"/>
                    <a:pt x="1088" y="1492"/>
                    <a:pt x="232" y="1562"/>
                  </a:cubicBezTo>
                  <a:lnTo>
                    <a:pt x="0" y="1828"/>
                  </a:lnTo>
                  <a:cubicBezTo>
                    <a:pt x="58" y="1874"/>
                    <a:pt x="116" y="1932"/>
                    <a:pt x="174" y="1978"/>
                  </a:cubicBezTo>
                  <a:cubicBezTo>
                    <a:pt x="2082" y="3713"/>
                    <a:pt x="3435" y="5829"/>
                    <a:pt x="5737" y="6997"/>
                  </a:cubicBezTo>
                  <a:cubicBezTo>
                    <a:pt x="6280" y="5055"/>
                    <a:pt x="7599" y="2464"/>
                    <a:pt x="8131" y="521"/>
                  </a:cubicBezTo>
                  <a:cubicBezTo>
                    <a:pt x="8142" y="486"/>
                    <a:pt x="8154" y="463"/>
                    <a:pt x="8154" y="428"/>
                  </a:cubicBezTo>
                  <a:cubicBezTo>
                    <a:pt x="8200" y="290"/>
                    <a:pt x="8235" y="139"/>
                    <a:pt x="8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2806475" y="1705600"/>
              <a:ext cx="214500" cy="169150"/>
            </a:xfrm>
            <a:custGeom>
              <a:avLst/>
              <a:gdLst/>
              <a:ahLst/>
              <a:cxnLst/>
              <a:rect l="l" t="t" r="r" b="b"/>
              <a:pathLst>
                <a:path w="8580" h="6766" extrusionOk="0">
                  <a:moveTo>
                    <a:pt x="8580" y="0"/>
                  </a:moveTo>
                  <a:lnTo>
                    <a:pt x="8580" y="0"/>
                  </a:lnTo>
                  <a:cubicBezTo>
                    <a:pt x="8534" y="23"/>
                    <a:pt x="8476" y="47"/>
                    <a:pt x="8430" y="58"/>
                  </a:cubicBezTo>
                  <a:cubicBezTo>
                    <a:pt x="8083" y="185"/>
                    <a:pt x="7736" y="301"/>
                    <a:pt x="7389" y="417"/>
                  </a:cubicBezTo>
                  <a:cubicBezTo>
                    <a:pt x="6810" y="625"/>
                    <a:pt x="6232" y="821"/>
                    <a:pt x="5654" y="1018"/>
                  </a:cubicBezTo>
                  <a:cubicBezTo>
                    <a:pt x="3873" y="1643"/>
                    <a:pt x="2092" y="2267"/>
                    <a:pt x="299" y="2880"/>
                  </a:cubicBezTo>
                  <a:cubicBezTo>
                    <a:pt x="288" y="2892"/>
                    <a:pt x="288" y="2892"/>
                    <a:pt x="288" y="2892"/>
                  </a:cubicBezTo>
                  <a:cubicBezTo>
                    <a:pt x="276" y="2892"/>
                    <a:pt x="265" y="2892"/>
                    <a:pt x="253" y="2903"/>
                  </a:cubicBezTo>
                  <a:cubicBezTo>
                    <a:pt x="241" y="2903"/>
                    <a:pt x="230" y="2903"/>
                    <a:pt x="230" y="2915"/>
                  </a:cubicBezTo>
                  <a:lnTo>
                    <a:pt x="195" y="2984"/>
                  </a:lnTo>
                  <a:lnTo>
                    <a:pt x="22" y="3181"/>
                  </a:lnTo>
                  <a:cubicBezTo>
                    <a:pt x="14" y="3178"/>
                    <a:pt x="11" y="3177"/>
                    <a:pt x="11" y="3177"/>
                  </a:cubicBezTo>
                  <a:lnTo>
                    <a:pt x="11" y="3177"/>
                  </a:lnTo>
                  <a:cubicBezTo>
                    <a:pt x="10" y="3177"/>
                    <a:pt x="11" y="3178"/>
                    <a:pt x="13" y="3179"/>
                  </a:cubicBezTo>
                  <a:lnTo>
                    <a:pt x="13" y="3179"/>
                  </a:lnTo>
                  <a:cubicBezTo>
                    <a:pt x="11" y="3178"/>
                    <a:pt x="10" y="3178"/>
                    <a:pt x="9" y="3178"/>
                  </a:cubicBezTo>
                  <a:cubicBezTo>
                    <a:pt x="1" y="3178"/>
                    <a:pt x="24" y="3189"/>
                    <a:pt x="30" y="3189"/>
                  </a:cubicBezTo>
                  <a:cubicBezTo>
                    <a:pt x="31" y="3189"/>
                    <a:pt x="31" y="3187"/>
                    <a:pt x="26" y="3184"/>
                  </a:cubicBezTo>
                  <a:lnTo>
                    <a:pt x="26" y="3184"/>
                  </a:lnTo>
                  <a:cubicBezTo>
                    <a:pt x="27" y="3184"/>
                    <a:pt x="27" y="3184"/>
                    <a:pt x="27" y="3184"/>
                  </a:cubicBezTo>
                  <a:cubicBezTo>
                    <a:pt x="28" y="3184"/>
                    <a:pt x="27" y="3183"/>
                    <a:pt x="22" y="3181"/>
                  </a:cubicBezTo>
                  <a:lnTo>
                    <a:pt x="22" y="3181"/>
                  </a:lnTo>
                  <a:cubicBezTo>
                    <a:pt x="2288" y="4129"/>
                    <a:pt x="4532" y="5864"/>
                    <a:pt x="6810" y="6766"/>
                  </a:cubicBezTo>
                  <a:cubicBezTo>
                    <a:pt x="7238" y="5043"/>
                    <a:pt x="7840" y="2892"/>
                    <a:pt x="8325" y="1018"/>
                  </a:cubicBezTo>
                  <a:cubicBezTo>
                    <a:pt x="8372" y="833"/>
                    <a:pt x="8418" y="659"/>
                    <a:pt x="8464" y="486"/>
                  </a:cubicBezTo>
                  <a:cubicBezTo>
                    <a:pt x="8487" y="405"/>
                    <a:pt x="8499" y="336"/>
                    <a:pt x="8522" y="266"/>
                  </a:cubicBezTo>
                  <a:cubicBezTo>
                    <a:pt x="8545" y="174"/>
                    <a:pt x="8568" y="93"/>
                    <a:pt x="8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3013725" y="1619425"/>
              <a:ext cx="167725" cy="175250"/>
            </a:xfrm>
            <a:custGeom>
              <a:avLst/>
              <a:gdLst/>
              <a:ahLst/>
              <a:cxnLst/>
              <a:rect l="l" t="t" r="r" b="b"/>
              <a:pathLst>
                <a:path w="6709" h="7010" extrusionOk="0">
                  <a:moveTo>
                    <a:pt x="6709" y="1"/>
                  </a:moveTo>
                  <a:lnTo>
                    <a:pt x="6709" y="1"/>
                  </a:lnTo>
                  <a:cubicBezTo>
                    <a:pt x="5934" y="487"/>
                    <a:pt x="5147" y="949"/>
                    <a:pt x="4338" y="1377"/>
                  </a:cubicBezTo>
                  <a:cubicBezTo>
                    <a:pt x="3875" y="1632"/>
                    <a:pt x="3412" y="1863"/>
                    <a:pt x="2938" y="2083"/>
                  </a:cubicBezTo>
                  <a:cubicBezTo>
                    <a:pt x="2476" y="2302"/>
                    <a:pt x="2025" y="2499"/>
                    <a:pt x="1562" y="2696"/>
                  </a:cubicBezTo>
                  <a:cubicBezTo>
                    <a:pt x="1215" y="2834"/>
                    <a:pt x="857" y="2973"/>
                    <a:pt x="510" y="3112"/>
                  </a:cubicBezTo>
                  <a:lnTo>
                    <a:pt x="487" y="3112"/>
                  </a:lnTo>
                  <a:cubicBezTo>
                    <a:pt x="406" y="3147"/>
                    <a:pt x="359" y="3228"/>
                    <a:pt x="267" y="3262"/>
                  </a:cubicBezTo>
                  <a:lnTo>
                    <a:pt x="232" y="3297"/>
                  </a:lnTo>
                  <a:lnTo>
                    <a:pt x="209" y="3239"/>
                  </a:lnTo>
                  <a:lnTo>
                    <a:pt x="93" y="3366"/>
                  </a:lnTo>
                  <a:lnTo>
                    <a:pt x="1" y="3470"/>
                  </a:lnTo>
                  <a:cubicBezTo>
                    <a:pt x="59" y="3505"/>
                    <a:pt x="128" y="3540"/>
                    <a:pt x="186" y="3574"/>
                  </a:cubicBezTo>
                  <a:cubicBezTo>
                    <a:pt x="244" y="3609"/>
                    <a:pt x="313" y="3644"/>
                    <a:pt x="371" y="3690"/>
                  </a:cubicBezTo>
                  <a:cubicBezTo>
                    <a:pt x="429" y="3713"/>
                    <a:pt x="475" y="3748"/>
                    <a:pt x="521" y="3771"/>
                  </a:cubicBezTo>
                  <a:cubicBezTo>
                    <a:pt x="2337" y="4858"/>
                    <a:pt x="4164" y="5934"/>
                    <a:pt x="5980" y="7009"/>
                  </a:cubicBezTo>
                  <a:cubicBezTo>
                    <a:pt x="5991" y="6894"/>
                    <a:pt x="6003" y="6778"/>
                    <a:pt x="6015" y="6662"/>
                  </a:cubicBezTo>
                  <a:cubicBezTo>
                    <a:pt x="6188" y="5020"/>
                    <a:pt x="6350" y="3378"/>
                    <a:pt x="6523" y="1736"/>
                  </a:cubicBezTo>
                  <a:cubicBezTo>
                    <a:pt x="6570" y="1319"/>
                    <a:pt x="6604" y="903"/>
                    <a:pt x="6651" y="487"/>
                  </a:cubicBezTo>
                  <a:cubicBezTo>
                    <a:pt x="6651" y="475"/>
                    <a:pt x="6651" y="475"/>
                    <a:pt x="6651" y="475"/>
                  </a:cubicBezTo>
                  <a:cubicBezTo>
                    <a:pt x="6662" y="394"/>
                    <a:pt x="6674" y="313"/>
                    <a:pt x="6674" y="244"/>
                  </a:cubicBezTo>
                  <a:cubicBezTo>
                    <a:pt x="6685" y="244"/>
                    <a:pt x="6685" y="232"/>
                    <a:pt x="6685" y="232"/>
                  </a:cubicBezTo>
                  <a:cubicBezTo>
                    <a:pt x="6685" y="209"/>
                    <a:pt x="6685" y="186"/>
                    <a:pt x="6685" y="174"/>
                  </a:cubicBezTo>
                  <a:cubicBezTo>
                    <a:pt x="6697" y="117"/>
                    <a:pt x="6697" y="59"/>
                    <a:pt x="6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3173900" y="1526050"/>
              <a:ext cx="163975" cy="155275"/>
            </a:xfrm>
            <a:custGeom>
              <a:avLst/>
              <a:gdLst/>
              <a:ahLst/>
              <a:cxnLst/>
              <a:rect l="l" t="t" r="r" b="b"/>
              <a:pathLst>
                <a:path w="6559" h="6211" extrusionOk="0">
                  <a:moveTo>
                    <a:pt x="5668" y="0"/>
                  </a:moveTo>
                  <a:cubicBezTo>
                    <a:pt x="3783" y="1365"/>
                    <a:pt x="1898" y="2730"/>
                    <a:pt x="12" y="4094"/>
                  </a:cubicBezTo>
                  <a:cubicBezTo>
                    <a:pt x="313" y="3944"/>
                    <a:pt x="614" y="3782"/>
                    <a:pt x="914" y="3632"/>
                  </a:cubicBezTo>
                  <a:lnTo>
                    <a:pt x="914" y="3632"/>
                  </a:lnTo>
                  <a:lnTo>
                    <a:pt x="1" y="4129"/>
                  </a:lnTo>
                  <a:cubicBezTo>
                    <a:pt x="2187" y="4823"/>
                    <a:pt x="4372" y="5517"/>
                    <a:pt x="6558" y="6211"/>
                  </a:cubicBezTo>
                  <a:cubicBezTo>
                    <a:pt x="6258" y="4141"/>
                    <a:pt x="5968" y="2071"/>
                    <a:pt x="5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3317600" y="1385825"/>
              <a:ext cx="163100" cy="200100"/>
            </a:xfrm>
            <a:custGeom>
              <a:avLst/>
              <a:gdLst/>
              <a:ahLst/>
              <a:cxnLst/>
              <a:rect l="l" t="t" r="r" b="b"/>
              <a:pathLst>
                <a:path w="6524" h="8004" extrusionOk="0">
                  <a:moveTo>
                    <a:pt x="5552" y="0"/>
                  </a:moveTo>
                  <a:cubicBezTo>
                    <a:pt x="3829" y="1909"/>
                    <a:pt x="2048" y="3736"/>
                    <a:pt x="35" y="5390"/>
                  </a:cubicBezTo>
                  <a:cubicBezTo>
                    <a:pt x="70" y="5366"/>
                    <a:pt x="105" y="5343"/>
                    <a:pt x="139" y="5320"/>
                  </a:cubicBezTo>
                  <a:lnTo>
                    <a:pt x="139" y="5320"/>
                  </a:lnTo>
                  <a:lnTo>
                    <a:pt x="1" y="5517"/>
                  </a:lnTo>
                  <a:cubicBezTo>
                    <a:pt x="116" y="5598"/>
                    <a:pt x="244" y="5667"/>
                    <a:pt x="371" y="5737"/>
                  </a:cubicBezTo>
                  <a:cubicBezTo>
                    <a:pt x="2256" y="6858"/>
                    <a:pt x="4361" y="7633"/>
                    <a:pt x="6523" y="8003"/>
                  </a:cubicBezTo>
                  <a:cubicBezTo>
                    <a:pt x="6223" y="5517"/>
                    <a:pt x="5922" y="3030"/>
                    <a:pt x="5621" y="544"/>
                  </a:cubicBezTo>
                  <a:cubicBezTo>
                    <a:pt x="5598" y="359"/>
                    <a:pt x="5575" y="185"/>
                    <a:pt x="5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2433425" y="1354700"/>
              <a:ext cx="1055325" cy="472050"/>
            </a:xfrm>
            <a:custGeom>
              <a:avLst/>
              <a:gdLst/>
              <a:ahLst/>
              <a:cxnLst/>
              <a:rect l="l" t="t" r="r" b="b"/>
              <a:pathLst>
                <a:path w="42213" h="18882" extrusionOk="0">
                  <a:moveTo>
                    <a:pt x="42069" y="0"/>
                  </a:moveTo>
                  <a:cubicBezTo>
                    <a:pt x="42047" y="0"/>
                    <a:pt x="42025" y="9"/>
                    <a:pt x="42006" y="31"/>
                  </a:cubicBezTo>
                  <a:cubicBezTo>
                    <a:pt x="41648" y="436"/>
                    <a:pt x="41289" y="841"/>
                    <a:pt x="40919" y="1245"/>
                  </a:cubicBezTo>
                  <a:cubicBezTo>
                    <a:pt x="40052" y="2194"/>
                    <a:pt x="39184" y="3130"/>
                    <a:pt x="38271" y="4032"/>
                  </a:cubicBezTo>
                  <a:cubicBezTo>
                    <a:pt x="37357" y="4935"/>
                    <a:pt x="36409" y="5813"/>
                    <a:pt x="35402" y="6635"/>
                  </a:cubicBezTo>
                  <a:cubicBezTo>
                    <a:pt x="35402" y="6635"/>
                    <a:pt x="35391" y="6646"/>
                    <a:pt x="35379" y="6646"/>
                  </a:cubicBezTo>
                  <a:cubicBezTo>
                    <a:pt x="32927" y="8659"/>
                    <a:pt x="30244" y="10405"/>
                    <a:pt x="27446" y="11885"/>
                  </a:cubicBezTo>
                  <a:cubicBezTo>
                    <a:pt x="27411" y="11908"/>
                    <a:pt x="27388" y="11920"/>
                    <a:pt x="27353" y="11943"/>
                  </a:cubicBezTo>
                  <a:cubicBezTo>
                    <a:pt x="26937" y="12163"/>
                    <a:pt x="26509" y="12382"/>
                    <a:pt x="26081" y="12591"/>
                  </a:cubicBezTo>
                  <a:cubicBezTo>
                    <a:pt x="25688" y="12787"/>
                    <a:pt x="25283" y="12984"/>
                    <a:pt x="24878" y="13169"/>
                  </a:cubicBezTo>
                  <a:cubicBezTo>
                    <a:pt x="24496" y="13354"/>
                    <a:pt x="24103" y="13527"/>
                    <a:pt x="23722" y="13701"/>
                  </a:cubicBezTo>
                  <a:lnTo>
                    <a:pt x="23699" y="13701"/>
                  </a:lnTo>
                  <a:cubicBezTo>
                    <a:pt x="23606" y="13747"/>
                    <a:pt x="23513" y="13793"/>
                    <a:pt x="23421" y="13828"/>
                  </a:cubicBezTo>
                  <a:cubicBezTo>
                    <a:pt x="23039" y="14002"/>
                    <a:pt x="22658" y="14163"/>
                    <a:pt x="22264" y="14314"/>
                  </a:cubicBezTo>
                  <a:lnTo>
                    <a:pt x="22264" y="14325"/>
                  </a:lnTo>
                  <a:cubicBezTo>
                    <a:pt x="21698" y="14557"/>
                    <a:pt x="21131" y="14776"/>
                    <a:pt x="20564" y="14985"/>
                  </a:cubicBezTo>
                  <a:cubicBezTo>
                    <a:pt x="19917" y="15239"/>
                    <a:pt x="19269" y="15470"/>
                    <a:pt x="18610" y="15690"/>
                  </a:cubicBezTo>
                  <a:cubicBezTo>
                    <a:pt x="17476" y="16083"/>
                    <a:pt x="16332" y="16453"/>
                    <a:pt x="15175" y="16777"/>
                  </a:cubicBezTo>
                  <a:cubicBezTo>
                    <a:pt x="15175" y="16789"/>
                    <a:pt x="15175" y="16789"/>
                    <a:pt x="15175" y="16789"/>
                  </a:cubicBezTo>
                  <a:lnTo>
                    <a:pt x="15163" y="16789"/>
                  </a:lnTo>
                  <a:cubicBezTo>
                    <a:pt x="15152" y="16789"/>
                    <a:pt x="15140" y="16800"/>
                    <a:pt x="15129" y="16800"/>
                  </a:cubicBezTo>
                  <a:lnTo>
                    <a:pt x="15094" y="16800"/>
                  </a:lnTo>
                  <a:cubicBezTo>
                    <a:pt x="15025" y="16823"/>
                    <a:pt x="14955" y="16847"/>
                    <a:pt x="14874" y="16870"/>
                  </a:cubicBezTo>
                  <a:cubicBezTo>
                    <a:pt x="14724" y="16916"/>
                    <a:pt x="14574" y="16962"/>
                    <a:pt x="14412" y="16997"/>
                  </a:cubicBezTo>
                  <a:cubicBezTo>
                    <a:pt x="12885" y="17425"/>
                    <a:pt x="11335" y="17795"/>
                    <a:pt x="9774" y="18072"/>
                  </a:cubicBezTo>
                  <a:cubicBezTo>
                    <a:pt x="8930" y="18223"/>
                    <a:pt x="8063" y="18338"/>
                    <a:pt x="7207" y="18408"/>
                  </a:cubicBezTo>
                  <a:cubicBezTo>
                    <a:pt x="6691" y="18449"/>
                    <a:pt x="6175" y="18470"/>
                    <a:pt x="5659" y="18470"/>
                  </a:cubicBezTo>
                  <a:cubicBezTo>
                    <a:pt x="4869" y="18470"/>
                    <a:pt x="4081" y="18420"/>
                    <a:pt x="3298" y="18315"/>
                  </a:cubicBezTo>
                  <a:lnTo>
                    <a:pt x="3275" y="18315"/>
                  </a:lnTo>
                  <a:cubicBezTo>
                    <a:pt x="2523" y="18223"/>
                    <a:pt x="1771" y="18061"/>
                    <a:pt x="1019" y="17841"/>
                  </a:cubicBezTo>
                  <a:cubicBezTo>
                    <a:pt x="742" y="17760"/>
                    <a:pt x="464" y="17668"/>
                    <a:pt x="187" y="17564"/>
                  </a:cubicBezTo>
                  <a:cubicBezTo>
                    <a:pt x="177" y="17560"/>
                    <a:pt x="167" y="17559"/>
                    <a:pt x="157" y="17559"/>
                  </a:cubicBezTo>
                  <a:cubicBezTo>
                    <a:pt x="67" y="17559"/>
                    <a:pt x="0" y="17695"/>
                    <a:pt x="94" y="17737"/>
                  </a:cubicBezTo>
                  <a:cubicBezTo>
                    <a:pt x="487" y="17922"/>
                    <a:pt x="881" y="18084"/>
                    <a:pt x="1285" y="18223"/>
                  </a:cubicBezTo>
                  <a:cubicBezTo>
                    <a:pt x="2715" y="18702"/>
                    <a:pt x="4226" y="18882"/>
                    <a:pt x="5740" y="18882"/>
                  </a:cubicBezTo>
                  <a:cubicBezTo>
                    <a:pt x="6199" y="18882"/>
                    <a:pt x="6657" y="18865"/>
                    <a:pt x="7114" y="18836"/>
                  </a:cubicBezTo>
                  <a:cubicBezTo>
                    <a:pt x="7126" y="18824"/>
                    <a:pt x="7137" y="18824"/>
                    <a:pt x="7149" y="18824"/>
                  </a:cubicBezTo>
                  <a:cubicBezTo>
                    <a:pt x="7531" y="18801"/>
                    <a:pt x="7924" y="18766"/>
                    <a:pt x="8305" y="18720"/>
                  </a:cubicBezTo>
                  <a:cubicBezTo>
                    <a:pt x="10561" y="18454"/>
                    <a:pt x="12793" y="17945"/>
                    <a:pt x="14978" y="17321"/>
                  </a:cubicBezTo>
                  <a:cubicBezTo>
                    <a:pt x="15036" y="17298"/>
                    <a:pt x="15083" y="17286"/>
                    <a:pt x="15129" y="17274"/>
                  </a:cubicBezTo>
                  <a:cubicBezTo>
                    <a:pt x="15892" y="17055"/>
                    <a:pt x="16644" y="16823"/>
                    <a:pt x="17396" y="16592"/>
                  </a:cubicBezTo>
                  <a:cubicBezTo>
                    <a:pt x="18540" y="16222"/>
                    <a:pt x="19685" y="15829"/>
                    <a:pt x="20819" y="15401"/>
                  </a:cubicBezTo>
                  <a:cubicBezTo>
                    <a:pt x="21663" y="15077"/>
                    <a:pt x="22507" y="14742"/>
                    <a:pt x="23340" y="14383"/>
                  </a:cubicBezTo>
                  <a:cubicBezTo>
                    <a:pt x="23421" y="14349"/>
                    <a:pt x="23502" y="14314"/>
                    <a:pt x="23583" y="14279"/>
                  </a:cubicBezTo>
                  <a:cubicBezTo>
                    <a:pt x="23722" y="14221"/>
                    <a:pt x="23860" y="14152"/>
                    <a:pt x="23988" y="14094"/>
                  </a:cubicBezTo>
                  <a:cubicBezTo>
                    <a:pt x="24797" y="13747"/>
                    <a:pt x="25584" y="13365"/>
                    <a:pt x="26370" y="12972"/>
                  </a:cubicBezTo>
                  <a:cubicBezTo>
                    <a:pt x="26960" y="12683"/>
                    <a:pt x="27550" y="12382"/>
                    <a:pt x="28128" y="12059"/>
                  </a:cubicBezTo>
                  <a:cubicBezTo>
                    <a:pt x="28706" y="11746"/>
                    <a:pt x="29296" y="11411"/>
                    <a:pt x="29863" y="11076"/>
                  </a:cubicBezTo>
                  <a:cubicBezTo>
                    <a:pt x="29874" y="11076"/>
                    <a:pt x="29874" y="11064"/>
                    <a:pt x="29886" y="11064"/>
                  </a:cubicBezTo>
                  <a:cubicBezTo>
                    <a:pt x="31505" y="10104"/>
                    <a:pt x="33066" y="9052"/>
                    <a:pt x="34570" y="7907"/>
                  </a:cubicBezTo>
                  <a:cubicBezTo>
                    <a:pt x="34824" y="7699"/>
                    <a:pt x="35090" y="7502"/>
                    <a:pt x="35356" y="7294"/>
                  </a:cubicBezTo>
                  <a:cubicBezTo>
                    <a:pt x="35483" y="7190"/>
                    <a:pt x="35611" y="7086"/>
                    <a:pt x="35726" y="6982"/>
                  </a:cubicBezTo>
                  <a:cubicBezTo>
                    <a:pt x="37634" y="5443"/>
                    <a:pt x="39462" y="3720"/>
                    <a:pt x="40988" y="1789"/>
                  </a:cubicBezTo>
                  <a:cubicBezTo>
                    <a:pt x="41405" y="1268"/>
                    <a:pt x="41798" y="725"/>
                    <a:pt x="42168" y="170"/>
                  </a:cubicBezTo>
                  <a:cubicBezTo>
                    <a:pt x="42212" y="99"/>
                    <a:pt x="42141" y="0"/>
                    <a:pt x="42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15"/>
          <p:cNvGrpSpPr/>
          <p:nvPr/>
        </p:nvGrpSpPr>
        <p:grpSpPr>
          <a:xfrm>
            <a:off x="-9" y="-772850"/>
            <a:ext cx="3367542" cy="1949222"/>
            <a:chOff x="2433425" y="1354700"/>
            <a:chExt cx="1055325" cy="610850"/>
          </a:xfrm>
        </p:grpSpPr>
        <p:sp>
          <p:nvSpPr>
            <p:cNvPr id="602" name="Google Shape;602;p15"/>
            <p:cNvSpPr/>
            <p:nvPr/>
          </p:nvSpPr>
          <p:spPr>
            <a:xfrm>
              <a:off x="2456575" y="1800825"/>
              <a:ext cx="154725" cy="164725"/>
            </a:xfrm>
            <a:custGeom>
              <a:avLst/>
              <a:gdLst/>
              <a:ahLst/>
              <a:cxnLst/>
              <a:rect l="l" t="t" r="r" b="b"/>
              <a:pathLst>
                <a:path w="6189" h="6589" extrusionOk="0">
                  <a:moveTo>
                    <a:pt x="118" y="1"/>
                  </a:moveTo>
                  <a:lnTo>
                    <a:pt x="118" y="1"/>
                  </a:lnTo>
                  <a:cubicBezTo>
                    <a:pt x="117" y="1"/>
                    <a:pt x="69" y="66"/>
                    <a:pt x="69" y="66"/>
                  </a:cubicBezTo>
                  <a:cubicBezTo>
                    <a:pt x="69" y="66"/>
                    <a:pt x="79" y="54"/>
                    <a:pt x="105" y="19"/>
                  </a:cubicBezTo>
                  <a:lnTo>
                    <a:pt x="105" y="19"/>
                  </a:lnTo>
                  <a:lnTo>
                    <a:pt x="1" y="193"/>
                  </a:lnTo>
                  <a:cubicBezTo>
                    <a:pt x="1909" y="2286"/>
                    <a:pt x="2557" y="4495"/>
                    <a:pt x="4465" y="6588"/>
                  </a:cubicBezTo>
                  <a:cubicBezTo>
                    <a:pt x="4708" y="4588"/>
                    <a:pt x="6049" y="2772"/>
                    <a:pt x="6188" y="979"/>
                  </a:cubicBezTo>
                  <a:cubicBezTo>
                    <a:pt x="4153" y="887"/>
                    <a:pt x="2048" y="655"/>
                    <a:pt x="105" y="19"/>
                  </a:cubicBezTo>
                  <a:cubicBezTo>
                    <a:pt x="114" y="6"/>
                    <a:pt x="118" y="1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2607800" y="1775850"/>
              <a:ext cx="206750" cy="174950"/>
            </a:xfrm>
            <a:custGeom>
              <a:avLst/>
              <a:gdLst/>
              <a:ahLst/>
              <a:cxnLst/>
              <a:rect l="l" t="t" r="r" b="b"/>
              <a:pathLst>
                <a:path w="8270" h="6998" extrusionOk="0">
                  <a:moveTo>
                    <a:pt x="8269" y="1"/>
                  </a:moveTo>
                  <a:cubicBezTo>
                    <a:pt x="8212" y="12"/>
                    <a:pt x="8154" y="24"/>
                    <a:pt x="8096" y="35"/>
                  </a:cubicBezTo>
                  <a:cubicBezTo>
                    <a:pt x="7876" y="70"/>
                    <a:pt x="7656" y="116"/>
                    <a:pt x="7437" y="151"/>
                  </a:cubicBezTo>
                  <a:cubicBezTo>
                    <a:pt x="5910" y="579"/>
                    <a:pt x="4360" y="949"/>
                    <a:pt x="2799" y="1226"/>
                  </a:cubicBezTo>
                  <a:cubicBezTo>
                    <a:pt x="1955" y="1377"/>
                    <a:pt x="1088" y="1492"/>
                    <a:pt x="232" y="1562"/>
                  </a:cubicBezTo>
                  <a:lnTo>
                    <a:pt x="0" y="1828"/>
                  </a:lnTo>
                  <a:cubicBezTo>
                    <a:pt x="58" y="1874"/>
                    <a:pt x="116" y="1932"/>
                    <a:pt x="174" y="1978"/>
                  </a:cubicBezTo>
                  <a:cubicBezTo>
                    <a:pt x="2082" y="3713"/>
                    <a:pt x="3435" y="5829"/>
                    <a:pt x="5737" y="6997"/>
                  </a:cubicBezTo>
                  <a:cubicBezTo>
                    <a:pt x="6280" y="5055"/>
                    <a:pt x="7599" y="2464"/>
                    <a:pt x="8131" y="521"/>
                  </a:cubicBezTo>
                  <a:cubicBezTo>
                    <a:pt x="8142" y="486"/>
                    <a:pt x="8154" y="463"/>
                    <a:pt x="8154" y="428"/>
                  </a:cubicBezTo>
                  <a:cubicBezTo>
                    <a:pt x="8200" y="290"/>
                    <a:pt x="8235" y="139"/>
                    <a:pt x="8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2806475" y="1705600"/>
              <a:ext cx="214500" cy="169150"/>
            </a:xfrm>
            <a:custGeom>
              <a:avLst/>
              <a:gdLst/>
              <a:ahLst/>
              <a:cxnLst/>
              <a:rect l="l" t="t" r="r" b="b"/>
              <a:pathLst>
                <a:path w="8580" h="6766" extrusionOk="0">
                  <a:moveTo>
                    <a:pt x="8580" y="0"/>
                  </a:moveTo>
                  <a:lnTo>
                    <a:pt x="8580" y="0"/>
                  </a:lnTo>
                  <a:cubicBezTo>
                    <a:pt x="8534" y="23"/>
                    <a:pt x="8476" y="47"/>
                    <a:pt x="8430" y="58"/>
                  </a:cubicBezTo>
                  <a:cubicBezTo>
                    <a:pt x="8083" y="185"/>
                    <a:pt x="7736" y="301"/>
                    <a:pt x="7389" y="417"/>
                  </a:cubicBezTo>
                  <a:cubicBezTo>
                    <a:pt x="6810" y="625"/>
                    <a:pt x="6232" y="821"/>
                    <a:pt x="5654" y="1018"/>
                  </a:cubicBezTo>
                  <a:cubicBezTo>
                    <a:pt x="3873" y="1643"/>
                    <a:pt x="2092" y="2267"/>
                    <a:pt x="299" y="2880"/>
                  </a:cubicBezTo>
                  <a:cubicBezTo>
                    <a:pt x="288" y="2892"/>
                    <a:pt x="288" y="2892"/>
                    <a:pt x="288" y="2892"/>
                  </a:cubicBezTo>
                  <a:cubicBezTo>
                    <a:pt x="276" y="2892"/>
                    <a:pt x="265" y="2892"/>
                    <a:pt x="253" y="2903"/>
                  </a:cubicBezTo>
                  <a:cubicBezTo>
                    <a:pt x="241" y="2903"/>
                    <a:pt x="230" y="2903"/>
                    <a:pt x="230" y="2915"/>
                  </a:cubicBezTo>
                  <a:lnTo>
                    <a:pt x="195" y="2984"/>
                  </a:lnTo>
                  <a:lnTo>
                    <a:pt x="22" y="3181"/>
                  </a:lnTo>
                  <a:cubicBezTo>
                    <a:pt x="14" y="3178"/>
                    <a:pt x="11" y="3177"/>
                    <a:pt x="11" y="3177"/>
                  </a:cubicBezTo>
                  <a:lnTo>
                    <a:pt x="11" y="3177"/>
                  </a:lnTo>
                  <a:cubicBezTo>
                    <a:pt x="10" y="3177"/>
                    <a:pt x="11" y="3178"/>
                    <a:pt x="13" y="3179"/>
                  </a:cubicBezTo>
                  <a:lnTo>
                    <a:pt x="13" y="3179"/>
                  </a:lnTo>
                  <a:cubicBezTo>
                    <a:pt x="11" y="3178"/>
                    <a:pt x="10" y="3178"/>
                    <a:pt x="9" y="3178"/>
                  </a:cubicBezTo>
                  <a:cubicBezTo>
                    <a:pt x="1" y="3178"/>
                    <a:pt x="24" y="3189"/>
                    <a:pt x="30" y="3189"/>
                  </a:cubicBezTo>
                  <a:cubicBezTo>
                    <a:pt x="31" y="3189"/>
                    <a:pt x="31" y="3187"/>
                    <a:pt x="26" y="3184"/>
                  </a:cubicBezTo>
                  <a:lnTo>
                    <a:pt x="26" y="3184"/>
                  </a:lnTo>
                  <a:cubicBezTo>
                    <a:pt x="27" y="3184"/>
                    <a:pt x="27" y="3184"/>
                    <a:pt x="27" y="3184"/>
                  </a:cubicBezTo>
                  <a:cubicBezTo>
                    <a:pt x="28" y="3184"/>
                    <a:pt x="27" y="3183"/>
                    <a:pt x="22" y="3181"/>
                  </a:cubicBezTo>
                  <a:lnTo>
                    <a:pt x="22" y="3181"/>
                  </a:lnTo>
                  <a:cubicBezTo>
                    <a:pt x="2288" y="4129"/>
                    <a:pt x="4532" y="5864"/>
                    <a:pt x="6810" y="6766"/>
                  </a:cubicBezTo>
                  <a:cubicBezTo>
                    <a:pt x="7238" y="5043"/>
                    <a:pt x="7840" y="2892"/>
                    <a:pt x="8325" y="1018"/>
                  </a:cubicBezTo>
                  <a:cubicBezTo>
                    <a:pt x="8372" y="833"/>
                    <a:pt x="8418" y="659"/>
                    <a:pt x="8464" y="486"/>
                  </a:cubicBezTo>
                  <a:cubicBezTo>
                    <a:pt x="8487" y="405"/>
                    <a:pt x="8499" y="336"/>
                    <a:pt x="8522" y="266"/>
                  </a:cubicBezTo>
                  <a:cubicBezTo>
                    <a:pt x="8545" y="174"/>
                    <a:pt x="8568" y="93"/>
                    <a:pt x="8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3013725" y="1619425"/>
              <a:ext cx="167725" cy="175250"/>
            </a:xfrm>
            <a:custGeom>
              <a:avLst/>
              <a:gdLst/>
              <a:ahLst/>
              <a:cxnLst/>
              <a:rect l="l" t="t" r="r" b="b"/>
              <a:pathLst>
                <a:path w="6709" h="7010" extrusionOk="0">
                  <a:moveTo>
                    <a:pt x="6709" y="1"/>
                  </a:moveTo>
                  <a:lnTo>
                    <a:pt x="6709" y="1"/>
                  </a:lnTo>
                  <a:cubicBezTo>
                    <a:pt x="5934" y="487"/>
                    <a:pt x="5147" y="949"/>
                    <a:pt x="4338" y="1377"/>
                  </a:cubicBezTo>
                  <a:cubicBezTo>
                    <a:pt x="3875" y="1632"/>
                    <a:pt x="3412" y="1863"/>
                    <a:pt x="2938" y="2083"/>
                  </a:cubicBezTo>
                  <a:cubicBezTo>
                    <a:pt x="2476" y="2302"/>
                    <a:pt x="2025" y="2499"/>
                    <a:pt x="1562" y="2696"/>
                  </a:cubicBezTo>
                  <a:cubicBezTo>
                    <a:pt x="1215" y="2834"/>
                    <a:pt x="857" y="2973"/>
                    <a:pt x="510" y="3112"/>
                  </a:cubicBezTo>
                  <a:lnTo>
                    <a:pt x="487" y="3112"/>
                  </a:lnTo>
                  <a:cubicBezTo>
                    <a:pt x="406" y="3147"/>
                    <a:pt x="359" y="3228"/>
                    <a:pt x="267" y="3262"/>
                  </a:cubicBezTo>
                  <a:lnTo>
                    <a:pt x="232" y="3297"/>
                  </a:lnTo>
                  <a:lnTo>
                    <a:pt x="209" y="3239"/>
                  </a:lnTo>
                  <a:lnTo>
                    <a:pt x="93" y="3366"/>
                  </a:lnTo>
                  <a:lnTo>
                    <a:pt x="1" y="3470"/>
                  </a:lnTo>
                  <a:cubicBezTo>
                    <a:pt x="59" y="3505"/>
                    <a:pt x="128" y="3540"/>
                    <a:pt x="186" y="3574"/>
                  </a:cubicBezTo>
                  <a:cubicBezTo>
                    <a:pt x="244" y="3609"/>
                    <a:pt x="313" y="3644"/>
                    <a:pt x="371" y="3690"/>
                  </a:cubicBezTo>
                  <a:cubicBezTo>
                    <a:pt x="429" y="3713"/>
                    <a:pt x="475" y="3748"/>
                    <a:pt x="521" y="3771"/>
                  </a:cubicBezTo>
                  <a:cubicBezTo>
                    <a:pt x="2337" y="4858"/>
                    <a:pt x="4164" y="5934"/>
                    <a:pt x="5980" y="7009"/>
                  </a:cubicBezTo>
                  <a:cubicBezTo>
                    <a:pt x="5991" y="6894"/>
                    <a:pt x="6003" y="6778"/>
                    <a:pt x="6015" y="6662"/>
                  </a:cubicBezTo>
                  <a:cubicBezTo>
                    <a:pt x="6188" y="5020"/>
                    <a:pt x="6350" y="3378"/>
                    <a:pt x="6523" y="1736"/>
                  </a:cubicBezTo>
                  <a:cubicBezTo>
                    <a:pt x="6570" y="1319"/>
                    <a:pt x="6604" y="903"/>
                    <a:pt x="6651" y="487"/>
                  </a:cubicBezTo>
                  <a:cubicBezTo>
                    <a:pt x="6651" y="475"/>
                    <a:pt x="6651" y="475"/>
                    <a:pt x="6651" y="475"/>
                  </a:cubicBezTo>
                  <a:cubicBezTo>
                    <a:pt x="6662" y="394"/>
                    <a:pt x="6674" y="313"/>
                    <a:pt x="6674" y="244"/>
                  </a:cubicBezTo>
                  <a:cubicBezTo>
                    <a:pt x="6685" y="244"/>
                    <a:pt x="6685" y="232"/>
                    <a:pt x="6685" y="232"/>
                  </a:cubicBezTo>
                  <a:cubicBezTo>
                    <a:pt x="6685" y="209"/>
                    <a:pt x="6685" y="186"/>
                    <a:pt x="6685" y="174"/>
                  </a:cubicBezTo>
                  <a:cubicBezTo>
                    <a:pt x="6697" y="117"/>
                    <a:pt x="6697" y="59"/>
                    <a:pt x="6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3173900" y="1526050"/>
              <a:ext cx="163975" cy="155275"/>
            </a:xfrm>
            <a:custGeom>
              <a:avLst/>
              <a:gdLst/>
              <a:ahLst/>
              <a:cxnLst/>
              <a:rect l="l" t="t" r="r" b="b"/>
              <a:pathLst>
                <a:path w="6559" h="6211" extrusionOk="0">
                  <a:moveTo>
                    <a:pt x="5668" y="0"/>
                  </a:moveTo>
                  <a:cubicBezTo>
                    <a:pt x="3783" y="1365"/>
                    <a:pt x="1898" y="2730"/>
                    <a:pt x="12" y="4094"/>
                  </a:cubicBezTo>
                  <a:cubicBezTo>
                    <a:pt x="313" y="3944"/>
                    <a:pt x="614" y="3782"/>
                    <a:pt x="914" y="3632"/>
                  </a:cubicBezTo>
                  <a:lnTo>
                    <a:pt x="914" y="3632"/>
                  </a:lnTo>
                  <a:lnTo>
                    <a:pt x="1" y="4129"/>
                  </a:lnTo>
                  <a:cubicBezTo>
                    <a:pt x="2187" y="4823"/>
                    <a:pt x="4372" y="5517"/>
                    <a:pt x="6558" y="6211"/>
                  </a:cubicBezTo>
                  <a:cubicBezTo>
                    <a:pt x="6258" y="4141"/>
                    <a:pt x="5968" y="2071"/>
                    <a:pt x="5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3317600" y="1385825"/>
              <a:ext cx="163100" cy="200100"/>
            </a:xfrm>
            <a:custGeom>
              <a:avLst/>
              <a:gdLst/>
              <a:ahLst/>
              <a:cxnLst/>
              <a:rect l="l" t="t" r="r" b="b"/>
              <a:pathLst>
                <a:path w="6524" h="8004" extrusionOk="0">
                  <a:moveTo>
                    <a:pt x="5552" y="0"/>
                  </a:moveTo>
                  <a:cubicBezTo>
                    <a:pt x="3829" y="1909"/>
                    <a:pt x="2048" y="3736"/>
                    <a:pt x="35" y="5390"/>
                  </a:cubicBezTo>
                  <a:cubicBezTo>
                    <a:pt x="70" y="5366"/>
                    <a:pt x="105" y="5343"/>
                    <a:pt x="139" y="5320"/>
                  </a:cubicBezTo>
                  <a:lnTo>
                    <a:pt x="139" y="5320"/>
                  </a:lnTo>
                  <a:lnTo>
                    <a:pt x="1" y="5517"/>
                  </a:lnTo>
                  <a:cubicBezTo>
                    <a:pt x="116" y="5598"/>
                    <a:pt x="244" y="5667"/>
                    <a:pt x="371" y="5737"/>
                  </a:cubicBezTo>
                  <a:cubicBezTo>
                    <a:pt x="2256" y="6858"/>
                    <a:pt x="4361" y="7633"/>
                    <a:pt x="6523" y="8003"/>
                  </a:cubicBezTo>
                  <a:cubicBezTo>
                    <a:pt x="6223" y="5517"/>
                    <a:pt x="5922" y="3030"/>
                    <a:pt x="5621" y="544"/>
                  </a:cubicBezTo>
                  <a:cubicBezTo>
                    <a:pt x="5598" y="359"/>
                    <a:pt x="5575" y="185"/>
                    <a:pt x="5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2433425" y="1354700"/>
              <a:ext cx="1055325" cy="472050"/>
            </a:xfrm>
            <a:custGeom>
              <a:avLst/>
              <a:gdLst/>
              <a:ahLst/>
              <a:cxnLst/>
              <a:rect l="l" t="t" r="r" b="b"/>
              <a:pathLst>
                <a:path w="42213" h="18882" extrusionOk="0">
                  <a:moveTo>
                    <a:pt x="42069" y="0"/>
                  </a:moveTo>
                  <a:cubicBezTo>
                    <a:pt x="42047" y="0"/>
                    <a:pt x="42025" y="9"/>
                    <a:pt x="42006" y="31"/>
                  </a:cubicBezTo>
                  <a:cubicBezTo>
                    <a:pt x="41648" y="436"/>
                    <a:pt x="41289" y="841"/>
                    <a:pt x="40919" y="1245"/>
                  </a:cubicBezTo>
                  <a:cubicBezTo>
                    <a:pt x="40052" y="2194"/>
                    <a:pt x="39184" y="3130"/>
                    <a:pt x="38271" y="4032"/>
                  </a:cubicBezTo>
                  <a:cubicBezTo>
                    <a:pt x="37357" y="4935"/>
                    <a:pt x="36409" y="5813"/>
                    <a:pt x="35402" y="6635"/>
                  </a:cubicBezTo>
                  <a:cubicBezTo>
                    <a:pt x="35402" y="6635"/>
                    <a:pt x="35391" y="6646"/>
                    <a:pt x="35379" y="6646"/>
                  </a:cubicBezTo>
                  <a:cubicBezTo>
                    <a:pt x="32927" y="8659"/>
                    <a:pt x="30244" y="10405"/>
                    <a:pt x="27446" y="11885"/>
                  </a:cubicBezTo>
                  <a:cubicBezTo>
                    <a:pt x="27411" y="11908"/>
                    <a:pt x="27388" y="11920"/>
                    <a:pt x="27353" y="11943"/>
                  </a:cubicBezTo>
                  <a:cubicBezTo>
                    <a:pt x="26937" y="12163"/>
                    <a:pt x="26509" y="12382"/>
                    <a:pt x="26081" y="12591"/>
                  </a:cubicBezTo>
                  <a:cubicBezTo>
                    <a:pt x="25688" y="12787"/>
                    <a:pt x="25283" y="12984"/>
                    <a:pt x="24878" y="13169"/>
                  </a:cubicBezTo>
                  <a:cubicBezTo>
                    <a:pt x="24496" y="13354"/>
                    <a:pt x="24103" y="13527"/>
                    <a:pt x="23722" y="13701"/>
                  </a:cubicBezTo>
                  <a:lnTo>
                    <a:pt x="23699" y="13701"/>
                  </a:lnTo>
                  <a:cubicBezTo>
                    <a:pt x="23606" y="13747"/>
                    <a:pt x="23513" y="13793"/>
                    <a:pt x="23421" y="13828"/>
                  </a:cubicBezTo>
                  <a:cubicBezTo>
                    <a:pt x="23039" y="14002"/>
                    <a:pt x="22658" y="14163"/>
                    <a:pt x="22264" y="14314"/>
                  </a:cubicBezTo>
                  <a:lnTo>
                    <a:pt x="22264" y="14325"/>
                  </a:lnTo>
                  <a:cubicBezTo>
                    <a:pt x="21698" y="14557"/>
                    <a:pt x="21131" y="14776"/>
                    <a:pt x="20564" y="14985"/>
                  </a:cubicBezTo>
                  <a:cubicBezTo>
                    <a:pt x="19917" y="15239"/>
                    <a:pt x="19269" y="15470"/>
                    <a:pt x="18610" y="15690"/>
                  </a:cubicBezTo>
                  <a:cubicBezTo>
                    <a:pt x="17476" y="16083"/>
                    <a:pt x="16332" y="16453"/>
                    <a:pt x="15175" y="16777"/>
                  </a:cubicBezTo>
                  <a:cubicBezTo>
                    <a:pt x="15175" y="16789"/>
                    <a:pt x="15175" y="16789"/>
                    <a:pt x="15175" y="16789"/>
                  </a:cubicBezTo>
                  <a:lnTo>
                    <a:pt x="15163" y="16789"/>
                  </a:lnTo>
                  <a:cubicBezTo>
                    <a:pt x="15152" y="16789"/>
                    <a:pt x="15140" y="16800"/>
                    <a:pt x="15129" y="16800"/>
                  </a:cubicBezTo>
                  <a:lnTo>
                    <a:pt x="15094" y="16800"/>
                  </a:lnTo>
                  <a:cubicBezTo>
                    <a:pt x="15025" y="16823"/>
                    <a:pt x="14955" y="16847"/>
                    <a:pt x="14874" y="16870"/>
                  </a:cubicBezTo>
                  <a:cubicBezTo>
                    <a:pt x="14724" y="16916"/>
                    <a:pt x="14574" y="16962"/>
                    <a:pt x="14412" y="16997"/>
                  </a:cubicBezTo>
                  <a:cubicBezTo>
                    <a:pt x="12885" y="17425"/>
                    <a:pt x="11335" y="17795"/>
                    <a:pt x="9774" y="18072"/>
                  </a:cubicBezTo>
                  <a:cubicBezTo>
                    <a:pt x="8930" y="18223"/>
                    <a:pt x="8063" y="18338"/>
                    <a:pt x="7207" y="18408"/>
                  </a:cubicBezTo>
                  <a:cubicBezTo>
                    <a:pt x="6691" y="18449"/>
                    <a:pt x="6175" y="18470"/>
                    <a:pt x="5659" y="18470"/>
                  </a:cubicBezTo>
                  <a:cubicBezTo>
                    <a:pt x="4869" y="18470"/>
                    <a:pt x="4081" y="18420"/>
                    <a:pt x="3298" y="18315"/>
                  </a:cubicBezTo>
                  <a:lnTo>
                    <a:pt x="3275" y="18315"/>
                  </a:lnTo>
                  <a:cubicBezTo>
                    <a:pt x="2523" y="18223"/>
                    <a:pt x="1771" y="18061"/>
                    <a:pt x="1019" y="17841"/>
                  </a:cubicBezTo>
                  <a:cubicBezTo>
                    <a:pt x="742" y="17760"/>
                    <a:pt x="464" y="17668"/>
                    <a:pt x="187" y="17564"/>
                  </a:cubicBezTo>
                  <a:cubicBezTo>
                    <a:pt x="177" y="17560"/>
                    <a:pt x="167" y="17559"/>
                    <a:pt x="157" y="17559"/>
                  </a:cubicBezTo>
                  <a:cubicBezTo>
                    <a:pt x="67" y="17559"/>
                    <a:pt x="0" y="17695"/>
                    <a:pt x="94" y="17737"/>
                  </a:cubicBezTo>
                  <a:cubicBezTo>
                    <a:pt x="487" y="17922"/>
                    <a:pt x="881" y="18084"/>
                    <a:pt x="1285" y="18223"/>
                  </a:cubicBezTo>
                  <a:cubicBezTo>
                    <a:pt x="2715" y="18702"/>
                    <a:pt x="4226" y="18882"/>
                    <a:pt x="5740" y="18882"/>
                  </a:cubicBezTo>
                  <a:cubicBezTo>
                    <a:pt x="6199" y="18882"/>
                    <a:pt x="6657" y="18865"/>
                    <a:pt x="7114" y="18836"/>
                  </a:cubicBezTo>
                  <a:cubicBezTo>
                    <a:pt x="7126" y="18824"/>
                    <a:pt x="7137" y="18824"/>
                    <a:pt x="7149" y="18824"/>
                  </a:cubicBezTo>
                  <a:cubicBezTo>
                    <a:pt x="7531" y="18801"/>
                    <a:pt x="7924" y="18766"/>
                    <a:pt x="8305" y="18720"/>
                  </a:cubicBezTo>
                  <a:cubicBezTo>
                    <a:pt x="10561" y="18454"/>
                    <a:pt x="12793" y="17945"/>
                    <a:pt x="14978" y="17321"/>
                  </a:cubicBezTo>
                  <a:cubicBezTo>
                    <a:pt x="15036" y="17298"/>
                    <a:pt x="15083" y="17286"/>
                    <a:pt x="15129" y="17274"/>
                  </a:cubicBezTo>
                  <a:cubicBezTo>
                    <a:pt x="15892" y="17055"/>
                    <a:pt x="16644" y="16823"/>
                    <a:pt x="17396" y="16592"/>
                  </a:cubicBezTo>
                  <a:cubicBezTo>
                    <a:pt x="18540" y="16222"/>
                    <a:pt x="19685" y="15829"/>
                    <a:pt x="20819" y="15401"/>
                  </a:cubicBezTo>
                  <a:cubicBezTo>
                    <a:pt x="21663" y="15077"/>
                    <a:pt x="22507" y="14742"/>
                    <a:pt x="23340" y="14383"/>
                  </a:cubicBezTo>
                  <a:cubicBezTo>
                    <a:pt x="23421" y="14349"/>
                    <a:pt x="23502" y="14314"/>
                    <a:pt x="23583" y="14279"/>
                  </a:cubicBezTo>
                  <a:cubicBezTo>
                    <a:pt x="23722" y="14221"/>
                    <a:pt x="23860" y="14152"/>
                    <a:pt x="23988" y="14094"/>
                  </a:cubicBezTo>
                  <a:cubicBezTo>
                    <a:pt x="24797" y="13747"/>
                    <a:pt x="25584" y="13365"/>
                    <a:pt x="26370" y="12972"/>
                  </a:cubicBezTo>
                  <a:cubicBezTo>
                    <a:pt x="26960" y="12683"/>
                    <a:pt x="27550" y="12382"/>
                    <a:pt x="28128" y="12059"/>
                  </a:cubicBezTo>
                  <a:cubicBezTo>
                    <a:pt x="28706" y="11746"/>
                    <a:pt x="29296" y="11411"/>
                    <a:pt x="29863" y="11076"/>
                  </a:cubicBezTo>
                  <a:cubicBezTo>
                    <a:pt x="29874" y="11076"/>
                    <a:pt x="29874" y="11064"/>
                    <a:pt x="29886" y="11064"/>
                  </a:cubicBezTo>
                  <a:cubicBezTo>
                    <a:pt x="31505" y="10104"/>
                    <a:pt x="33066" y="9052"/>
                    <a:pt x="34570" y="7907"/>
                  </a:cubicBezTo>
                  <a:cubicBezTo>
                    <a:pt x="34824" y="7699"/>
                    <a:pt x="35090" y="7502"/>
                    <a:pt x="35356" y="7294"/>
                  </a:cubicBezTo>
                  <a:cubicBezTo>
                    <a:pt x="35483" y="7190"/>
                    <a:pt x="35611" y="7086"/>
                    <a:pt x="35726" y="6982"/>
                  </a:cubicBezTo>
                  <a:cubicBezTo>
                    <a:pt x="37634" y="5443"/>
                    <a:pt x="39462" y="3720"/>
                    <a:pt x="40988" y="1789"/>
                  </a:cubicBezTo>
                  <a:cubicBezTo>
                    <a:pt x="41405" y="1268"/>
                    <a:pt x="41798" y="725"/>
                    <a:pt x="42168" y="170"/>
                  </a:cubicBezTo>
                  <a:cubicBezTo>
                    <a:pt x="42212" y="99"/>
                    <a:pt x="42141" y="0"/>
                    <a:pt x="42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5"/>
          <p:cNvGrpSpPr/>
          <p:nvPr/>
        </p:nvGrpSpPr>
        <p:grpSpPr>
          <a:xfrm flipH="1">
            <a:off x="5892841" y="-138000"/>
            <a:ext cx="3367542" cy="1949222"/>
            <a:chOff x="2433425" y="1354700"/>
            <a:chExt cx="1055325" cy="610850"/>
          </a:xfrm>
        </p:grpSpPr>
        <p:sp>
          <p:nvSpPr>
            <p:cNvPr id="610" name="Google Shape;610;p15"/>
            <p:cNvSpPr/>
            <p:nvPr/>
          </p:nvSpPr>
          <p:spPr>
            <a:xfrm>
              <a:off x="2456575" y="1800825"/>
              <a:ext cx="154725" cy="164725"/>
            </a:xfrm>
            <a:custGeom>
              <a:avLst/>
              <a:gdLst/>
              <a:ahLst/>
              <a:cxnLst/>
              <a:rect l="l" t="t" r="r" b="b"/>
              <a:pathLst>
                <a:path w="6189" h="6589" extrusionOk="0">
                  <a:moveTo>
                    <a:pt x="118" y="1"/>
                  </a:moveTo>
                  <a:lnTo>
                    <a:pt x="118" y="1"/>
                  </a:lnTo>
                  <a:cubicBezTo>
                    <a:pt x="117" y="1"/>
                    <a:pt x="69" y="66"/>
                    <a:pt x="69" y="66"/>
                  </a:cubicBezTo>
                  <a:cubicBezTo>
                    <a:pt x="69" y="66"/>
                    <a:pt x="79" y="54"/>
                    <a:pt x="105" y="19"/>
                  </a:cubicBezTo>
                  <a:lnTo>
                    <a:pt x="105" y="19"/>
                  </a:lnTo>
                  <a:lnTo>
                    <a:pt x="1" y="193"/>
                  </a:lnTo>
                  <a:cubicBezTo>
                    <a:pt x="1909" y="2286"/>
                    <a:pt x="2557" y="4495"/>
                    <a:pt x="4465" y="6588"/>
                  </a:cubicBezTo>
                  <a:cubicBezTo>
                    <a:pt x="4708" y="4588"/>
                    <a:pt x="6049" y="2772"/>
                    <a:pt x="6188" y="979"/>
                  </a:cubicBezTo>
                  <a:cubicBezTo>
                    <a:pt x="4153" y="887"/>
                    <a:pt x="2048" y="655"/>
                    <a:pt x="105" y="19"/>
                  </a:cubicBezTo>
                  <a:cubicBezTo>
                    <a:pt x="114" y="6"/>
                    <a:pt x="118" y="1"/>
                    <a:pt x="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2607800" y="1775850"/>
              <a:ext cx="206750" cy="174950"/>
            </a:xfrm>
            <a:custGeom>
              <a:avLst/>
              <a:gdLst/>
              <a:ahLst/>
              <a:cxnLst/>
              <a:rect l="l" t="t" r="r" b="b"/>
              <a:pathLst>
                <a:path w="8270" h="6998" extrusionOk="0">
                  <a:moveTo>
                    <a:pt x="8269" y="1"/>
                  </a:moveTo>
                  <a:cubicBezTo>
                    <a:pt x="8212" y="12"/>
                    <a:pt x="8154" y="24"/>
                    <a:pt x="8096" y="35"/>
                  </a:cubicBezTo>
                  <a:cubicBezTo>
                    <a:pt x="7876" y="70"/>
                    <a:pt x="7656" y="116"/>
                    <a:pt x="7437" y="151"/>
                  </a:cubicBezTo>
                  <a:cubicBezTo>
                    <a:pt x="5910" y="579"/>
                    <a:pt x="4360" y="949"/>
                    <a:pt x="2799" y="1226"/>
                  </a:cubicBezTo>
                  <a:cubicBezTo>
                    <a:pt x="1955" y="1377"/>
                    <a:pt x="1088" y="1492"/>
                    <a:pt x="232" y="1562"/>
                  </a:cubicBezTo>
                  <a:lnTo>
                    <a:pt x="0" y="1828"/>
                  </a:lnTo>
                  <a:cubicBezTo>
                    <a:pt x="58" y="1874"/>
                    <a:pt x="116" y="1932"/>
                    <a:pt x="174" y="1978"/>
                  </a:cubicBezTo>
                  <a:cubicBezTo>
                    <a:pt x="2082" y="3713"/>
                    <a:pt x="3435" y="5829"/>
                    <a:pt x="5737" y="6997"/>
                  </a:cubicBezTo>
                  <a:cubicBezTo>
                    <a:pt x="6280" y="5055"/>
                    <a:pt x="7599" y="2464"/>
                    <a:pt x="8131" y="521"/>
                  </a:cubicBezTo>
                  <a:cubicBezTo>
                    <a:pt x="8142" y="486"/>
                    <a:pt x="8154" y="463"/>
                    <a:pt x="8154" y="428"/>
                  </a:cubicBezTo>
                  <a:cubicBezTo>
                    <a:pt x="8200" y="290"/>
                    <a:pt x="8235" y="139"/>
                    <a:pt x="8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2806475" y="1705600"/>
              <a:ext cx="214500" cy="169150"/>
            </a:xfrm>
            <a:custGeom>
              <a:avLst/>
              <a:gdLst/>
              <a:ahLst/>
              <a:cxnLst/>
              <a:rect l="l" t="t" r="r" b="b"/>
              <a:pathLst>
                <a:path w="8580" h="6766" extrusionOk="0">
                  <a:moveTo>
                    <a:pt x="8580" y="0"/>
                  </a:moveTo>
                  <a:lnTo>
                    <a:pt x="8580" y="0"/>
                  </a:lnTo>
                  <a:cubicBezTo>
                    <a:pt x="8534" y="23"/>
                    <a:pt x="8476" y="47"/>
                    <a:pt x="8430" y="58"/>
                  </a:cubicBezTo>
                  <a:cubicBezTo>
                    <a:pt x="8083" y="185"/>
                    <a:pt x="7736" y="301"/>
                    <a:pt x="7389" y="417"/>
                  </a:cubicBezTo>
                  <a:cubicBezTo>
                    <a:pt x="6810" y="625"/>
                    <a:pt x="6232" y="821"/>
                    <a:pt x="5654" y="1018"/>
                  </a:cubicBezTo>
                  <a:cubicBezTo>
                    <a:pt x="3873" y="1643"/>
                    <a:pt x="2092" y="2267"/>
                    <a:pt x="299" y="2880"/>
                  </a:cubicBezTo>
                  <a:cubicBezTo>
                    <a:pt x="288" y="2892"/>
                    <a:pt x="288" y="2892"/>
                    <a:pt x="288" y="2892"/>
                  </a:cubicBezTo>
                  <a:cubicBezTo>
                    <a:pt x="276" y="2892"/>
                    <a:pt x="265" y="2892"/>
                    <a:pt x="253" y="2903"/>
                  </a:cubicBezTo>
                  <a:cubicBezTo>
                    <a:pt x="241" y="2903"/>
                    <a:pt x="230" y="2903"/>
                    <a:pt x="230" y="2915"/>
                  </a:cubicBezTo>
                  <a:lnTo>
                    <a:pt x="195" y="2984"/>
                  </a:lnTo>
                  <a:lnTo>
                    <a:pt x="22" y="3181"/>
                  </a:lnTo>
                  <a:cubicBezTo>
                    <a:pt x="14" y="3178"/>
                    <a:pt x="11" y="3177"/>
                    <a:pt x="11" y="3177"/>
                  </a:cubicBezTo>
                  <a:lnTo>
                    <a:pt x="11" y="3177"/>
                  </a:lnTo>
                  <a:cubicBezTo>
                    <a:pt x="10" y="3177"/>
                    <a:pt x="11" y="3178"/>
                    <a:pt x="13" y="3179"/>
                  </a:cubicBezTo>
                  <a:lnTo>
                    <a:pt x="13" y="3179"/>
                  </a:lnTo>
                  <a:cubicBezTo>
                    <a:pt x="11" y="3178"/>
                    <a:pt x="10" y="3178"/>
                    <a:pt x="9" y="3178"/>
                  </a:cubicBezTo>
                  <a:cubicBezTo>
                    <a:pt x="1" y="3178"/>
                    <a:pt x="24" y="3189"/>
                    <a:pt x="30" y="3189"/>
                  </a:cubicBezTo>
                  <a:cubicBezTo>
                    <a:pt x="31" y="3189"/>
                    <a:pt x="31" y="3187"/>
                    <a:pt x="26" y="3184"/>
                  </a:cubicBezTo>
                  <a:lnTo>
                    <a:pt x="26" y="3184"/>
                  </a:lnTo>
                  <a:cubicBezTo>
                    <a:pt x="27" y="3184"/>
                    <a:pt x="27" y="3184"/>
                    <a:pt x="27" y="3184"/>
                  </a:cubicBezTo>
                  <a:cubicBezTo>
                    <a:pt x="28" y="3184"/>
                    <a:pt x="27" y="3183"/>
                    <a:pt x="22" y="3181"/>
                  </a:cubicBezTo>
                  <a:lnTo>
                    <a:pt x="22" y="3181"/>
                  </a:lnTo>
                  <a:cubicBezTo>
                    <a:pt x="2288" y="4129"/>
                    <a:pt x="4532" y="5864"/>
                    <a:pt x="6810" y="6766"/>
                  </a:cubicBezTo>
                  <a:cubicBezTo>
                    <a:pt x="7238" y="5043"/>
                    <a:pt x="7840" y="2892"/>
                    <a:pt x="8325" y="1018"/>
                  </a:cubicBezTo>
                  <a:cubicBezTo>
                    <a:pt x="8372" y="833"/>
                    <a:pt x="8418" y="659"/>
                    <a:pt x="8464" y="486"/>
                  </a:cubicBezTo>
                  <a:cubicBezTo>
                    <a:pt x="8487" y="405"/>
                    <a:pt x="8499" y="336"/>
                    <a:pt x="8522" y="266"/>
                  </a:cubicBezTo>
                  <a:cubicBezTo>
                    <a:pt x="8545" y="174"/>
                    <a:pt x="8568" y="93"/>
                    <a:pt x="8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3013725" y="1619425"/>
              <a:ext cx="167725" cy="175250"/>
            </a:xfrm>
            <a:custGeom>
              <a:avLst/>
              <a:gdLst/>
              <a:ahLst/>
              <a:cxnLst/>
              <a:rect l="l" t="t" r="r" b="b"/>
              <a:pathLst>
                <a:path w="6709" h="7010" extrusionOk="0">
                  <a:moveTo>
                    <a:pt x="6709" y="1"/>
                  </a:moveTo>
                  <a:lnTo>
                    <a:pt x="6709" y="1"/>
                  </a:lnTo>
                  <a:cubicBezTo>
                    <a:pt x="5934" y="487"/>
                    <a:pt x="5147" y="949"/>
                    <a:pt x="4338" y="1377"/>
                  </a:cubicBezTo>
                  <a:cubicBezTo>
                    <a:pt x="3875" y="1632"/>
                    <a:pt x="3412" y="1863"/>
                    <a:pt x="2938" y="2083"/>
                  </a:cubicBezTo>
                  <a:cubicBezTo>
                    <a:pt x="2476" y="2302"/>
                    <a:pt x="2025" y="2499"/>
                    <a:pt x="1562" y="2696"/>
                  </a:cubicBezTo>
                  <a:cubicBezTo>
                    <a:pt x="1215" y="2834"/>
                    <a:pt x="857" y="2973"/>
                    <a:pt x="510" y="3112"/>
                  </a:cubicBezTo>
                  <a:lnTo>
                    <a:pt x="487" y="3112"/>
                  </a:lnTo>
                  <a:cubicBezTo>
                    <a:pt x="406" y="3147"/>
                    <a:pt x="359" y="3228"/>
                    <a:pt x="267" y="3262"/>
                  </a:cubicBezTo>
                  <a:lnTo>
                    <a:pt x="232" y="3297"/>
                  </a:lnTo>
                  <a:lnTo>
                    <a:pt x="209" y="3239"/>
                  </a:lnTo>
                  <a:lnTo>
                    <a:pt x="93" y="3366"/>
                  </a:lnTo>
                  <a:lnTo>
                    <a:pt x="1" y="3470"/>
                  </a:lnTo>
                  <a:cubicBezTo>
                    <a:pt x="59" y="3505"/>
                    <a:pt x="128" y="3540"/>
                    <a:pt x="186" y="3574"/>
                  </a:cubicBezTo>
                  <a:cubicBezTo>
                    <a:pt x="244" y="3609"/>
                    <a:pt x="313" y="3644"/>
                    <a:pt x="371" y="3690"/>
                  </a:cubicBezTo>
                  <a:cubicBezTo>
                    <a:pt x="429" y="3713"/>
                    <a:pt x="475" y="3748"/>
                    <a:pt x="521" y="3771"/>
                  </a:cubicBezTo>
                  <a:cubicBezTo>
                    <a:pt x="2337" y="4858"/>
                    <a:pt x="4164" y="5934"/>
                    <a:pt x="5980" y="7009"/>
                  </a:cubicBezTo>
                  <a:cubicBezTo>
                    <a:pt x="5991" y="6894"/>
                    <a:pt x="6003" y="6778"/>
                    <a:pt x="6015" y="6662"/>
                  </a:cubicBezTo>
                  <a:cubicBezTo>
                    <a:pt x="6188" y="5020"/>
                    <a:pt x="6350" y="3378"/>
                    <a:pt x="6523" y="1736"/>
                  </a:cubicBezTo>
                  <a:cubicBezTo>
                    <a:pt x="6570" y="1319"/>
                    <a:pt x="6604" y="903"/>
                    <a:pt x="6651" y="487"/>
                  </a:cubicBezTo>
                  <a:cubicBezTo>
                    <a:pt x="6651" y="475"/>
                    <a:pt x="6651" y="475"/>
                    <a:pt x="6651" y="475"/>
                  </a:cubicBezTo>
                  <a:cubicBezTo>
                    <a:pt x="6662" y="394"/>
                    <a:pt x="6674" y="313"/>
                    <a:pt x="6674" y="244"/>
                  </a:cubicBezTo>
                  <a:cubicBezTo>
                    <a:pt x="6685" y="244"/>
                    <a:pt x="6685" y="232"/>
                    <a:pt x="6685" y="232"/>
                  </a:cubicBezTo>
                  <a:cubicBezTo>
                    <a:pt x="6685" y="209"/>
                    <a:pt x="6685" y="186"/>
                    <a:pt x="6685" y="174"/>
                  </a:cubicBezTo>
                  <a:cubicBezTo>
                    <a:pt x="6697" y="117"/>
                    <a:pt x="6697" y="59"/>
                    <a:pt x="6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3173900" y="1526050"/>
              <a:ext cx="163975" cy="155275"/>
            </a:xfrm>
            <a:custGeom>
              <a:avLst/>
              <a:gdLst/>
              <a:ahLst/>
              <a:cxnLst/>
              <a:rect l="l" t="t" r="r" b="b"/>
              <a:pathLst>
                <a:path w="6559" h="6211" extrusionOk="0">
                  <a:moveTo>
                    <a:pt x="5668" y="0"/>
                  </a:moveTo>
                  <a:cubicBezTo>
                    <a:pt x="3783" y="1365"/>
                    <a:pt x="1898" y="2730"/>
                    <a:pt x="12" y="4094"/>
                  </a:cubicBezTo>
                  <a:cubicBezTo>
                    <a:pt x="313" y="3944"/>
                    <a:pt x="614" y="3782"/>
                    <a:pt x="914" y="3632"/>
                  </a:cubicBezTo>
                  <a:lnTo>
                    <a:pt x="914" y="3632"/>
                  </a:lnTo>
                  <a:lnTo>
                    <a:pt x="1" y="4129"/>
                  </a:lnTo>
                  <a:cubicBezTo>
                    <a:pt x="2187" y="4823"/>
                    <a:pt x="4372" y="5517"/>
                    <a:pt x="6558" y="6211"/>
                  </a:cubicBezTo>
                  <a:cubicBezTo>
                    <a:pt x="6258" y="4141"/>
                    <a:pt x="5968" y="2071"/>
                    <a:pt x="5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3317600" y="1385825"/>
              <a:ext cx="163100" cy="200100"/>
            </a:xfrm>
            <a:custGeom>
              <a:avLst/>
              <a:gdLst/>
              <a:ahLst/>
              <a:cxnLst/>
              <a:rect l="l" t="t" r="r" b="b"/>
              <a:pathLst>
                <a:path w="6524" h="8004" extrusionOk="0">
                  <a:moveTo>
                    <a:pt x="5552" y="0"/>
                  </a:moveTo>
                  <a:cubicBezTo>
                    <a:pt x="3829" y="1909"/>
                    <a:pt x="2048" y="3736"/>
                    <a:pt x="35" y="5390"/>
                  </a:cubicBezTo>
                  <a:cubicBezTo>
                    <a:pt x="70" y="5366"/>
                    <a:pt x="105" y="5343"/>
                    <a:pt x="139" y="5320"/>
                  </a:cubicBezTo>
                  <a:lnTo>
                    <a:pt x="139" y="5320"/>
                  </a:lnTo>
                  <a:lnTo>
                    <a:pt x="1" y="5517"/>
                  </a:lnTo>
                  <a:cubicBezTo>
                    <a:pt x="116" y="5598"/>
                    <a:pt x="244" y="5667"/>
                    <a:pt x="371" y="5737"/>
                  </a:cubicBezTo>
                  <a:cubicBezTo>
                    <a:pt x="2256" y="6858"/>
                    <a:pt x="4361" y="7633"/>
                    <a:pt x="6523" y="8003"/>
                  </a:cubicBezTo>
                  <a:cubicBezTo>
                    <a:pt x="6223" y="5517"/>
                    <a:pt x="5922" y="3030"/>
                    <a:pt x="5621" y="544"/>
                  </a:cubicBezTo>
                  <a:cubicBezTo>
                    <a:pt x="5598" y="359"/>
                    <a:pt x="5575" y="185"/>
                    <a:pt x="5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2433425" y="1354700"/>
              <a:ext cx="1055325" cy="472050"/>
            </a:xfrm>
            <a:custGeom>
              <a:avLst/>
              <a:gdLst/>
              <a:ahLst/>
              <a:cxnLst/>
              <a:rect l="l" t="t" r="r" b="b"/>
              <a:pathLst>
                <a:path w="42213" h="18882" extrusionOk="0">
                  <a:moveTo>
                    <a:pt x="42069" y="0"/>
                  </a:moveTo>
                  <a:cubicBezTo>
                    <a:pt x="42047" y="0"/>
                    <a:pt x="42025" y="9"/>
                    <a:pt x="42006" y="31"/>
                  </a:cubicBezTo>
                  <a:cubicBezTo>
                    <a:pt x="41648" y="436"/>
                    <a:pt x="41289" y="841"/>
                    <a:pt x="40919" y="1245"/>
                  </a:cubicBezTo>
                  <a:cubicBezTo>
                    <a:pt x="40052" y="2194"/>
                    <a:pt x="39184" y="3130"/>
                    <a:pt x="38271" y="4032"/>
                  </a:cubicBezTo>
                  <a:cubicBezTo>
                    <a:pt x="37357" y="4935"/>
                    <a:pt x="36409" y="5813"/>
                    <a:pt x="35402" y="6635"/>
                  </a:cubicBezTo>
                  <a:cubicBezTo>
                    <a:pt x="35402" y="6635"/>
                    <a:pt x="35391" y="6646"/>
                    <a:pt x="35379" y="6646"/>
                  </a:cubicBezTo>
                  <a:cubicBezTo>
                    <a:pt x="32927" y="8659"/>
                    <a:pt x="30244" y="10405"/>
                    <a:pt x="27446" y="11885"/>
                  </a:cubicBezTo>
                  <a:cubicBezTo>
                    <a:pt x="27411" y="11908"/>
                    <a:pt x="27388" y="11920"/>
                    <a:pt x="27353" y="11943"/>
                  </a:cubicBezTo>
                  <a:cubicBezTo>
                    <a:pt x="26937" y="12163"/>
                    <a:pt x="26509" y="12382"/>
                    <a:pt x="26081" y="12591"/>
                  </a:cubicBezTo>
                  <a:cubicBezTo>
                    <a:pt x="25688" y="12787"/>
                    <a:pt x="25283" y="12984"/>
                    <a:pt x="24878" y="13169"/>
                  </a:cubicBezTo>
                  <a:cubicBezTo>
                    <a:pt x="24496" y="13354"/>
                    <a:pt x="24103" y="13527"/>
                    <a:pt x="23722" y="13701"/>
                  </a:cubicBezTo>
                  <a:lnTo>
                    <a:pt x="23699" y="13701"/>
                  </a:lnTo>
                  <a:cubicBezTo>
                    <a:pt x="23606" y="13747"/>
                    <a:pt x="23513" y="13793"/>
                    <a:pt x="23421" y="13828"/>
                  </a:cubicBezTo>
                  <a:cubicBezTo>
                    <a:pt x="23039" y="14002"/>
                    <a:pt x="22658" y="14163"/>
                    <a:pt x="22264" y="14314"/>
                  </a:cubicBezTo>
                  <a:lnTo>
                    <a:pt x="22264" y="14325"/>
                  </a:lnTo>
                  <a:cubicBezTo>
                    <a:pt x="21698" y="14557"/>
                    <a:pt x="21131" y="14776"/>
                    <a:pt x="20564" y="14985"/>
                  </a:cubicBezTo>
                  <a:cubicBezTo>
                    <a:pt x="19917" y="15239"/>
                    <a:pt x="19269" y="15470"/>
                    <a:pt x="18610" y="15690"/>
                  </a:cubicBezTo>
                  <a:cubicBezTo>
                    <a:pt x="17476" y="16083"/>
                    <a:pt x="16332" y="16453"/>
                    <a:pt x="15175" y="16777"/>
                  </a:cubicBezTo>
                  <a:cubicBezTo>
                    <a:pt x="15175" y="16789"/>
                    <a:pt x="15175" y="16789"/>
                    <a:pt x="15175" y="16789"/>
                  </a:cubicBezTo>
                  <a:lnTo>
                    <a:pt x="15163" y="16789"/>
                  </a:lnTo>
                  <a:cubicBezTo>
                    <a:pt x="15152" y="16789"/>
                    <a:pt x="15140" y="16800"/>
                    <a:pt x="15129" y="16800"/>
                  </a:cubicBezTo>
                  <a:lnTo>
                    <a:pt x="15094" y="16800"/>
                  </a:lnTo>
                  <a:cubicBezTo>
                    <a:pt x="15025" y="16823"/>
                    <a:pt x="14955" y="16847"/>
                    <a:pt x="14874" y="16870"/>
                  </a:cubicBezTo>
                  <a:cubicBezTo>
                    <a:pt x="14724" y="16916"/>
                    <a:pt x="14574" y="16962"/>
                    <a:pt x="14412" y="16997"/>
                  </a:cubicBezTo>
                  <a:cubicBezTo>
                    <a:pt x="12885" y="17425"/>
                    <a:pt x="11335" y="17795"/>
                    <a:pt x="9774" y="18072"/>
                  </a:cubicBezTo>
                  <a:cubicBezTo>
                    <a:pt x="8930" y="18223"/>
                    <a:pt x="8063" y="18338"/>
                    <a:pt x="7207" y="18408"/>
                  </a:cubicBezTo>
                  <a:cubicBezTo>
                    <a:pt x="6691" y="18449"/>
                    <a:pt x="6175" y="18470"/>
                    <a:pt x="5659" y="18470"/>
                  </a:cubicBezTo>
                  <a:cubicBezTo>
                    <a:pt x="4869" y="18470"/>
                    <a:pt x="4081" y="18420"/>
                    <a:pt x="3298" y="18315"/>
                  </a:cubicBezTo>
                  <a:lnTo>
                    <a:pt x="3275" y="18315"/>
                  </a:lnTo>
                  <a:cubicBezTo>
                    <a:pt x="2523" y="18223"/>
                    <a:pt x="1771" y="18061"/>
                    <a:pt x="1019" y="17841"/>
                  </a:cubicBezTo>
                  <a:cubicBezTo>
                    <a:pt x="742" y="17760"/>
                    <a:pt x="464" y="17668"/>
                    <a:pt x="187" y="17564"/>
                  </a:cubicBezTo>
                  <a:cubicBezTo>
                    <a:pt x="177" y="17560"/>
                    <a:pt x="167" y="17559"/>
                    <a:pt x="157" y="17559"/>
                  </a:cubicBezTo>
                  <a:cubicBezTo>
                    <a:pt x="67" y="17559"/>
                    <a:pt x="0" y="17695"/>
                    <a:pt x="94" y="17737"/>
                  </a:cubicBezTo>
                  <a:cubicBezTo>
                    <a:pt x="487" y="17922"/>
                    <a:pt x="881" y="18084"/>
                    <a:pt x="1285" y="18223"/>
                  </a:cubicBezTo>
                  <a:cubicBezTo>
                    <a:pt x="2715" y="18702"/>
                    <a:pt x="4226" y="18882"/>
                    <a:pt x="5740" y="18882"/>
                  </a:cubicBezTo>
                  <a:cubicBezTo>
                    <a:pt x="6199" y="18882"/>
                    <a:pt x="6657" y="18865"/>
                    <a:pt x="7114" y="18836"/>
                  </a:cubicBezTo>
                  <a:cubicBezTo>
                    <a:pt x="7126" y="18824"/>
                    <a:pt x="7137" y="18824"/>
                    <a:pt x="7149" y="18824"/>
                  </a:cubicBezTo>
                  <a:cubicBezTo>
                    <a:pt x="7531" y="18801"/>
                    <a:pt x="7924" y="18766"/>
                    <a:pt x="8305" y="18720"/>
                  </a:cubicBezTo>
                  <a:cubicBezTo>
                    <a:pt x="10561" y="18454"/>
                    <a:pt x="12793" y="17945"/>
                    <a:pt x="14978" y="17321"/>
                  </a:cubicBezTo>
                  <a:cubicBezTo>
                    <a:pt x="15036" y="17298"/>
                    <a:pt x="15083" y="17286"/>
                    <a:pt x="15129" y="17274"/>
                  </a:cubicBezTo>
                  <a:cubicBezTo>
                    <a:pt x="15892" y="17055"/>
                    <a:pt x="16644" y="16823"/>
                    <a:pt x="17396" y="16592"/>
                  </a:cubicBezTo>
                  <a:cubicBezTo>
                    <a:pt x="18540" y="16222"/>
                    <a:pt x="19685" y="15829"/>
                    <a:pt x="20819" y="15401"/>
                  </a:cubicBezTo>
                  <a:cubicBezTo>
                    <a:pt x="21663" y="15077"/>
                    <a:pt x="22507" y="14742"/>
                    <a:pt x="23340" y="14383"/>
                  </a:cubicBezTo>
                  <a:cubicBezTo>
                    <a:pt x="23421" y="14349"/>
                    <a:pt x="23502" y="14314"/>
                    <a:pt x="23583" y="14279"/>
                  </a:cubicBezTo>
                  <a:cubicBezTo>
                    <a:pt x="23722" y="14221"/>
                    <a:pt x="23860" y="14152"/>
                    <a:pt x="23988" y="14094"/>
                  </a:cubicBezTo>
                  <a:cubicBezTo>
                    <a:pt x="24797" y="13747"/>
                    <a:pt x="25584" y="13365"/>
                    <a:pt x="26370" y="12972"/>
                  </a:cubicBezTo>
                  <a:cubicBezTo>
                    <a:pt x="26960" y="12683"/>
                    <a:pt x="27550" y="12382"/>
                    <a:pt x="28128" y="12059"/>
                  </a:cubicBezTo>
                  <a:cubicBezTo>
                    <a:pt x="28706" y="11746"/>
                    <a:pt x="29296" y="11411"/>
                    <a:pt x="29863" y="11076"/>
                  </a:cubicBezTo>
                  <a:cubicBezTo>
                    <a:pt x="29874" y="11076"/>
                    <a:pt x="29874" y="11064"/>
                    <a:pt x="29886" y="11064"/>
                  </a:cubicBezTo>
                  <a:cubicBezTo>
                    <a:pt x="31505" y="10104"/>
                    <a:pt x="33066" y="9052"/>
                    <a:pt x="34570" y="7907"/>
                  </a:cubicBezTo>
                  <a:cubicBezTo>
                    <a:pt x="34824" y="7699"/>
                    <a:pt x="35090" y="7502"/>
                    <a:pt x="35356" y="7294"/>
                  </a:cubicBezTo>
                  <a:cubicBezTo>
                    <a:pt x="35483" y="7190"/>
                    <a:pt x="35611" y="7086"/>
                    <a:pt x="35726" y="6982"/>
                  </a:cubicBezTo>
                  <a:cubicBezTo>
                    <a:pt x="37634" y="5443"/>
                    <a:pt x="39462" y="3720"/>
                    <a:pt x="40988" y="1789"/>
                  </a:cubicBezTo>
                  <a:cubicBezTo>
                    <a:pt x="41405" y="1268"/>
                    <a:pt x="41798" y="725"/>
                    <a:pt x="42168" y="170"/>
                  </a:cubicBezTo>
                  <a:cubicBezTo>
                    <a:pt x="42212" y="99"/>
                    <a:pt x="42141" y="0"/>
                    <a:pt x="42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15"/>
          <p:cNvSpPr/>
          <p:nvPr/>
        </p:nvSpPr>
        <p:spPr>
          <a:xfrm flipH="1">
            <a:off x="7927649" y="314226"/>
            <a:ext cx="892509" cy="225277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5"/>
          <p:cNvSpPr/>
          <p:nvPr/>
        </p:nvSpPr>
        <p:spPr>
          <a:xfrm flipH="1">
            <a:off x="-68625" y="3835263"/>
            <a:ext cx="9281250" cy="2032463"/>
          </a:xfrm>
          <a:custGeom>
            <a:avLst/>
            <a:gdLst/>
            <a:ahLst/>
            <a:cxnLst/>
            <a:rect l="l" t="t" r="r" b="b"/>
            <a:pathLst>
              <a:path w="208849" h="99949" extrusionOk="0">
                <a:moveTo>
                  <a:pt x="195472" y="0"/>
                </a:moveTo>
                <a:cubicBezTo>
                  <a:pt x="147677" y="0"/>
                  <a:pt x="126762" y="41292"/>
                  <a:pt x="86830" y="41292"/>
                </a:cubicBezTo>
                <a:cubicBezTo>
                  <a:pt x="78940" y="41292"/>
                  <a:pt x="70307" y="39680"/>
                  <a:pt x="60577" y="35818"/>
                </a:cubicBezTo>
                <a:cubicBezTo>
                  <a:pt x="43546" y="29063"/>
                  <a:pt x="30923" y="26903"/>
                  <a:pt x="21743" y="26903"/>
                </a:cubicBezTo>
                <a:cubicBezTo>
                  <a:pt x="5446" y="26903"/>
                  <a:pt x="0" y="33713"/>
                  <a:pt x="0" y="33713"/>
                </a:cubicBezTo>
                <a:lnTo>
                  <a:pt x="25" y="69853"/>
                </a:lnTo>
                <a:lnTo>
                  <a:pt x="25" y="99453"/>
                </a:lnTo>
                <a:cubicBezTo>
                  <a:pt x="9464" y="93983"/>
                  <a:pt x="19315" y="92142"/>
                  <a:pt x="29394" y="92142"/>
                </a:cubicBezTo>
                <a:cubicBezTo>
                  <a:pt x="50150" y="92142"/>
                  <a:pt x="71872" y="99948"/>
                  <a:pt x="92954" y="99948"/>
                </a:cubicBezTo>
                <a:cubicBezTo>
                  <a:pt x="105589" y="99948"/>
                  <a:pt x="117995" y="97144"/>
                  <a:pt x="129825" y="88174"/>
                </a:cubicBezTo>
                <a:cubicBezTo>
                  <a:pt x="151828" y="71512"/>
                  <a:pt x="170230" y="66990"/>
                  <a:pt x="183725" y="66990"/>
                </a:cubicBezTo>
                <a:cubicBezTo>
                  <a:pt x="199745" y="66990"/>
                  <a:pt x="208848" y="73362"/>
                  <a:pt x="208848" y="73362"/>
                </a:cubicBezTo>
                <a:lnTo>
                  <a:pt x="208848" y="1031"/>
                </a:lnTo>
                <a:cubicBezTo>
                  <a:pt x="204157" y="325"/>
                  <a:pt x="199709" y="0"/>
                  <a:pt x="195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5"/>
          <p:cNvSpPr/>
          <p:nvPr/>
        </p:nvSpPr>
        <p:spPr>
          <a:xfrm flipH="1">
            <a:off x="5735275" y="4177650"/>
            <a:ext cx="3418143" cy="1088268"/>
          </a:xfrm>
          <a:custGeom>
            <a:avLst/>
            <a:gdLst/>
            <a:ahLst/>
            <a:cxnLst/>
            <a:rect l="l" t="t" r="r" b="b"/>
            <a:pathLst>
              <a:path w="100578" h="32022" extrusionOk="0">
                <a:moveTo>
                  <a:pt x="12418" y="1"/>
                </a:moveTo>
                <a:cubicBezTo>
                  <a:pt x="4918" y="1"/>
                  <a:pt x="0" y="2798"/>
                  <a:pt x="0" y="2798"/>
                </a:cubicBezTo>
                <a:lnTo>
                  <a:pt x="0" y="32021"/>
                </a:lnTo>
                <a:lnTo>
                  <a:pt x="100577" y="32021"/>
                </a:lnTo>
                <a:cubicBezTo>
                  <a:pt x="100577" y="32021"/>
                  <a:pt x="96467" y="24928"/>
                  <a:pt x="84762" y="22898"/>
                </a:cubicBezTo>
                <a:cubicBezTo>
                  <a:pt x="83339" y="22654"/>
                  <a:pt x="81848" y="22566"/>
                  <a:pt x="80293" y="22566"/>
                </a:cubicBezTo>
                <a:cubicBezTo>
                  <a:pt x="76234" y="22566"/>
                  <a:pt x="71734" y="23168"/>
                  <a:pt x="66830" y="23168"/>
                </a:cubicBezTo>
                <a:cubicBezTo>
                  <a:pt x="58203" y="23168"/>
                  <a:pt x="48325" y="21304"/>
                  <a:pt x="37394" y="11019"/>
                </a:cubicBezTo>
                <a:cubicBezTo>
                  <a:pt x="28107" y="2291"/>
                  <a:pt x="19205" y="1"/>
                  <a:pt x="124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15"/>
          <p:cNvGrpSpPr/>
          <p:nvPr/>
        </p:nvGrpSpPr>
        <p:grpSpPr>
          <a:xfrm>
            <a:off x="104800" y="3091738"/>
            <a:ext cx="1216825" cy="2051750"/>
            <a:chOff x="3252600" y="3416363"/>
            <a:chExt cx="1216825" cy="2051750"/>
          </a:xfrm>
        </p:grpSpPr>
        <p:sp>
          <p:nvSpPr>
            <p:cNvPr id="621" name="Google Shape;621;p15"/>
            <p:cNvSpPr/>
            <p:nvPr/>
          </p:nvSpPr>
          <p:spPr>
            <a:xfrm>
              <a:off x="3809625" y="3597338"/>
              <a:ext cx="439050" cy="288475"/>
            </a:xfrm>
            <a:custGeom>
              <a:avLst/>
              <a:gdLst/>
              <a:ahLst/>
              <a:cxnLst/>
              <a:rect l="l" t="t" r="r" b="b"/>
              <a:pathLst>
                <a:path w="17562" h="11539" extrusionOk="0">
                  <a:moveTo>
                    <a:pt x="11122" y="1"/>
                  </a:moveTo>
                  <a:cubicBezTo>
                    <a:pt x="6091" y="1"/>
                    <a:pt x="1" y="11121"/>
                    <a:pt x="1" y="11121"/>
                  </a:cubicBezTo>
                  <a:cubicBezTo>
                    <a:pt x="917" y="11408"/>
                    <a:pt x="1868" y="11539"/>
                    <a:pt x="2824" y="11539"/>
                  </a:cubicBezTo>
                  <a:cubicBezTo>
                    <a:pt x="10030" y="11539"/>
                    <a:pt x="17562" y="4127"/>
                    <a:pt x="13159" y="720"/>
                  </a:cubicBezTo>
                  <a:cubicBezTo>
                    <a:pt x="12514" y="220"/>
                    <a:pt x="11828" y="1"/>
                    <a:pt x="1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3803100" y="3684588"/>
              <a:ext cx="270050" cy="198200"/>
            </a:xfrm>
            <a:custGeom>
              <a:avLst/>
              <a:gdLst/>
              <a:ahLst/>
              <a:cxnLst/>
              <a:rect l="l" t="t" r="r" b="b"/>
              <a:pathLst>
                <a:path w="10802" h="7928" extrusionOk="0">
                  <a:moveTo>
                    <a:pt x="10303" y="0"/>
                  </a:moveTo>
                  <a:cubicBezTo>
                    <a:pt x="10240" y="0"/>
                    <a:pt x="10174" y="19"/>
                    <a:pt x="10111" y="62"/>
                  </a:cubicBezTo>
                  <a:cubicBezTo>
                    <a:pt x="6828" y="2518"/>
                    <a:pt x="3545" y="4949"/>
                    <a:pt x="262" y="7405"/>
                  </a:cubicBezTo>
                  <a:cubicBezTo>
                    <a:pt x="1" y="7586"/>
                    <a:pt x="222" y="7927"/>
                    <a:pt x="488" y="7927"/>
                  </a:cubicBezTo>
                  <a:cubicBezTo>
                    <a:pt x="554" y="7927"/>
                    <a:pt x="623" y="7906"/>
                    <a:pt x="688" y="7856"/>
                  </a:cubicBezTo>
                  <a:cubicBezTo>
                    <a:pt x="3971" y="5425"/>
                    <a:pt x="7254" y="2969"/>
                    <a:pt x="10538" y="513"/>
                  </a:cubicBezTo>
                  <a:cubicBezTo>
                    <a:pt x="10801" y="330"/>
                    <a:pt x="10573" y="0"/>
                    <a:pt x="10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3441825" y="3583788"/>
              <a:ext cx="372850" cy="359250"/>
            </a:xfrm>
            <a:custGeom>
              <a:avLst/>
              <a:gdLst/>
              <a:ahLst/>
              <a:cxnLst/>
              <a:rect l="l" t="t" r="r" b="b"/>
              <a:pathLst>
                <a:path w="14914" h="14370" extrusionOk="0">
                  <a:moveTo>
                    <a:pt x="7061" y="0"/>
                  </a:moveTo>
                  <a:cubicBezTo>
                    <a:pt x="6709" y="0"/>
                    <a:pt x="6344" y="59"/>
                    <a:pt x="5966" y="184"/>
                  </a:cubicBezTo>
                  <a:cubicBezTo>
                    <a:pt x="1" y="2164"/>
                    <a:pt x="6743" y="14094"/>
                    <a:pt x="14913" y="14369"/>
                  </a:cubicBezTo>
                  <a:cubicBezTo>
                    <a:pt x="14913" y="14369"/>
                    <a:pt x="12566" y="0"/>
                    <a:pt x="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3627775" y="3678838"/>
              <a:ext cx="192650" cy="269700"/>
            </a:xfrm>
            <a:custGeom>
              <a:avLst/>
              <a:gdLst/>
              <a:ahLst/>
              <a:cxnLst/>
              <a:rect l="l" t="t" r="r" b="b"/>
              <a:pathLst>
                <a:path w="7706" h="10788" extrusionOk="0">
                  <a:moveTo>
                    <a:pt x="443" y="1"/>
                  </a:moveTo>
                  <a:cubicBezTo>
                    <a:pt x="219" y="1"/>
                    <a:pt x="0" y="215"/>
                    <a:pt x="157" y="442"/>
                  </a:cubicBezTo>
                  <a:cubicBezTo>
                    <a:pt x="2438" y="3851"/>
                    <a:pt x="4718" y="7234"/>
                    <a:pt x="6999" y="10643"/>
                  </a:cubicBezTo>
                  <a:cubicBezTo>
                    <a:pt x="7070" y="10745"/>
                    <a:pt x="7173" y="10788"/>
                    <a:pt x="7274" y="10788"/>
                  </a:cubicBezTo>
                  <a:cubicBezTo>
                    <a:pt x="7494" y="10788"/>
                    <a:pt x="7705" y="10583"/>
                    <a:pt x="7550" y="10342"/>
                  </a:cubicBezTo>
                  <a:cubicBezTo>
                    <a:pt x="5270" y="6958"/>
                    <a:pt x="2989" y="3550"/>
                    <a:pt x="708" y="141"/>
                  </a:cubicBezTo>
                  <a:cubicBezTo>
                    <a:pt x="640" y="42"/>
                    <a:pt x="541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3819650" y="3873113"/>
              <a:ext cx="418250" cy="317425"/>
            </a:xfrm>
            <a:custGeom>
              <a:avLst/>
              <a:gdLst/>
              <a:ahLst/>
              <a:cxnLst/>
              <a:rect l="l" t="t" r="r" b="b"/>
              <a:pathLst>
                <a:path w="16730" h="12697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6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9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3813800" y="3963413"/>
              <a:ext cx="241075" cy="231150"/>
            </a:xfrm>
            <a:custGeom>
              <a:avLst/>
              <a:gdLst/>
              <a:ahLst/>
              <a:cxnLst/>
              <a:rect l="l" t="t" r="r" b="b"/>
              <a:pathLst>
                <a:path w="9643" h="9246" extrusionOk="0">
                  <a:moveTo>
                    <a:pt x="9189" y="1"/>
                  </a:moveTo>
                  <a:cubicBezTo>
                    <a:pt x="9120" y="1"/>
                    <a:pt x="9048" y="26"/>
                    <a:pt x="8982" y="87"/>
                  </a:cubicBezTo>
                  <a:cubicBezTo>
                    <a:pt x="6074" y="2969"/>
                    <a:pt x="3142" y="5826"/>
                    <a:pt x="235" y="8708"/>
                  </a:cubicBezTo>
                  <a:cubicBezTo>
                    <a:pt x="0" y="8923"/>
                    <a:pt x="208" y="9245"/>
                    <a:pt x="454" y="9245"/>
                  </a:cubicBezTo>
                  <a:cubicBezTo>
                    <a:pt x="523" y="9245"/>
                    <a:pt x="595" y="9220"/>
                    <a:pt x="661" y="9159"/>
                  </a:cubicBezTo>
                  <a:cubicBezTo>
                    <a:pt x="3568" y="6302"/>
                    <a:pt x="6500" y="3420"/>
                    <a:pt x="9408" y="538"/>
                  </a:cubicBezTo>
                  <a:cubicBezTo>
                    <a:pt x="9642" y="323"/>
                    <a:pt x="9435" y="1"/>
                    <a:pt x="9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3427575" y="3923888"/>
              <a:ext cx="406525" cy="331050"/>
            </a:xfrm>
            <a:custGeom>
              <a:avLst/>
              <a:gdLst/>
              <a:ahLst/>
              <a:cxnLst/>
              <a:rect l="l" t="t" r="r" b="b"/>
              <a:pathLst>
                <a:path w="16261" h="13242" extrusionOk="0">
                  <a:moveTo>
                    <a:pt x="6949" y="1"/>
                  </a:moveTo>
                  <a:cubicBezTo>
                    <a:pt x="6461" y="1"/>
                    <a:pt x="5964" y="115"/>
                    <a:pt x="5458" y="364"/>
                  </a:cubicBezTo>
                  <a:cubicBezTo>
                    <a:pt x="0" y="3045"/>
                    <a:pt x="7527" y="13241"/>
                    <a:pt x="15369" y="13241"/>
                  </a:cubicBezTo>
                  <a:cubicBezTo>
                    <a:pt x="15666" y="13241"/>
                    <a:pt x="15963" y="13227"/>
                    <a:pt x="16260" y="13197"/>
                  </a:cubicBezTo>
                  <a:cubicBezTo>
                    <a:pt x="16260" y="13197"/>
                    <a:pt x="12190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3613300" y="4015638"/>
              <a:ext cx="226175" cy="245125"/>
            </a:xfrm>
            <a:custGeom>
              <a:avLst/>
              <a:gdLst/>
              <a:ahLst/>
              <a:cxnLst/>
              <a:rect l="l" t="t" r="r" b="b"/>
              <a:pathLst>
                <a:path w="9047" h="9805" extrusionOk="0">
                  <a:moveTo>
                    <a:pt x="444" y="0"/>
                  </a:moveTo>
                  <a:cubicBezTo>
                    <a:pt x="210" y="0"/>
                    <a:pt x="0" y="301"/>
                    <a:pt x="210" y="529"/>
                  </a:cubicBezTo>
                  <a:lnTo>
                    <a:pt x="8380" y="9702"/>
                  </a:lnTo>
                  <a:cubicBezTo>
                    <a:pt x="8447" y="9774"/>
                    <a:pt x="8523" y="9805"/>
                    <a:pt x="8598" y="9805"/>
                  </a:cubicBezTo>
                  <a:cubicBezTo>
                    <a:pt x="8832" y="9805"/>
                    <a:pt x="9047" y="9504"/>
                    <a:pt x="8856" y="9276"/>
                  </a:cubicBezTo>
                  <a:cubicBezTo>
                    <a:pt x="6124" y="6218"/>
                    <a:pt x="3393" y="3161"/>
                    <a:pt x="661" y="103"/>
                  </a:cubicBezTo>
                  <a:cubicBezTo>
                    <a:pt x="594" y="30"/>
                    <a:pt x="5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3857250" y="41751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7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8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3851375" y="4265413"/>
              <a:ext cx="240600" cy="231150"/>
            </a:xfrm>
            <a:custGeom>
              <a:avLst/>
              <a:gdLst/>
              <a:ahLst/>
              <a:cxnLst/>
              <a:rect l="l" t="t" r="r" b="b"/>
              <a:pathLst>
                <a:path w="9624" h="9246" extrusionOk="0">
                  <a:moveTo>
                    <a:pt x="9187" y="1"/>
                  </a:moveTo>
                  <a:cubicBezTo>
                    <a:pt x="9119" y="1"/>
                    <a:pt x="9048" y="26"/>
                    <a:pt x="8982" y="87"/>
                  </a:cubicBezTo>
                  <a:cubicBezTo>
                    <a:pt x="6075" y="2969"/>
                    <a:pt x="3143" y="5826"/>
                    <a:pt x="236" y="8709"/>
                  </a:cubicBezTo>
                  <a:cubicBezTo>
                    <a:pt x="1" y="8924"/>
                    <a:pt x="209" y="9246"/>
                    <a:pt x="454" y="9246"/>
                  </a:cubicBezTo>
                  <a:cubicBezTo>
                    <a:pt x="523" y="9246"/>
                    <a:pt x="596" y="9220"/>
                    <a:pt x="662" y="9160"/>
                  </a:cubicBezTo>
                  <a:cubicBezTo>
                    <a:pt x="3569" y="6303"/>
                    <a:pt x="6501" y="3420"/>
                    <a:pt x="9409" y="538"/>
                  </a:cubicBezTo>
                  <a:cubicBezTo>
                    <a:pt x="9624" y="323"/>
                    <a:pt x="9427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3446925" y="4247363"/>
              <a:ext cx="424750" cy="309300"/>
            </a:xfrm>
            <a:custGeom>
              <a:avLst/>
              <a:gdLst/>
              <a:ahLst/>
              <a:cxnLst/>
              <a:rect l="l" t="t" r="r" b="b"/>
              <a:pathLst>
                <a:path w="16990" h="12372" extrusionOk="0">
                  <a:moveTo>
                    <a:pt x="6709" y="0"/>
                  </a:moveTo>
                  <a:cubicBezTo>
                    <a:pt x="6114" y="0"/>
                    <a:pt x="5520" y="165"/>
                    <a:pt x="4935" y="533"/>
                  </a:cubicBezTo>
                  <a:cubicBezTo>
                    <a:pt x="0" y="3615"/>
                    <a:pt x="7637" y="12371"/>
                    <a:pt x="15154" y="12371"/>
                  </a:cubicBezTo>
                  <a:cubicBezTo>
                    <a:pt x="15769" y="12371"/>
                    <a:pt x="16384" y="12313"/>
                    <a:pt x="16990" y="12187"/>
                  </a:cubicBezTo>
                  <a:cubicBezTo>
                    <a:pt x="16990" y="12187"/>
                    <a:pt x="11821" y="0"/>
                    <a:pt x="6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3628250" y="4336763"/>
              <a:ext cx="249350" cy="222225"/>
            </a:xfrm>
            <a:custGeom>
              <a:avLst/>
              <a:gdLst/>
              <a:ahLst/>
              <a:cxnLst/>
              <a:rect l="l" t="t" r="r" b="b"/>
              <a:pathLst>
                <a:path w="9974" h="8889" extrusionOk="0">
                  <a:moveTo>
                    <a:pt x="471" y="1"/>
                  </a:moveTo>
                  <a:cubicBezTo>
                    <a:pt x="221" y="1"/>
                    <a:pt x="0" y="303"/>
                    <a:pt x="213" y="516"/>
                  </a:cubicBezTo>
                  <a:cubicBezTo>
                    <a:pt x="3246" y="3273"/>
                    <a:pt x="6278" y="6030"/>
                    <a:pt x="9286" y="8812"/>
                  </a:cubicBezTo>
                  <a:cubicBezTo>
                    <a:pt x="9350" y="8866"/>
                    <a:pt x="9421" y="8888"/>
                    <a:pt x="9491" y="8888"/>
                  </a:cubicBezTo>
                  <a:cubicBezTo>
                    <a:pt x="9745" y="8888"/>
                    <a:pt x="9973" y="8583"/>
                    <a:pt x="9737" y="8386"/>
                  </a:cubicBezTo>
                  <a:cubicBezTo>
                    <a:pt x="6729" y="5604"/>
                    <a:pt x="3697" y="2847"/>
                    <a:pt x="689" y="90"/>
                  </a:cubicBezTo>
                  <a:cubicBezTo>
                    <a:pt x="621" y="27"/>
                    <a:pt x="544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3920525" y="4463263"/>
              <a:ext cx="395075" cy="341000"/>
            </a:xfrm>
            <a:custGeom>
              <a:avLst/>
              <a:gdLst/>
              <a:ahLst/>
              <a:cxnLst/>
              <a:rect l="l" t="t" r="r" b="b"/>
              <a:pathLst>
                <a:path w="15803" h="13640" extrusionOk="0">
                  <a:moveTo>
                    <a:pt x="8796" y="0"/>
                  </a:moveTo>
                  <a:cubicBezTo>
                    <a:pt x="3466" y="0"/>
                    <a:pt x="1" y="13627"/>
                    <a:pt x="1" y="13627"/>
                  </a:cubicBezTo>
                  <a:cubicBezTo>
                    <a:pt x="161" y="13636"/>
                    <a:pt x="320" y="13640"/>
                    <a:pt x="480" y="13640"/>
                  </a:cubicBezTo>
                  <a:cubicBezTo>
                    <a:pt x="8469" y="13640"/>
                    <a:pt x="15803" y="2751"/>
                    <a:pt x="10151" y="293"/>
                  </a:cubicBezTo>
                  <a:cubicBezTo>
                    <a:pt x="9688" y="93"/>
                    <a:pt x="9236" y="0"/>
                    <a:pt x="8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5"/>
            <p:cNvSpPr/>
            <p:nvPr/>
          </p:nvSpPr>
          <p:spPr>
            <a:xfrm>
              <a:off x="3914125" y="4556563"/>
              <a:ext cx="215200" cy="253500"/>
            </a:xfrm>
            <a:custGeom>
              <a:avLst/>
              <a:gdLst/>
              <a:ahLst/>
              <a:cxnLst/>
              <a:rect l="l" t="t" r="r" b="b"/>
              <a:pathLst>
                <a:path w="8608" h="10140" extrusionOk="0">
                  <a:moveTo>
                    <a:pt x="8154" y="1"/>
                  </a:moveTo>
                  <a:cubicBezTo>
                    <a:pt x="8064" y="1"/>
                    <a:pt x="7971" y="36"/>
                    <a:pt x="7901" y="120"/>
                  </a:cubicBezTo>
                  <a:cubicBezTo>
                    <a:pt x="5345" y="3303"/>
                    <a:pt x="2763" y="6486"/>
                    <a:pt x="182" y="9669"/>
                  </a:cubicBezTo>
                  <a:cubicBezTo>
                    <a:pt x="1" y="9904"/>
                    <a:pt x="224" y="10139"/>
                    <a:pt x="457" y="10139"/>
                  </a:cubicBezTo>
                  <a:cubicBezTo>
                    <a:pt x="547" y="10139"/>
                    <a:pt x="638" y="10104"/>
                    <a:pt x="708" y="10020"/>
                  </a:cubicBezTo>
                  <a:lnTo>
                    <a:pt x="8427" y="446"/>
                  </a:lnTo>
                  <a:cubicBezTo>
                    <a:pt x="8608" y="230"/>
                    <a:pt x="8386" y="1"/>
                    <a:pt x="8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>
              <a:off x="3492325" y="4571738"/>
              <a:ext cx="440775" cy="284800"/>
            </a:xfrm>
            <a:custGeom>
              <a:avLst/>
              <a:gdLst/>
              <a:ahLst/>
              <a:cxnLst/>
              <a:rect l="l" t="t" r="r" b="b"/>
              <a:pathLst>
                <a:path w="17631" h="11392" extrusionOk="0">
                  <a:moveTo>
                    <a:pt x="6393" y="1"/>
                  </a:moveTo>
                  <a:cubicBezTo>
                    <a:pt x="5661" y="1"/>
                    <a:pt x="4954" y="233"/>
                    <a:pt x="4297" y="766"/>
                  </a:cubicBezTo>
                  <a:cubicBezTo>
                    <a:pt x="1" y="4229"/>
                    <a:pt x="7493" y="11391"/>
                    <a:pt x="14620" y="11391"/>
                  </a:cubicBezTo>
                  <a:cubicBezTo>
                    <a:pt x="15643" y="11391"/>
                    <a:pt x="16658" y="11244"/>
                    <a:pt x="17630" y="10917"/>
                  </a:cubicBezTo>
                  <a:cubicBezTo>
                    <a:pt x="17630" y="10917"/>
                    <a:pt x="11409" y="1"/>
                    <a:pt x="6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3667525" y="4657813"/>
              <a:ext cx="271125" cy="194725"/>
            </a:xfrm>
            <a:custGeom>
              <a:avLst/>
              <a:gdLst/>
              <a:ahLst/>
              <a:cxnLst/>
              <a:rect l="l" t="t" r="r" b="b"/>
              <a:pathLst>
                <a:path w="10845" h="7789" extrusionOk="0">
                  <a:moveTo>
                    <a:pt x="434" y="0"/>
                  </a:moveTo>
                  <a:cubicBezTo>
                    <a:pt x="179" y="0"/>
                    <a:pt x="1" y="394"/>
                    <a:pt x="271" y="582"/>
                  </a:cubicBezTo>
                  <a:cubicBezTo>
                    <a:pt x="3605" y="2962"/>
                    <a:pt x="6938" y="5343"/>
                    <a:pt x="10246" y="7724"/>
                  </a:cubicBezTo>
                  <a:cubicBezTo>
                    <a:pt x="10309" y="7769"/>
                    <a:pt x="10370" y="7788"/>
                    <a:pt x="10426" y="7788"/>
                  </a:cubicBezTo>
                  <a:cubicBezTo>
                    <a:pt x="10685" y="7788"/>
                    <a:pt x="10844" y="7383"/>
                    <a:pt x="10597" y="7198"/>
                  </a:cubicBezTo>
                  <a:cubicBezTo>
                    <a:pt x="7264" y="4817"/>
                    <a:pt x="3930" y="2436"/>
                    <a:pt x="597" y="55"/>
                  </a:cubicBezTo>
                  <a:cubicBezTo>
                    <a:pt x="542" y="17"/>
                    <a:pt x="486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3991325" y="4728113"/>
              <a:ext cx="384125" cy="352150"/>
            </a:xfrm>
            <a:custGeom>
              <a:avLst/>
              <a:gdLst/>
              <a:ahLst/>
              <a:cxnLst/>
              <a:rect l="l" t="t" r="r" b="b"/>
              <a:pathLst>
                <a:path w="15365" h="14086" extrusionOk="0">
                  <a:moveTo>
                    <a:pt x="8248" y="1"/>
                  </a:moveTo>
                  <a:cubicBezTo>
                    <a:pt x="2818" y="1"/>
                    <a:pt x="1" y="14085"/>
                    <a:pt x="1" y="14085"/>
                  </a:cubicBezTo>
                  <a:cubicBezTo>
                    <a:pt x="8197" y="14085"/>
                    <a:pt x="15364" y="2431"/>
                    <a:pt x="9450" y="226"/>
                  </a:cubicBezTo>
                  <a:cubicBezTo>
                    <a:pt x="9036" y="72"/>
                    <a:pt x="8635" y="1"/>
                    <a:pt x="8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3985650" y="482246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7636" y="1"/>
                  </a:moveTo>
                  <a:cubicBezTo>
                    <a:pt x="7541" y="1"/>
                    <a:pt x="7444" y="40"/>
                    <a:pt x="7371" y="136"/>
                  </a:cubicBezTo>
                  <a:cubicBezTo>
                    <a:pt x="4990" y="3444"/>
                    <a:pt x="2584" y="6778"/>
                    <a:pt x="178" y="10086"/>
                  </a:cubicBezTo>
                  <a:cubicBezTo>
                    <a:pt x="1" y="10316"/>
                    <a:pt x="224" y="10547"/>
                    <a:pt x="450" y="10547"/>
                  </a:cubicBezTo>
                  <a:cubicBezTo>
                    <a:pt x="544" y="10547"/>
                    <a:pt x="638" y="10507"/>
                    <a:pt x="704" y="10412"/>
                  </a:cubicBezTo>
                  <a:cubicBezTo>
                    <a:pt x="3110" y="7103"/>
                    <a:pt x="5516" y="3795"/>
                    <a:pt x="7922" y="462"/>
                  </a:cubicBezTo>
                  <a:cubicBezTo>
                    <a:pt x="8082" y="231"/>
                    <a:pt x="7865" y="1"/>
                    <a:pt x="7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3565150" y="4863063"/>
              <a:ext cx="446900" cy="274050"/>
            </a:xfrm>
            <a:custGeom>
              <a:avLst/>
              <a:gdLst/>
              <a:ahLst/>
              <a:cxnLst/>
              <a:rect l="l" t="t" r="r" b="b"/>
              <a:pathLst>
                <a:path w="17876" h="10962" extrusionOk="0">
                  <a:moveTo>
                    <a:pt x="6217" y="1"/>
                  </a:moveTo>
                  <a:cubicBezTo>
                    <a:pt x="5421" y="1"/>
                    <a:pt x="4668" y="262"/>
                    <a:pt x="3990" y="868"/>
                  </a:cubicBezTo>
                  <a:cubicBezTo>
                    <a:pt x="0" y="4452"/>
                    <a:pt x="7346" y="10962"/>
                    <a:pt x="14319" y="10962"/>
                  </a:cubicBezTo>
                  <a:cubicBezTo>
                    <a:pt x="15536" y="10962"/>
                    <a:pt x="16743" y="10763"/>
                    <a:pt x="17875" y="10316"/>
                  </a:cubicBezTo>
                  <a:cubicBezTo>
                    <a:pt x="17875" y="10316"/>
                    <a:pt x="11216" y="1"/>
                    <a:pt x="6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3736575" y="4947913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443" y="0"/>
                  </a:moveTo>
                  <a:cubicBezTo>
                    <a:pt x="175" y="0"/>
                    <a:pt x="0" y="394"/>
                    <a:pt x="291" y="582"/>
                  </a:cubicBezTo>
                  <a:lnTo>
                    <a:pt x="10642" y="7198"/>
                  </a:lnTo>
                  <a:cubicBezTo>
                    <a:pt x="10696" y="7235"/>
                    <a:pt x="10750" y="7251"/>
                    <a:pt x="10800" y="7251"/>
                  </a:cubicBezTo>
                  <a:cubicBezTo>
                    <a:pt x="11058" y="7251"/>
                    <a:pt x="11240" y="6839"/>
                    <a:pt x="10968" y="6672"/>
                  </a:cubicBezTo>
                  <a:lnTo>
                    <a:pt x="617" y="55"/>
                  </a:lnTo>
                  <a:cubicBezTo>
                    <a:pt x="557" y="17"/>
                    <a:pt x="498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4096600" y="5005463"/>
              <a:ext cx="372825" cy="359875"/>
            </a:xfrm>
            <a:custGeom>
              <a:avLst/>
              <a:gdLst/>
              <a:ahLst/>
              <a:cxnLst/>
              <a:rect l="l" t="t" r="r" b="b"/>
              <a:pathLst>
                <a:path w="14913" h="14395" extrusionOk="0">
                  <a:moveTo>
                    <a:pt x="7830" y="1"/>
                  </a:moveTo>
                  <a:cubicBezTo>
                    <a:pt x="2326" y="1"/>
                    <a:pt x="1" y="14395"/>
                    <a:pt x="1" y="14395"/>
                  </a:cubicBezTo>
                  <a:cubicBezTo>
                    <a:pt x="8196" y="14094"/>
                    <a:pt x="14913" y="2164"/>
                    <a:pt x="8923" y="184"/>
                  </a:cubicBezTo>
                  <a:cubicBezTo>
                    <a:pt x="8545" y="60"/>
                    <a:pt x="8181" y="1"/>
                    <a:pt x="7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4091350" y="5100663"/>
              <a:ext cx="192225" cy="270575"/>
            </a:xfrm>
            <a:custGeom>
              <a:avLst/>
              <a:gdLst/>
              <a:ahLst/>
              <a:cxnLst/>
              <a:rect l="l" t="t" r="r" b="b"/>
              <a:pathLst>
                <a:path w="7689" h="10823" extrusionOk="0">
                  <a:moveTo>
                    <a:pt x="7241" y="1"/>
                  </a:moveTo>
                  <a:cubicBezTo>
                    <a:pt x="7150" y="1"/>
                    <a:pt x="7061" y="40"/>
                    <a:pt x="7003" y="136"/>
                  </a:cubicBezTo>
                  <a:cubicBezTo>
                    <a:pt x="4722" y="3544"/>
                    <a:pt x="2441" y="6953"/>
                    <a:pt x="160" y="10361"/>
                  </a:cubicBezTo>
                  <a:cubicBezTo>
                    <a:pt x="1" y="10592"/>
                    <a:pt x="217" y="10822"/>
                    <a:pt x="438" y="10822"/>
                  </a:cubicBezTo>
                  <a:cubicBezTo>
                    <a:pt x="529" y="10822"/>
                    <a:pt x="621" y="10783"/>
                    <a:pt x="687" y="10687"/>
                  </a:cubicBezTo>
                  <a:cubicBezTo>
                    <a:pt x="2967" y="7279"/>
                    <a:pt x="5248" y="3870"/>
                    <a:pt x="7529" y="462"/>
                  </a:cubicBezTo>
                  <a:cubicBezTo>
                    <a:pt x="7688" y="231"/>
                    <a:pt x="7459" y="1"/>
                    <a:pt x="7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3669250" y="5158388"/>
              <a:ext cx="449300" cy="266250"/>
            </a:xfrm>
            <a:custGeom>
              <a:avLst/>
              <a:gdLst/>
              <a:ahLst/>
              <a:cxnLst/>
              <a:rect l="l" t="t" r="r" b="b"/>
              <a:pathLst>
                <a:path w="17972" h="10650" extrusionOk="0">
                  <a:moveTo>
                    <a:pt x="6107" y="0"/>
                  </a:moveTo>
                  <a:cubicBezTo>
                    <a:pt x="5256" y="0"/>
                    <a:pt x="4459" y="287"/>
                    <a:pt x="3761" y="960"/>
                  </a:cubicBezTo>
                  <a:cubicBezTo>
                    <a:pt x="1" y="4594"/>
                    <a:pt x="7175" y="10649"/>
                    <a:pt x="14008" y="10649"/>
                  </a:cubicBezTo>
                  <a:cubicBezTo>
                    <a:pt x="15373" y="10649"/>
                    <a:pt x="16724" y="10408"/>
                    <a:pt x="17972" y="9857"/>
                  </a:cubicBezTo>
                  <a:cubicBezTo>
                    <a:pt x="17972" y="9857"/>
                    <a:pt x="11096" y="0"/>
                    <a:pt x="6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3837300" y="5242013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464" y="1"/>
                  </a:moveTo>
                  <a:cubicBezTo>
                    <a:pt x="187" y="1"/>
                    <a:pt x="1" y="403"/>
                    <a:pt x="297" y="572"/>
                  </a:cubicBezTo>
                  <a:cubicBezTo>
                    <a:pt x="3806" y="2652"/>
                    <a:pt x="7340" y="4732"/>
                    <a:pt x="10874" y="6813"/>
                  </a:cubicBezTo>
                  <a:cubicBezTo>
                    <a:pt x="10928" y="6844"/>
                    <a:pt x="10982" y="6857"/>
                    <a:pt x="11033" y="6857"/>
                  </a:cubicBezTo>
                  <a:cubicBezTo>
                    <a:pt x="11310" y="6857"/>
                    <a:pt x="11496" y="6456"/>
                    <a:pt x="11200" y="6286"/>
                  </a:cubicBezTo>
                  <a:cubicBezTo>
                    <a:pt x="7666" y="4206"/>
                    <a:pt x="4157" y="2126"/>
                    <a:pt x="623" y="46"/>
                  </a:cubicBezTo>
                  <a:cubicBezTo>
                    <a:pt x="569" y="15"/>
                    <a:pt x="515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3796475" y="3416363"/>
              <a:ext cx="351525" cy="2051750"/>
            </a:xfrm>
            <a:custGeom>
              <a:avLst/>
              <a:gdLst/>
              <a:ahLst/>
              <a:cxnLst/>
              <a:rect l="l" t="t" r="r" b="b"/>
              <a:pathLst>
                <a:path w="14061" h="82070" extrusionOk="0">
                  <a:moveTo>
                    <a:pt x="1515" y="1"/>
                  </a:moveTo>
                  <a:cubicBezTo>
                    <a:pt x="1362" y="1"/>
                    <a:pt x="1203" y="95"/>
                    <a:pt x="1178" y="289"/>
                  </a:cubicBezTo>
                  <a:cubicBezTo>
                    <a:pt x="251" y="8610"/>
                    <a:pt x="0" y="17006"/>
                    <a:pt x="401" y="25377"/>
                  </a:cubicBezTo>
                  <a:cubicBezTo>
                    <a:pt x="802" y="33673"/>
                    <a:pt x="1830" y="41919"/>
                    <a:pt x="3484" y="50064"/>
                  </a:cubicBezTo>
                  <a:cubicBezTo>
                    <a:pt x="5138" y="58285"/>
                    <a:pt x="7419" y="66355"/>
                    <a:pt x="10301" y="74225"/>
                  </a:cubicBezTo>
                  <a:cubicBezTo>
                    <a:pt x="11254" y="76881"/>
                    <a:pt x="12306" y="79488"/>
                    <a:pt x="13384" y="82069"/>
                  </a:cubicBezTo>
                  <a:lnTo>
                    <a:pt x="14061" y="82069"/>
                  </a:lnTo>
                  <a:cubicBezTo>
                    <a:pt x="13309" y="80290"/>
                    <a:pt x="12582" y="78510"/>
                    <a:pt x="11880" y="76681"/>
                  </a:cubicBezTo>
                  <a:cubicBezTo>
                    <a:pt x="8898" y="68936"/>
                    <a:pt x="6492" y="60966"/>
                    <a:pt x="4712" y="52871"/>
                  </a:cubicBezTo>
                  <a:cubicBezTo>
                    <a:pt x="2908" y="44751"/>
                    <a:pt x="1730" y="36480"/>
                    <a:pt x="1178" y="28184"/>
                  </a:cubicBezTo>
                  <a:cubicBezTo>
                    <a:pt x="652" y="19888"/>
                    <a:pt x="752" y="11568"/>
                    <a:pt x="1504" y="3322"/>
                  </a:cubicBezTo>
                  <a:cubicBezTo>
                    <a:pt x="1604" y="2319"/>
                    <a:pt x="1705" y="1317"/>
                    <a:pt x="1805" y="314"/>
                  </a:cubicBezTo>
                  <a:cubicBezTo>
                    <a:pt x="1831" y="108"/>
                    <a:pt x="1677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3252600" y="4957438"/>
              <a:ext cx="326475" cy="510675"/>
            </a:xfrm>
            <a:custGeom>
              <a:avLst/>
              <a:gdLst/>
              <a:ahLst/>
              <a:cxnLst/>
              <a:rect l="l" t="t" r="r" b="b"/>
              <a:pathLst>
                <a:path w="13059" h="20427" extrusionOk="0">
                  <a:moveTo>
                    <a:pt x="327" y="0"/>
                  </a:moveTo>
                  <a:lnTo>
                    <a:pt x="327" y="0"/>
                  </a:lnTo>
                  <a:cubicBezTo>
                    <a:pt x="1" y="4186"/>
                    <a:pt x="126" y="7669"/>
                    <a:pt x="552" y="10602"/>
                  </a:cubicBezTo>
                  <a:cubicBezTo>
                    <a:pt x="552" y="10727"/>
                    <a:pt x="577" y="10827"/>
                    <a:pt x="602" y="10927"/>
                  </a:cubicBezTo>
                  <a:cubicBezTo>
                    <a:pt x="878" y="12857"/>
                    <a:pt x="1304" y="14562"/>
                    <a:pt x="1780" y="16015"/>
                  </a:cubicBezTo>
                  <a:cubicBezTo>
                    <a:pt x="1831" y="16141"/>
                    <a:pt x="1881" y="16266"/>
                    <a:pt x="1906" y="16366"/>
                  </a:cubicBezTo>
                  <a:cubicBezTo>
                    <a:pt x="2482" y="17995"/>
                    <a:pt x="3159" y="19323"/>
                    <a:pt x="3861" y="20426"/>
                  </a:cubicBezTo>
                  <a:lnTo>
                    <a:pt x="13059" y="20426"/>
                  </a:lnTo>
                  <a:cubicBezTo>
                    <a:pt x="13034" y="20351"/>
                    <a:pt x="13034" y="20276"/>
                    <a:pt x="13034" y="20201"/>
                  </a:cubicBezTo>
                  <a:cubicBezTo>
                    <a:pt x="12808" y="17745"/>
                    <a:pt x="12081" y="15414"/>
                    <a:pt x="11054" y="13233"/>
                  </a:cubicBezTo>
                  <a:cubicBezTo>
                    <a:pt x="11004" y="13108"/>
                    <a:pt x="10928" y="12958"/>
                    <a:pt x="10878" y="12832"/>
                  </a:cubicBezTo>
                  <a:cubicBezTo>
                    <a:pt x="9976" y="11003"/>
                    <a:pt x="8898" y="9298"/>
                    <a:pt x="7770" y="7770"/>
                  </a:cubicBezTo>
                  <a:cubicBezTo>
                    <a:pt x="7720" y="7694"/>
                    <a:pt x="7645" y="7619"/>
                    <a:pt x="7595" y="7544"/>
                  </a:cubicBezTo>
                  <a:cubicBezTo>
                    <a:pt x="4136" y="2933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3296950" y="5041088"/>
              <a:ext cx="217600" cy="427025"/>
            </a:xfrm>
            <a:custGeom>
              <a:avLst/>
              <a:gdLst/>
              <a:ahLst/>
              <a:cxnLst/>
              <a:rect l="l" t="t" r="r" b="b"/>
              <a:pathLst>
                <a:path w="8704" h="17081" extrusionOk="0">
                  <a:moveTo>
                    <a:pt x="138" y="1"/>
                  </a:moveTo>
                  <a:cubicBezTo>
                    <a:pt x="69" y="1"/>
                    <a:pt x="1" y="89"/>
                    <a:pt x="57" y="163"/>
                  </a:cubicBezTo>
                  <a:cubicBezTo>
                    <a:pt x="2237" y="3672"/>
                    <a:pt x="4192" y="7331"/>
                    <a:pt x="5921" y="11065"/>
                  </a:cubicBezTo>
                  <a:lnTo>
                    <a:pt x="6021" y="11291"/>
                  </a:lnTo>
                  <a:cubicBezTo>
                    <a:pt x="6899" y="13196"/>
                    <a:pt x="7726" y="15125"/>
                    <a:pt x="8503" y="17080"/>
                  </a:cubicBezTo>
                  <a:lnTo>
                    <a:pt x="8703" y="17080"/>
                  </a:lnTo>
                  <a:cubicBezTo>
                    <a:pt x="8503" y="16554"/>
                    <a:pt x="8277" y="16003"/>
                    <a:pt x="8052" y="15451"/>
                  </a:cubicBezTo>
                  <a:cubicBezTo>
                    <a:pt x="8026" y="15376"/>
                    <a:pt x="7976" y="15276"/>
                    <a:pt x="7951" y="15201"/>
                  </a:cubicBezTo>
                  <a:cubicBezTo>
                    <a:pt x="6999" y="12895"/>
                    <a:pt x="5971" y="10614"/>
                    <a:pt x="4844" y="8358"/>
                  </a:cubicBezTo>
                  <a:cubicBezTo>
                    <a:pt x="4818" y="8283"/>
                    <a:pt x="4768" y="8208"/>
                    <a:pt x="4743" y="8133"/>
                  </a:cubicBezTo>
                  <a:cubicBezTo>
                    <a:pt x="4342" y="7356"/>
                    <a:pt x="3966" y="6604"/>
                    <a:pt x="3565" y="5827"/>
                  </a:cubicBezTo>
                  <a:cubicBezTo>
                    <a:pt x="2513" y="3872"/>
                    <a:pt x="1385" y="1942"/>
                    <a:pt x="207" y="38"/>
                  </a:cubicBezTo>
                  <a:cubicBezTo>
                    <a:pt x="187" y="12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3266400" y="5222463"/>
              <a:ext cx="184675" cy="100950"/>
            </a:xfrm>
            <a:custGeom>
              <a:avLst/>
              <a:gdLst/>
              <a:ahLst/>
              <a:cxnLst/>
              <a:rect l="l" t="t" r="r" b="b"/>
              <a:pathLst>
                <a:path w="7387" h="4038" extrusionOk="0">
                  <a:moveTo>
                    <a:pt x="0" y="1"/>
                  </a:moveTo>
                  <a:cubicBezTo>
                    <a:pt x="0" y="126"/>
                    <a:pt x="25" y="226"/>
                    <a:pt x="50" y="326"/>
                  </a:cubicBezTo>
                  <a:cubicBezTo>
                    <a:pt x="2055" y="2156"/>
                    <a:pt x="4562" y="3459"/>
                    <a:pt x="7243" y="4036"/>
                  </a:cubicBezTo>
                  <a:cubicBezTo>
                    <a:pt x="7251" y="4037"/>
                    <a:pt x="7258" y="4038"/>
                    <a:pt x="7264" y="4038"/>
                  </a:cubicBezTo>
                  <a:cubicBezTo>
                    <a:pt x="7371" y="4038"/>
                    <a:pt x="7387" y="3859"/>
                    <a:pt x="7269" y="3835"/>
                  </a:cubicBezTo>
                  <a:cubicBezTo>
                    <a:pt x="7218" y="3835"/>
                    <a:pt x="7193" y="3835"/>
                    <a:pt x="7143" y="3810"/>
                  </a:cubicBezTo>
                  <a:cubicBezTo>
                    <a:pt x="4461" y="3209"/>
                    <a:pt x="1980" y="18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3492425" y="5278238"/>
              <a:ext cx="36525" cy="152000"/>
            </a:xfrm>
            <a:custGeom>
              <a:avLst/>
              <a:gdLst/>
              <a:ahLst/>
              <a:cxnLst/>
              <a:rect l="l" t="t" r="r" b="b"/>
              <a:pathLst>
                <a:path w="1461" h="6080" extrusionOk="0">
                  <a:moveTo>
                    <a:pt x="1285" y="0"/>
                  </a:moveTo>
                  <a:cubicBezTo>
                    <a:pt x="1260" y="1955"/>
                    <a:pt x="884" y="3885"/>
                    <a:pt x="132" y="5715"/>
                  </a:cubicBezTo>
                  <a:cubicBezTo>
                    <a:pt x="107" y="5790"/>
                    <a:pt x="82" y="5865"/>
                    <a:pt x="32" y="5940"/>
                  </a:cubicBezTo>
                  <a:cubicBezTo>
                    <a:pt x="0" y="6020"/>
                    <a:pt x="70" y="6080"/>
                    <a:pt x="138" y="6080"/>
                  </a:cubicBezTo>
                  <a:cubicBezTo>
                    <a:pt x="177" y="6080"/>
                    <a:pt x="214" y="6061"/>
                    <a:pt x="233" y="6015"/>
                  </a:cubicBezTo>
                  <a:cubicBezTo>
                    <a:pt x="233" y="5990"/>
                    <a:pt x="233" y="5990"/>
                    <a:pt x="233" y="5965"/>
                  </a:cubicBezTo>
                  <a:cubicBezTo>
                    <a:pt x="984" y="4211"/>
                    <a:pt x="1411" y="2306"/>
                    <a:pt x="1461" y="401"/>
                  </a:cubicBezTo>
                  <a:cubicBezTo>
                    <a:pt x="1411" y="276"/>
                    <a:pt x="1335" y="126"/>
                    <a:pt x="1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3578425" y="5265788"/>
              <a:ext cx="201775" cy="202325"/>
            </a:xfrm>
            <a:custGeom>
              <a:avLst/>
              <a:gdLst/>
              <a:ahLst/>
              <a:cxnLst/>
              <a:rect l="l" t="t" r="r" b="b"/>
              <a:pathLst>
                <a:path w="8071" h="8093" extrusionOk="0">
                  <a:moveTo>
                    <a:pt x="1407" y="1"/>
                  </a:moveTo>
                  <a:cubicBezTo>
                    <a:pt x="1293" y="1"/>
                    <a:pt x="1183" y="63"/>
                    <a:pt x="1078" y="197"/>
                  </a:cubicBezTo>
                  <a:cubicBezTo>
                    <a:pt x="1" y="1601"/>
                    <a:pt x="2106" y="7115"/>
                    <a:pt x="2507" y="8092"/>
                  </a:cubicBezTo>
                  <a:lnTo>
                    <a:pt x="5966" y="8092"/>
                  </a:lnTo>
                  <a:cubicBezTo>
                    <a:pt x="6417" y="7040"/>
                    <a:pt x="8071" y="2829"/>
                    <a:pt x="6768" y="2779"/>
                  </a:cubicBezTo>
                  <a:cubicBezTo>
                    <a:pt x="6758" y="2779"/>
                    <a:pt x="6749" y="2778"/>
                    <a:pt x="6740" y="2778"/>
                  </a:cubicBezTo>
                  <a:cubicBezTo>
                    <a:pt x="5251" y="2778"/>
                    <a:pt x="4236" y="6814"/>
                    <a:pt x="4236" y="6814"/>
                  </a:cubicBezTo>
                  <a:cubicBezTo>
                    <a:pt x="4236" y="6814"/>
                    <a:pt x="2606" y="1"/>
                    <a:pt x="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15"/>
          <p:cNvGrpSpPr/>
          <p:nvPr/>
        </p:nvGrpSpPr>
        <p:grpSpPr>
          <a:xfrm flipH="1">
            <a:off x="1403750" y="4534930"/>
            <a:ext cx="477899" cy="633144"/>
            <a:chOff x="115750" y="4558405"/>
            <a:chExt cx="477899" cy="633144"/>
          </a:xfrm>
        </p:grpSpPr>
        <p:sp>
          <p:nvSpPr>
            <p:cNvPr id="652" name="Google Shape;652;p15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15"/>
          <p:cNvGrpSpPr/>
          <p:nvPr/>
        </p:nvGrpSpPr>
        <p:grpSpPr>
          <a:xfrm>
            <a:off x="1948650" y="4534930"/>
            <a:ext cx="477899" cy="633144"/>
            <a:chOff x="115750" y="4558405"/>
            <a:chExt cx="477899" cy="633144"/>
          </a:xfrm>
        </p:grpSpPr>
        <p:sp>
          <p:nvSpPr>
            <p:cNvPr id="655" name="Google Shape;655;p15"/>
            <p:cNvSpPr/>
            <p:nvPr/>
          </p:nvSpPr>
          <p:spPr>
            <a:xfrm>
              <a:off x="115750" y="4558405"/>
              <a:ext cx="296863" cy="633143"/>
            </a:xfrm>
            <a:custGeom>
              <a:avLst/>
              <a:gdLst/>
              <a:ahLst/>
              <a:cxnLst/>
              <a:rect l="l" t="t" r="r" b="b"/>
              <a:pathLst>
                <a:path w="6492" h="13846" extrusionOk="0">
                  <a:moveTo>
                    <a:pt x="5632" y="0"/>
                  </a:moveTo>
                  <a:cubicBezTo>
                    <a:pt x="5352" y="0"/>
                    <a:pt x="5072" y="137"/>
                    <a:pt x="4913" y="437"/>
                  </a:cubicBezTo>
                  <a:cubicBezTo>
                    <a:pt x="1329" y="6903"/>
                    <a:pt x="226" y="11214"/>
                    <a:pt x="0" y="13845"/>
                  </a:cubicBezTo>
                  <a:lnTo>
                    <a:pt x="4060" y="13845"/>
                  </a:lnTo>
                  <a:cubicBezTo>
                    <a:pt x="6141" y="9334"/>
                    <a:pt x="6492" y="4021"/>
                    <a:pt x="6492" y="838"/>
                  </a:cubicBezTo>
                  <a:cubicBezTo>
                    <a:pt x="6476" y="310"/>
                    <a:pt x="6054" y="0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246394" y="4757228"/>
              <a:ext cx="347255" cy="434320"/>
            </a:xfrm>
            <a:custGeom>
              <a:avLst/>
              <a:gdLst/>
              <a:ahLst/>
              <a:cxnLst/>
              <a:rect l="l" t="t" r="r" b="b"/>
              <a:pathLst>
                <a:path w="7594" h="9498" extrusionOk="0">
                  <a:moveTo>
                    <a:pt x="6862" y="0"/>
                  </a:moveTo>
                  <a:cubicBezTo>
                    <a:pt x="6707" y="0"/>
                    <a:pt x="6548" y="60"/>
                    <a:pt x="6416" y="199"/>
                  </a:cubicBezTo>
                  <a:cubicBezTo>
                    <a:pt x="2081" y="4635"/>
                    <a:pt x="552" y="7693"/>
                    <a:pt x="0" y="9497"/>
                  </a:cubicBezTo>
                  <a:lnTo>
                    <a:pt x="3309" y="9497"/>
                  </a:lnTo>
                  <a:cubicBezTo>
                    <a:pt x="5589" y="6665"/>
                    <a:pt x="6868" y="3056"/>
                    <a:pt x="7469" y="800"/>
                  </a:cubicBezTo>
                  <a:cubicBezTo>
                    <a:pt x="7593" y="356"/>
                    <a:pt x="7239" y="0"/>
                    <a:pt x="68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8"/>
          <p:cNvSpPr/>
          <p:nvPr/>
        </p:nvSpPr>
        <p:spPr>
          <a:xfrm>
            <a:off x="0" y="2402937"/>
            <a:ext cx="9281250" cy="2032463"/>
          </a:xfrm>
          <a:custGeom>
            <a:avLst/>
            <a:gdLst/>
            <a:ahLst/>
            <a:cxnLst/>
            <a:rect l="l" t="t" r="r" b="b"/>
            <a:pathLst>
              <a:path w="208849" h="99949" extrusionOk="0">
                <a:moveTo>
                  <a:pt x="195472" y="0"/>
                </a:moveTo>
                <a:cubicBezTo>
                  <a:pt x="147677" y="0"/>
                  <a:pt x="126762" y="41292"/>
                  <a:pt x="86830" y="41292"/>
                </a:cubicBezTo>
                <a:cubicBezTo>
                  <a:pt x="78940" y="41292"/>
                  <a:pt x="70307" y="39680"/>
                  <a:pt x="60577" y="35818"/>
                </a:cubicBezTo>
                <a:cubicBezTo>
                  <a:pt x="43546" y="29063"/>
                  <a:pt x="30923" y="26903"/>
                  <a:pt x="21743" y="26903"/>
                </a:cubicBezTo>
                <a:cubicBezTo>
                  <a:pt x="5446" y="26903"/>
                  <a:pt x="0" y="33713"/>
                  <a:pt x="0" y="33713"/>
                </a:cubicBezTo>
                <a:lnTo>
                  <a:pt x="25" y="69853"/>
                </a:lnTo>
                <a:lnTo>
                  <a:pt x="25" y="99453"/>
                </a:lnTo>
                <a:cubicBezTo>
                  <a:pt x="9464" y="93983"/>
                  <a:pt x="19315" y="92142"/>
                  <a:pt x="29394" y="92142"/>
                </a:cubicBezTo>
                <a:cubicBezTo>
                  <a:pt x="50150" y="92142"/>
                  <a:pt x="71872" y="99948"/>
                  <a:pt x="92954" y="99948"/>
                </a:cubicBezTo>
                <a:cubicBezTo>
                  <a:pt x="105589" y="99948"/>
                  <a:pt x="117995" y="97144"/>
                  <a:pt x="129825" y="88174"/>
                </a:cubicBezTo>
                <a:cubicBezTo>
                  <a:pt x="151828" y="71512"/>
                  <a:pt x="170230" y="66990"/>
                  <a:pt x="183725" y="66990"/>
                </a:cubicBezTo>
                <a:cubicBezTo>
                  <a:pt x="199745" y="66990"/>
                  <a:pt x="208848" y="73362"/>
                  <a:pt x="208848" y="73362"/>
                </a:cubicBezTo>
                <a:lnTo>
                  <a:pt x="208848" y="1031"/>
                </a:lnTo>
                <a:cubicBezTo>
                  <a:pt x="204157" y="325"/>
                  <a:pt x="199709" y="0"/>
                  <a:pt x="195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8"/>
          <p:cNvSpPr txBox="1">
            <a:spLocks noGrp="1"/>
          </p:cNvSpPr>
          <p:nvPr>
            <p:ph type="title"/>
          </p:nvPr>
        </p:nvSpPr>
        <p:spPr>
          <a:xfrm>
            <a:off x="2089200" y="3319100"/>
            <a:ext cx="49656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6" name="Google Shape;706;p18"/>
          <p:cNvSpPr txBox="1">
            <a:spLocks noGrp="1"/>
          </p:cNvSpPr>
          <p:nvPr>
            <p:ph type="subTitle" idx="1"/>
          </p:nvPr>
        </p:nvSpPr>
        <p:spPr>
          <a:xfrm>
            <a:off x="1688850" y="1364775"/>
            <a:ext cx="5766300" cy="130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7" name="Google Shape;707;p18"/>
          <p:cNvGrpSpPr/>
          <p:nvPr/>
        </p:nvGrpSpPr>
        <p:grpSpPr>
          <a:xfrm flipH="1">
            <a:off x="7385425" y="3091738"/>
            <a:ext cx="1216825" cy="2051750"/>
            <a:chOff x="3252600" y="3416363"/>
            <a:chExt cx="1216825" cy="2051750"/>
          </a:xfrm>
        </p:grpSpPr>
        <p:sp>
          <p:nvSpPr>
            <p:cNvPr id="708" name="Google Shape;708;p18"/>
            <p:cNvSpPr/>
            <p:nvPr/>
          </p:nvSpPr>
          <p:spPr>
            <a:xfrm>
              <a:off x="3809625" y="3597338"/>
              <a:ext cx="439050" cy="288475"/>
            </a:xfrm>
            <a:custGeom>
              <a:avLst/>
              <a:gdLst/>
              <a:ahLst/>
              <a:cxnLst/>
              <a:rect l="l" t="t" r="r" b="b"/>
              <a:pathLst>
                <a:path w="17562" h="11539" extrusionOk="0">
                  <a:moveTo>
                    <a:pt x="11122" y="1"/>
                  </a:moveTo>
                  <a:cubicBezTo>
                    <a:pt x="6091" y="1"/>
                    <a:pt x="1" y="11121"/>
                    <a:pt x="1" y="11121"/>
                  </a:cubicBezTo>
                  <a:cubicBezTo>
                    <a:pt x="917" y="11408"/>
                    <a:pt x="1868" y="11539"/>
                    <a:pt x="2824" y="11539"/>
                  </a:cubicBezTo>
                  <a:cubicBezTo>
                    <a:pt x="10030" y="11539"/>
                    <a:pt x="17562" y="4127"/>
                    <a:pt x="13159" y="720"/>
                  </a:cubicBezTo>
                  <a:cubicBezTo>
                    <a:pt x="12514" y="220"/>
                    <a:pt x="11828" y="1"/>
                    <a:pt x="1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3803100" y="3684588"/>
              <a:ext cx="270050" cy="198200"/>
            </a:xfrm>
            <a:custGeom>
              <a:avLst/>
              <a:gdLst/>
              <a:ahLst/>
              <a:cxnLst/>
              <a:rect l="l" t="t" r="r" b="b"/>
              <a:pathLst>
                <a:path w="10802" h="7928" extrusionOk="0">
                  <a:moveTo>
                    <a:pt x="10303" y="0"/>
                  </a:moveTo>
                  <a:cubicBezTo>
                    <a:pt x="10240" y="0"/>
                    <a:pt x="10174" y="19"/>
                    <a:pt x="10111" y="62"/>
                  </a:cubicBezTo>
                  <a:cubicBezTo>
                    <a:pt x="6828" y="2518"/>
                    <a:pt x="3545" y="4949"/>
                    <a:pt x="262" y="7405"/>
                  </a:cubicBezTo>
                  <a:cubicBezTo>
                    <a:pt x="1" y="7586"/>
                    <a:pt x="222" y="7927"/>
                    <a:pt x="488" y="7927"/>
                  </a:cubicBezTo>
                  <a:cubicBezTo>
                    <a:pt x="554" y="7927"/>
                    <a:pt x="623" y="7906"/>
                    <a:pt x="688" y="7856"/>
                  </a:cubicBezTo>
                  <a:cubicBezTo>
                    <a:pt x="3971" y="5425"/>
                    <a:pt x="7254" y="2969"/>
                    <a:pt x="10538" y="513"/>
                  </a:cubicBezTo>
                  <a:cubicBezTo>
                    <a:pt x="10801" y="330"/>
                    <a:pt x="10573" y="0"/>
                    <a:pt x="10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3441825" y="3583788"/>
              <a:ext cx="372850" cy="359250"/>
            </a:xfrm>
            <a:custGeom>
              <a:avLst/>
              <a:gdLst/>
              <a:ahLst/>
              <a:cxnLst/>
              <a:rect l="l" t="t" r="r" b="b"/>
              <a:pathLst>
                <a:path w="14914" h="14370" extrusionOk="0">
                  <a:moveTo>
                    <a:pt x="7061" y="0"/>
                  </a:moveTo>
                  <a:cubicBezTo>
                    <a:pt x="6709" y="0"/>
                    <a:pt x="6344" y="59"/>
                    <a:pt x="5966" y="184"/>
                  </a:cubicBezTo>
                  <a:cubicBezTo>
                    <a:pt x="1" y="2164"/>
                    <a:pt x="6743" y="14094"/>
                    <a:pt x="14913" y="14369"/>
                  </a:cubicBezTo>
                  <a:cubicBezTo>
                    <a:pt x="14913" y="14369"/>
                    <a:pt x="12566" y="0"/>
                    <a:pt x="70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3627775" y="3678838"/>
              <a:ext cx="192650" cy="269700"/>
            </a:xfrm>
            <a:custGeom>
              <a:avLst/>
              <a:gdLst/>
              <a:ahLst/>
              <a:cxnLst/>
              <a:rect l="l" t="t" r="r" b="b"/>
              <a:pathLst>
                <a:path w="7706" h="10788" extrusionOk="0">
                  <a:moveTo>
                    <a:pt x="443" y="1"/>
                  </a:moveTo>
                  <a:cubicBezTo>
                    <a:pt x="219" y="1"/>
                    <a:pt x="0" y="215"/>
                    <a:pt x="157" y="442"/>
                  </a:cubicBezTo>
                  <a:cubicBezTo>
                    <a:pt x="2438" y="3851"/>
                    <a:pt x="4718" y="7234"/>
                    <a:pt x="6999" y="10643"/>
                  </a:cubicBezTo>
                  <a:cubicBezTo>
                    <a:pt x="7070" y="10745"/>
                    <a:pt x="7173" y="10788"/>
                    <a:pt x="7274" y="10788"/>
                  </a:cubicBezTo>
                  <a:cubicBezTo>
                    <a:pt x="7494" y="10788"/>
                    <a:pt x="7705" y="10583"/>
                    <a:pt x="7550" y="10342"/>
                  </a:cubicBezTo>
                  <a:cubicBezTo>
                    <a:pt x="5270" y="6958"/>
                    <a:pt x="2989" y="3550"/>
                    <a:pt x="708" y="141"/>
                  </a:cubicBezTo>
                  <a:cubicBezTo>
                    <a:pt x="640" y="42"/>
                    <a:pt x="541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3819650" y="3873113"/>
              <a:ext cx="418250" cy="317425"/>
            </a:xfrm>
            <a:custGeom>
              <a:avLst/>
              <a:gdLst/>
              <a:ahLst/>
              <a:cxnLst/>
              <a:rect l="l" t="t" r="r" b="b"/>
              <a:pathLst>
                <a:path w="16730" h="12697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6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9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3813800" y="3963413"/>
              <a:ext cx="241075" cy="231150"/>
            </a:xfrm>
            <a:custGeom>
              <a:avLst/>
              <a:gdLst/>
              <a:ahLst/>
              <a:cxnLst/>
              <a:rect l="l" t="t" r="r" b="b"/>
              <a:pathLst>
                <a:path w="9643" h="9246" extrusionOk="0">
                  <a:moveTo>
                    <a:pt x="9189" y="1"/>
                  </a:moveTo>
                  <a:cubicBezTo>
                    <a:pt x="9120" y="1"/>
                    <a:pt x="9048" y="26"/>
                    <a:pt x="8982" y="87"/>
                  </a:cubicBezTo>
                  <a:cubicBezTo>
                    <a:pt x="6074" y="2969"/>
                    <a:pt x="3142" y="5826"/>
                    <a:pt x="235" y="8708"/>
                  </a:cubicBezTo>
                  <a:cubicBezTo>
                    <a:pt x="0" y="8923"/>
                    <a:pt x="208" y="9245"/>
                    <a:pt x="454" y="9245"/>
                  </a:cubicBezTo>
                  <a:cubicBezTo>
                    <a:pt x="523" y="9245"/>
                    <a:pt x="595" y="9220"/>
                    <a:pt x="661" y="9159"/>
                  </a:cubicBezTo>
                  <a:cubicBezTo>
                    <a:pt x="3568" y="6302"/>
                    <a:pt x="6500" y="3420"/>
                    <a:pt x="9408" y="538"/>
                  </a:cubicBezTo>
                  <a:cubicBezTo>
                    <a:pt x="9642" y="323"/>
                    <a:pt x="9435" y="1"/>
                    <a:pt x="9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3427575" y="3923888"/>
              <a:ext cx="406525" cy="331050"/>
            </a:xfrm>
            <a:custGeom>
              <a:avLst/>
              <a:gdLst/>
              <a:ahLst/>
              <a:cxnLst/>
              <a:rect l="l" t="t" r="r" b="b"/>
              <a:pathLst>
                <a:path w="16261" h="13242" extrusionOk="0">
                  <a:moveTo>
                    <a:pt x="6949" y="1"/>
                  </a:moveTo>
                  <a:cubicBezTo>
                    <a:pt x="6461" y="1"/>
                    <a:pt x="5964" y="115"/>
                    <a:pt x="5458" y="364"/>
                  </a:cubicBezTo>
                  <a:cubicBezTo>
                    <a:pt x="0" y="3045"/>
                    <a:pt x="7527" y="13241"/>
                    <a:pt x="15369" y="13241"/>
                  </a:cubicBezTo>
                  <a:cubicBezTo>
                    <a:pt x="15666" y="13241"/>
                    <a:pt x="15963" y="13227"/>
                    <a:pt x="16260" y="13197"/>
                  </a:cubicBezTo>
                  <a:cubicBezTo>
                    <a:pt x="16260" y="13197"/>
                    <a:pt x="12190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3613300" y="4015638"/>
              <a:ext cx="226175" cy="245125"/>
            </a:xfrm>
            <a:custGeom>
              <a:avLst/>
              <a:gdLst/>
              <a:ahLst/>
              <a:cxnLst/>
              <a:rect l="l" t="t" r="r" b="b"/>
              <a:pathLst>
                <a:path w="9047" h="9805" extrusionOk="0">
                  <a:moveTo>
                    <a:pt x="444" y="0"/>
                  </a:moveTo>
                  <a:cubicBezTo>
                    <a:pt x="210" y="0"/>
                    <a:pt x="0" y="301"/>
                    <a:pt x="210" y="529"/>
                  </a:cubicBezTo>
                  <a:lnTo>
                    <a:pt x="8380" y="9702"/>
                  </a:lnTo>
                  <a:cubicBezTo>
                    <a:pt x="8447" y="9774"/>
                    <a:pt x="8523" y="9805"/>
                    <a:pt x="8598" y="9805"/>
                  </a:cubicBezTo>
                  <a:cubicBezTo>
                    <a:pt x="8832" y="9805"/>
                    <a:pt x="9047" y="9504"/>
                    <a:pt x="8856" y="9276"/>
                  </a:cubicBezTo>
                  <a:cubicBezTo>
                    <a:pt x="6124" y="6218"/>
                    <a:pt x="3393" y="3161"/>
                    <a:pt x="661" y="103"/>
                  </a:cubicBezTo>
                  <a:cubicBezTo>
                    <a:pt x="594" y="30"/>
                    <a:pt x="518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3857250" y="41751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9938" y="0"/>
                  </a:moveTo>
                  <a:cubicBezTo>
                    <a:pt x="4784" y="0"/>
                    <a:pt x="1" y="12571"/>
                    <a:pt x="1" y="12571"/>
                  </a:cubicBezTo>
                  <a:cubicBezTo>
                    <a:pt x="501" y="12657"/>
                    <a:pt x="1005" y="12697"/>
                    <a:pt x="1508" y="12697"/>
                  </a:cubicBezTo>
                  <a:cubicBezTo>
                    <a:pt x="9131" y="12697"/>
                    <a:pt x="16730" y="3428"/>
                    <a:pt x="11605" y="466"/>
                  </a:cubicBezTo>
                  <a:cubicBezTo>
                    <a:pt x="11048" y="145"/>
                    <a:pt x="10491" y="0"/>
                    <a:pt x="9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3851375" y="4265413"/>
              <a:ext cx="240600" cy="231150"/>
            </a:xfrm>
            <a:custGeom>
              <a:avLst/>
              <a:gdLst/>
              <a:ahLst/>
              <a:cxnLst/>
              <a:rect l="l" t="t" r="r" b="b"/>
              <a:pathLst>
                <a:path w="9624" h="9246" extrusionOk="0">
                  <a:moveTo>
                    <a:pt x="9187" y="1"/>
                  </a:moveTo>
                  <a:cubicBezTo>
                    <a:pt x="9119" y="1"/>
                    <a:pt x="9048" y="26"/>
                    <a:pt x="8982" y="87"/>
                  </a:cubicBezTo>
                  <a:cubicBezTo>
                    <a:pt x="6075" y="2969"/>
                    <a:pt x="3143" y="5826"/>
                    <a:pt x="236" y="8709"/>
                  </a:cubicBezTo>
                  <a:cubicBezTo>
                    <a:pt x="1" y="8924"/>
                    <a:pt x="209" y="9246"/>
                    <a:pt x="454" y="9246"/>
                  </a:cubicBezTo>
                  <a:cubicBezTo>
                    <a:pt x="523" y="9246"/>
                    <a:pt x="596" y="9220"/>
                    <a:pt x="662" y="9160"/>
                  </a:cubicBezTo>
                  <a:cubicBezTo>
                    <a:pt x="3569" y="6303"/>
                    <a:pt x="6501" y="3420"/>
                    <a:pt x="9409" y="538"/>
                  </a:cubicBezTo>
                  <a:cubicBezTo>
                    <a:pt x="9624" y="323"/>
                    <a:pt x="9427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3446925" y="4247363"/>
              <a:ext cx="424750" cy="309300"/>
            </a:xfrm>
            <a:custGeom>
              <a:avLst/>
              <a:gdLst/>
              <a:ahLst/>
              <a:cxnLst/>
              <a:rect l="l" t="t" r="r" b="b"/>
              <a:pathLst>
                <a:path w="16990" h="12372" extrusionOk="0">
                  <a:moveTo>
                    <a:pt x="6709" y="0"/>
                  </a:moveTo>
                  <a:cubicBezTo>
                    <a:pt x="6114" y="0"/>
                    <a:pt x="5520" y="165"/>
                    <a:pt x="4935" y="533"/>
                  </a:cubicBezTo>
                  <a:cubicBezTo>
                    <a:pt x="0" y="3615"/>
                    <a:pt x="7637" y="12371"/>
                    <a:pt x="15154" y="12371"/>
                  </a:cubicBezTo>
                  <a:cubicBezTo>
                    <a:pt x="15769" y="12371"/>
                    <a:pt x="16384" y="12313"/>
                    <a:pt x="16990" y="12187"/>
                  </a:cubicBezTo>
                  <a:cubicBezTo>
                    <a:pt x="16990" y="12187"/>
                    <a:pt x="11821" y="0"/>
                    <a:pt x="67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3628250" y="4336763"/>
              <a:ext cx="249350" cy="222225"/>
            </a:xfrm>
            <a:custGeom>
              <a:avLst/>
              <a:gdLst/>
              <a:ahLst/>
              <a:cxnLst/>
              <a:rect l="l" t="t" r="r" b="b"/>
              <a:pathLst>
                <a:path w="9974" h="8889" extrusionOk="0">
                  <a:moveTo>
                    <a:pt x="471" y="1"/>
                  </a:moveTo>
                  <a:cubicBezTo>
                    <a:pt x="221" y="1"/>
                    <a:pt x="0" y="303"/>
                    <a:pt x="213" y="516"/>
                  </a:cubicBezTo>
                  <a:cubicBezTo>
                    <a:pt x="3246" y="3273"/>
                    <a:pt x="6278" y="6030"/>
                    <a:pt x="9286" y="8812"/>
                  </a:cubicBezTo>
                  <a:cubicBezTo>
                    <a:pt x="9350" y="8866"/>
                    <a:pt x="9421" y="8888"/>
                    <a:pt x="9491" y="8888"/>
                  </a:cubicBezTo>
                  <a:cubicBezTo>
                    <a:pt x="9745" y="8888"/>
                    <a:pt x="9973" y="8583"/>
                    <a:pt x="9737" y="8386"/>
                  </a:cubicBezTo>
                  <a:cubicBezTo>
                    <a:pt x="6729" y="5604"/>
                    <a:pt x="3697" y="2847"/>
                    <a:pt x="689" y="90"/>
                  </a:cubicBezTo>
                  <a:cubicBezTo>
                    <a:pt x="621" y="27"/>
                    <a:pt x="544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3920525" y="4463263"/>
              <a:ext cx="395075" cy="341000"/>
            </a:xfrm>
            <a:custGeom>
              <a:avLst/>
              <a:gdLst/>
              <a:ahLst/>
              <a:cxnLst/>
              <a:rect l="l" t="t" r="r" b="b"/>
              <a:pathLst>
                <a:path w="15803" h="13640" extrusionOk="0">
                  <a:moveTo>
                    <a:pt x="8796" y="0"/>
                  </a:moveTo>
                  <a:cubicBezTo>
                    <a:pt x="3466" y="0"/>
                    <a:pt x="1" y="13627"/>
                    <a:pt x="1" y="13627"/>
                  </a:cubicBezTo>
                  <a:cubicBezTo>
                    <a:pt x="161" y="13636"/>
                    <a:pt x="320" y="13640"/>
                    <a:pt x="480" y="13640"/>
                  </a:cubicBezTo>
                  <a:cubicBezTo>
                    <a:pt x="8469" y="13640"/>
                    <a:pt x="15803" y="2751"/>
                    <a:pt x="10151" y="293"/>
                  </a:cubicBezTo>
                  <a:cubicBezTo>
                    <a:pt x="9688" y="93"/>
                    <a:pt x="9236" y="0"/>
                    <a:pt x="8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3914125" y="4556563"/>
              <a:ext cx="215200" cy="253500"/>
            </a:xfrm>
            <a:custGeom>
              <a:avLst/>
              <a:gdLst/>
              <a:ahLst/>
              <a:cxnLst/>
              <a:rect l="l" t="t" r="r" b="b"/>
              <a:pathLst>
                <a:path w="8608" h="10140" extrusionOk="0">
                  <a:moveTo>
                    <a:pt x="8154" y="1"/>
                  </a:moveTo>
                  <a:cubicBezTo>
                    <a:pt x="8064" y="1"/>
                    <a:pt x="7971" y="36"/>
                    <a:pt x="7901" y="120"/>
                  </a:cubicBezTo>
                  <a:cubicBezTo>
                    <a:pt x="5345" y="3303"/>
                    <a:pt x="2763" y="6486"/>
                    <a:pt x="182" y="9669"/>
                  </a:cubicBezTo>
                  <a:cubicBezTo>
                    <a:pt x="1" y="9904"/>
                    <a:pt x="224" y="10139"/>
                    <a:pt x="457" y="10139"/>
                  </a:cubicBezTo>
                  <a:cubicBezTo>
                    <a:pt x="547" y="10139"/>
                    <a:pt x="638" y="10104"/>
                    <a:pt x="708" y="10020"/>
                  </a:cubicBezTo>
                  <a:lnTo>
                    <a:pt x="8427" y="446"/>
                  </a:lnTo>
                  <a:cubicBezTo>
                    <a:pt x="8608" y="230"/>
                    <a:pt x="8386" y="1"/>
                    <a:pt x="8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3492325" y="4571738"/>
              <a:ext cx="440775" cy="284800"/>
            </a:xfrm>
            <a:custGeom>
              <a:avLst/>
              <a:gdLst/>
              <a:ahLst/>
              <a:cxnLst/>
              <a:rect l="l" t="t" r="r" b="b"/>
              <a:pathLst>
                <a:path w="17631" h="11392" extrusionOk="0">
                  <a:moveTo>
                    <a:pt x="6393" y="1"/>
                  </a:moveTo>
                  <a:cubicBezTo>
                    <a:pt x="5661" y="1"/>
                    <a:pt x="4954" y="233"/>
                    <a:pt x="4297" y="766"/>
                  </a:cubicBezTo>
                  <a:cubicBezTo>
                    <a:pt x="1" y="4229"/>
                    <a:pt x="7493" y="11391"/>
                    <a:pt x="14620" y="11391"/>
                  </a:cubicBezTo>
                  <a:cubicBezTo>
                    <a:pt x="15643" y="11391"/>
                    <a:pt x="16658" y="11244"/>
                    <a:pt x="17630" y="10917"/>
                  </a:cubicBezTo>
                  <a:cubicBezTo>
                    <a:pt x="17630" y="10917"/>
                    <a:pt x="11409" y="1"/>
                    <a:pt x="6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3667525" y="4657813"/>
              <a:ext cx="271125" cy="194725"/>
            </a:xfrm>
            <a:custGeom>
              <a:avLst/>
              <a:gdLst/>
              <a:ahLst/>
              <a:cxnLst/>
              <a:rect l="l" t="t" r="r" b="b"/>
              <a:pathLst>
                <a:path w="10845" h="7789" extrusionOk="0">
                  <a:moveTo>
                    <a:pt x="434" y="0"/>
                  </a:moveTo>
                  <a:cubicBezTo>
                    <a:pt x="179" y="0"/>
                    <a:pt x="1" y="394"/>
                    <a:pt x="271" y="582"/>
                  </a:cubicBezTo>
                  <a:cubicBezTo>
                    <a:pt x="3605" y="2962"/>
                    <a:pt x="6938" y="5343"/>
                    <a:pt x="10246" y="7724"/>
                  </a:cubicBezTo>
                  <a:cubicBezTo>
                    <a:pt x="10309" y="7769"/>
                    <a:pt x="10370" y="7788"/>
                    <a:pt x="10426" y="7788"/>
                  </a:cubicBezTo>
                  <a:cubicBezTo>
                    <a:pt x="10685" y="7788"/>
                    <a:pt x="10844" y="7383"/>
                    <a:pt x="10597" y="7198"/>
                  </a:cubicBezTo>
                  <a:cubicBezTo>
                    <a:pt x="7264" y="4817"/>
                    <a:pt x="3930" y="2436"/>
                    <a:pt x="597" y="55"/>
                  </a:cubicBezTo>
                  <a:cubicBezTo>
                    <a:pt x="542" y="17"/>
                    <a:pt x="486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3991325" y="4728113"/>
              <a:ext cx="384125" cy="352150"/>
            </a:xfrm>
            <a:custGeom>
              <a:avLst/>
              <a:gdLst/>
              <a:ahLst/>
              <a:cxnLst/>
              <a:rect l="l" t="t" r="r" b="b"/>
              <a:pathLst>
                <a:path w="15365" h="14086" extrusionOk="0">
                  <a:moveTo>
                    <a:pt x="8248" y="1"/>
                  </a:moveTo>
                  <a:cubicBezTo>
                    <a:pt x="2818" y="1"/>
                    <a:pt x="1" y="14085"/>
                    <a:pt x="1" y="14085"/>
                  </a:cubicBezTo>
                  <a:cubicBezTo>
                    <a:pt x="8197" y="14085"/>
                    <a:pt x="15364" y="2431"/>
                    <a:pt x="9450" y="226"/>
                  </a:cubicBezTo>
                  <a:cubicBezTo>
                    <a:pt x="9036" y="72"/>
                    <a:pt x="8635" y="1"/>
                    <a:pt x="8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3985650" y="482246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7636" y="1"/>
                  </a:moveTo>
                  <a:cubicBezTo>
                    <a:pt x="7541" y="1"/>
                    <a:pt x="7444" y="40"/>
                    <a:pt x="7371" y="136"/>
                  </a:cubicBezTo>
                  <a:cubicBezTo>
                    <a:pt x="4990" y="3444"/>
                    <a:pt x="2584" y="6778"/>
                    <a:pt x="178" y="10086"/>
                  </a:cubicBezTo>
                  <a:cubicBezTo>
                    <a:pt x="1" y="10316"/>
                    <a:pt x="224" y="10547"/>
                    <a:pt x="450" y="10547"/>
                  </a:cubicBezTo>
                  <a:cubicBezTo>
                    <a:pt x="544" y="10547"/>
                    <a:pt x="638" y="10507"/>
                    <a:pt x="704" y="10412"/>
                  </a:cubicBezTo>
                  <a:cubicBezTo>
                    <a:pt x="3110" y="7103"/>
                    <a:pt x="5516" y="3795"/>
                    <a:pt x="7922" y="462"/>
                  </a:cubicBezTo>
                  <a:cubicBezTo>
                    <a:pt x="8082" y="231"/>
                    <a:pt x="7865" y="1"/>
                    <a:pt x="7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3565150" y="4863063"/>
              <a:ext cx="446900" cy="274050"/>
            </a:xfrm>
            <a:custGeom>
              <a:avLst/>
              <a:gdLst/>
              <a:ahLst/>
              <a:cxnLst/>
              <a:rect l="l" t="t" r="r" b="b"/>
              <a:pathLst>
                <a:path w="17876" h="10962" extrusionOk="0">
                  <a:moveTo>
                    <a:pt x="6217" y="1"/>
                  </a:moveTo>
                  <a:cubicBezTo>
                    <a:pt x="5421" y="1"/>
                    <a:pt x="4668" y="262"/>
                    <a:pt x="3990" y="868"/>
                  </a:cubicBezTo>
                  <a:cubicBezTo>
                    <a:pt x="0" y="4452"/>
                    <a:pt x="7346" y="10962"/>
                    <a:pt x="14319" y="10962"/>
                  </a:cubicBezTo>
                  <a:cubicBezTo>
                    <a:pt x="15536" y="10962"/>
                    <a:pt x="16743" y="10763"/>
                    <a:pt x="17875" y="10316"/>
                  </a:cubicBezTo>
                  <a:cubicBezTo>
                    <a:pt x="17875" y="10316"/>
                    <a:pt x="11216" y="1"/>
                    <a:pt x="6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3736575" y="4947913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443" y="0"/>
                  </a:moveTo>
                  <a:cubicBezTo>
                    <a:pt x="175" y="0"/>
                    <a:pt x="0" y="394"/>
                    <a:pt x="291" y="582"/>
                  </a:cubicBezTo>
                  <a:lnTo>
                    <a:pt x="10642" y="7198"/>
                  </a:lnTo>
                  <a:cubicBezTo>
                    <a:pt x="10696" y="7235"/>
                    <a:pt x="10750" y="7251"/>
                    <a:pt x="10800" y="7251"/>
                  </a:cubicBezTo>
                  <a:cubicBezTo>
                    <a:pt x="11058" y="7251"/>
                    <a:pt x="11240" y="6839"/>
                    <a:pt x="10968" y="6672"/>
                  </a:cubicBezTo>
                  <a:lnTo>
                    <a:pt x="617" y="55"/>
                  </a:lnTo>
                  <a:cubicBezTo>
                    <a:pt x="557" y="17"/>
                    <a:pt x="498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4096600" y="5005463"/>
              <a:ext cx="372825" cy="359875"/>
            </a:xfrm>
            <a:custGeom>
              <a:avLst/>
              <a:gdLst/>
              <a:ahLst/>
              <a:cxnLst/>
              <a:rect l="l" t="t" r="r" b="b"/>
              <a:pathLst>
                <a:path w="14913" h="14395" extrusionOk="0">
                  <a:moveTo>
                    <a:pt x="7830" y="1"/>
                  </a:moveTo>
                  <a:cubicBezTo>
                    <a:pt x="2326" y="1"/>
                    <a:pt x="1" y="14395"/>
                    <a:pt x="1" y="14395"/>
                  </a:cubicBezTo>
                  <a:cubicBezTo>
                    <a:pt x="8196" y="14094"/>
                    <a:pt x="14913" y="2164"/>
                    <a:pt x="8923" y="184"/>
                  </a:cubicBezTo>
                  <a:cubicBezTo>
                    <a:pt x="8545" y="60"/>
                    <a:pt x="8181" y="1"/>
                    <a:pt x="7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4091350" y="5100663"/>
              <a:ext cx="192225" cy="270575"/>
            </a:xfrm>
            <a:custGeom>
              <a:avLst/>
              <a:gdLst/>
              <a:ahLst/>
              <a:cxnLst/>
              <a:rect l="l" t="t" r="r" b="b"/>
              <a:pathLst>
                <a:path w="7689" h="10823" extrusionOk="0">
                  <a:moveTo>
                    <a:pt x="7241" y="1"/>
                  </a:moveTo>
                  <a:cubicBezTo>
                    <a:pt x="7150" y="1"/>
                    <a:pt x="7061" y="40"/>
                    <a:pt x="7003" y="136"/>
                  </a:cubicBezTo>
                  <a:cubicBezTo>
                    <a:pt x="4722" y="3544"/>
                    <a:pt x="2441" y="6953"/>
                    <a:pt x="160" y="10361"/>
                  </a:cubicBezTo>
                  <a:cubicBezTo>
                    <a:pt x="1" y="10592"/>
                    <a:pt x="217" y="10822"/>
                    <a:pt x="438" y="10822"/>
                  </a:cubicBezTo>
                  <a:cubicBezTo>
                    <a:pt x="529" y="10822"/>
                    <a:pt x="621" y="10783"/>
                    <a:pt x="687" y="10687"/>
                  </a:cubicBezTo>
                  <a:cubicBezTo>
                    <a:pt x="2967" y="7279"/>
                    <a:pt x="5248" y="3870"/>
                    <a:pt x="7529" y="462"/>
                  </a:cubicBezTo>
                  <a:cubicBezTo>
                    <a:pt x="7688" y="231"/>
                    <a:pt x="7459" y="1"/>
                    <a:pt x="7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3669250" y="5158388"/>
              <a:ext cx="449300" cy="266250"/>
            </a:xfrm>
            <a:custGeom>
              <a:avLst/>
              <a:gdLst/>
              <a:ahLst/>
              <a:cxnLst/>
              <a:rect l="l" t="t" r="r" b="b"/>
              <a:pathLst>
                <a:path w="17972" h="10650" extrusionOk="0">
                  <a:moveTo>
                    <a:pt x="6107" y="0"/>
                  </a:moveTo>
                  <a:cubicBezTo>
                    <a:pt x="5256" y="0"/>
                    <a:pt x="4459" y="287"/>
                    <a:pt x="3761" y="960"/>
                  </a:cubicBezTo>
                  <a:cubicBezTo>
                    <a:pt x="1" y="4594"/>
                    <a:pt x="7175" y="10649"/>
                    <a:pt x="14008" y="10649"/>
                  </a:cubicBezTo>
                  <a:cubicBezTo>
                    <a:pt x="15373" y="10649"/>
                    <a:pt x="16724" y="10408"/>
                    <a:pt x="17972" y="9857"/>
                  </a:cubicBezTo>
                  <a:cubicBezTo>
                    <a:pt x="17972" y="9857"/>
                    <a:pt x="11096" y="0"/>
                    <a:pt x="6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3837300" y="5242013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464" y="1"/>
                  </a:moveTo>
                  <a:cubicBezTo>
                    <a:pt x="187" y="1"/>
                    <a:pt x="1" y="403"/>
                    <a:pt x="297" y="572"/>
                  </a:cubicBezTo>
                  <a:cubicBezTo>
                    <a:pt x="3806" y="2652"/>
                    <a:pt x="7340" y="4732"/>
                    <a:pt x="10874" y="6813"/>
                  </a:cubicBezTo>
                  <a:cubicBezTo>
                    <a:pt x="10928" y="6844"/>
                    <a:pt x="10982" y="6857"/>
                    <a:pt x="11033" y="6857"/>
                  </a:cubicBezTo>
                  <a:cubicBezTo>
                    <a:pt x="11310" y="6857"/>
                    <a:pt x="11496" y="6456"/>
                    <a:pt x="11200" y="6286"/>
                  </a:cubicBezTo>
                  <a:cubicBezTo>
                    <a:pt x="7666" y="4206"/>
                    <a:pt x="4157" y="2126"/>
                    <a:pt x="623" y="46"/>
                  </a:cubicBezTo>
                  <a:cubicBezTo>
                    <a:pt x="569" y="15"/>
                    <a:pt x="515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3796475" y="3416363"/>
              <a:ext cx="351525" cy="2051750"/>
            </a:xfrm>
            <a:custGeom>
              <a:avLst/>
              <a:gdLst/>
              <a:ahLst/>
              <a:cxnLst/>
              <a:rect l="l" t="t" r="r" b="b"/>
              <a:pathLst>
                <a:path w="14061" h="82070" extrusionOk="0">
                  <a:moveTo>
                    <a:pt x="1515" y="1"/>
                  </a:moveTo>
                  <a:cubicBezTo>
                    <a:pt x="1362" y="1"/>
                    <a:pt x="1203" y="95"/>
                    <a:pt x="1178" y="289"/>
                  </a:cubicBezTo>
                  <a:cubicBezTo>
                    <a:pt x="251" y="8610"/>
                    <a:pt x="0" y="17006"/>
                    <a:pt x="401" y="25377"/>
                  </a:cubicBezTo>
                  <a:cubicBezTo>
                    <a:pt x="802" y="33673"/>
                    <a:pt x="1830" y="41919"/>
                    <a:pt x="3484" y="50064"/>
                  </a:cubicBezTo>
                  <a:cubicBezTo>
                    <a:pt x="5138" y="58285"/>
                    <a:pt x="7419" y="66355"/>
                    <a:pt x="10301" y="74225"/>
                  </a:cubicBezTo>
                  <a:cubicBezTo>
                    <a:pt x="11254" y="76881"/>
                    <a:pt x="12306" y="79488"/>
                    <a:pt x="13384" y="82069"/>
                  </a:cubicBezTo>
                  <a:lnTo>
                    <a:pt x="14061" y="82069"/>
                  </a:lnTo>
                  <a:cubicBezTo>
                    <a:pt x="13309" y="80290"/>
                    <a:pt x="12582" y="78510"/>
                    <a:pt x="11880" y="76681"/>
                  </a:cubicBezTo>
                  <a:cubicBezTo>
                    <a:pt x="8898" y="68936"/>
                    <a:pt x="6492" y="60966"/>
                    <a:pt x="4712" y="52871"/>
                  </a:cubicBezTo>
                  <a:cubicBezTo>
                    <a:pt x="2908" y="44751"/>
                    <a:pt x="1730" y="36480"/>
                    <a:pt x="1178" y="28184"/>
                  </a:cubicBezTo>
                  <a:cubicBezTo>
                    <a:pt x="652" y="19888"/>
                    <a:pt x="752" y="11568"/>
                    <a:pt x="1504" y="3322"/>
                  </a:cubicBezTo>
                  <a:cubicBezTo>
                    <a:pt x="1604" y="2319"/>
                    <a:pt x="1705" y="1317"/>
                    <a:pt x="1805" y="314"/>
                  </a:cubicBezTo>
                  <a:cubicBezTo>
                    <a:pt x="1831" y="108"/>
                    <a:pt x="1677" y="1"/>
                    <a:pt x="1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3252600" y="4957438"/>
              <a:ext cx="326475" cy="510675"/>
            </a:xfrm>
            <a:custGeom>
              <a:avLst/>
              <a:gdLst/>
              <a:ahLst/>
              <a:cxnLst/>
              <a:rect l="l" t="t" r="r" b="b"/>
              <a:pathLst>
                <a:path w="13059" h="20427" extrusionOk="0">
                  <a:moveTo>
                    <a:pt x="327" y="0"/>
                  </a:moveTo>
                  <a:lnTo>
                    <a:pt x="327" y="0"/>
                  </a:lnTo>
                  <a:cubicBezTo>
                    <a:pt x="1" y="4186"/>
                    <a:pt x="126" y="7669"/>
                    <a:pt x="552" y="10602"/>
                  </a:cubicBezTo>
                  <a:cubicBezTo>
                    <a:pt x="552" y="10727"/>
                    <a:pt x="577" y="10827"/>
                    <a:pt x="602" y="10927"/>
                  </a:cubicBezTo>
                  <a:cubicBezTo>
                    <a:pt x="878" y="12857"/>
                    <a:pt x="1304" y="14562"/>
                    <a:pt x="1780" y="16015"/>
                  </a:cubicBezTo>
                  <a:cubicBezTo>
                    <a:pt x="1831" y="16141"/>
                    <a:pt x="1881" y="16266"/>
                    <a:pt x="1906" y="16366"/>
                  </a:cubicBezTo>
                  <a:cubicBezTo>
                    <a:pt x="2482" y="17995"/>
                    <a:pt x="3159" y="19323"/>
                    <a:pt x="3861" y="20426"/>
                  </a:cubicBezTo>
                  <a:lnTo>
                    <a:pt x="13059" y="20426"/>
                  </a:lnTo>
                  <a:cubicBezTo>
                    <a:pt x="13034" y="20351"/>
                    <a:pt x="13034" y="20276"/>
                    <a:pt x="13034" y="20201"/>
                  </a:cubicBezTo>
                  <a:cubicBezTo>
                    <a:pt x="12808" y="17745"/>
                    <a:pt x="12081" y="15414"/>
                    <a:pt x="11054" y="13233"/>
                  </a:cubicBezTo>
                  <a:cubicBezTo>
                    <a:pt x="11004" y="13108"/>
                    <a:pt x="10928" y="12958"/>
                    <a:pt x="10878" y="12832"/>
                  </a:cubicBezTo>
                  <a:cubicBezTo>
                    <a:pt x="9976" y="11003"/>
                    <a:pt x="8898" y="9298"/>
                    <a:pt x="7770" y="7770"/>
                  </a:cubicBezTo>
                  <a:cubicBezTo>
                    <a:pt x="7720" y="7694"/>
                    <a:pt x="7645" y="7619"/>
                    <a:pt x="7595" y="7544"/>
                  </a:cubicBezTo>
                  <a:cubicBezTo>
                    <a:pt x="4136" y="2933"/>
                    <a:pt x="327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3296950" y="5041088"/>
              <a:ext cx="217600" cy="427025"/>
            </a:xfrm>
            <a:custGeom>
              <a:avLst/>
              <a:gdLst/>
              <a:ahLst/>
              <a:cxnLst/>
              <a:rect l="l" t="t" r="r" b="b"/>
              <a:pathLst>
                <a:path w="8704" h="17081" extrusionOk="0">
                  <a:moveTo>
                    <a:pt x="138" y="1"/>
                  </a:moveTo>
                  <a:cubicBezTo>
                    <a:pt x="69" y="1"/>
                    <a:pt x="1" y="89"/>
                    <a:pt x="57" y="163"/>
                  </a:cubicBezTo>
                  <a:cubicBezTo>
                    <a:pt x="2237" y="3672"/>
                    <a:pt x="4192" y="7331"/>
                    <a:pt x="5921" y="11065"/>
                  </a:cubicBezTo>
                  <a:lnTo>
                    <a:pt x="6021" y="11291"/>
                  </a:lnTo>
                  <a:cubicBezTo>
                    <a:pt x="6899" y="13196"/>
                    <a:pt x="7726" y="15125"/>
                    <a:pt x="8503" y="17080"/>
                  </a:cubicBezTo>
                  <a:lnTo>
                    <a:pt x="8703" y="17080"/>
                  </a:lnTo>
                  <a:cubicBezTo>
                    <a:pt x="8503" y="16554"/>
                    <a:pt x="8277" y="16003"/>
                    <a:pt x="8052" y="15451"/>
                  </a:cubicBezTo>
                  <a:cubicBezTo>
                    <a:pt x="8026" y="15376"/>
                    <a:pt x="7976" y="15276"/>
                    <a:pt x="7951" y="15201"/>
                  </a:cubicBezTo>
                  <a:cubicBezTo>
                    <a:pt x="6999" y="12895"/>
                    <a:pt x="5971" y="10614"/>
                    <a:pt x="4844" y="8358"/>
                  </a:cubicBezTo>
                  <a:cubicBezTo>
                    <a:pt x="4818" y="8283"/>
                    <a:pt x="4768" y="8208"/>
                    <a:pt x="4743" y="8133"/>
                  </a:cubicBezTo>
                  <a:cubicBezTo>
                    <a:pt x="4342" y="7356"/>
                    <a:pt x="3966" y="6604"/>
                    <a:pt x="3565" y="5827"/>
                  </a:cubicBezTo>
                  <a:cubicBezTo>
                    <a:pt x="2513" y="3872"/>
                    <a:pt x="1385" y="1942"/>
                    <a:pt x="207" y="38"/>
                  </a:cubicBezTo>
                  <a:cubicBezTo>
                    <a:pt x="187" y="12"/>
                    <a:pt x="16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3266400" y="5222463"/>
              <a:ext cx="184675" cy="100950"/>
            </a:xfrm>
            <a:custGeom>
              <a:avLst/>
              <a:gdLst/>
              <a:ahLst/>
              <a:cxnLst/>
              <a:rect l="l" t="t" r="r" b="b"/>
              <a:pathLst>
                <a:path w="7387" h="4038" extrusionOk="0">
                  <a:moveTo>
                    <a:pt x="0" y="1"/>
                  </a:moveTo>
                  <a:cubicBezTo>
                    <a:pt x="0" y="126"/>
                    <a:pt x="25" y="226"/>
                    <a:pt x="50" y="326"/>
                  </a:cubicBezTo>
                  <a:cubicBezTo>
                    <a:pt x="2055" y="2156"/>
                    <a:pt x="4562" y="3459"/>
                    <a:pt x="7243" y="4036"/>
                  </a:cubicBezTo>
                  <a:cubicBezTo>
                    <a:pt x="7251" y="4037"/>
                    <a:pt x="7258" y="4038"/>
                    <a:pt x="7264" y="4038"/>
                  </a:cubicBezTo>
                  <a:cubicBezTo>
                    <a:pt x="7371" y="4038"/>
                    <a:pt x="7387" y="3859"/>
                    <a:pt x="7269" y="3835"/>
                  </a:cubicBezTo>
                  <a:cubicBezTo>
                    <a:pt x="7218" y="3835"/>
                    <a:pt x="7193" y="3835"/>
                    <a:pt x="7143" y="3810"/>
                  </a:cubicBezTo>
                  <a:cubicBezTo>
                    <a:pt x="4461" y="3209"/>
                    <a:pt x="1980" y="188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3492425" y="5278238"/>
              <a:ext cx="36525" cy="152000"/>
            </a:xfrm>
            <a:custGeom>
              <a:avLst/>
              <a:gdLst/>
              <a:ahLst/>
              <a:cxnLst/>
              <a:rect l="l" t="t" r="r" b="b"/>
              <a:pathLst>
                <a:path w="1461" h="6080" extrusionOk="0">
                  <a:moveTo>
                    <a:pt x="1285" y="0"/>
                  </a:moveTo>
                  <a:cubicBezTo>
                    <a:pt x="1260" y="1955"/>
                    <a:pt x="884" y="3885"/>
                    <a:pt x="132" y="5715"/>
                  </a:cubicBezTo>
                  <a:cubicBezTo>
                    <a:pt x="107" y="5790"/>
                    <a:pt x="82" y="5865"/>
                    <a:pt x="32" y="5940"/>
                  </a:cubicBezTo>
                  <a:cubicBezTo>
                    <a:pt x="0" y="6020"/>
                    <a:pt x="70" y="6080"/>
                    <a:pt x="138" y="6080"/>
                  </a:cubicBezTo>
                  <a:cubicBezTo>
                    <a:pt x="177" y="6080"/>
                    <a:pt x="214" y="6061"/>
                    <a:pt x="233" y="6015"/>
                  </a:cubicBezTo>
                  <a:cubicBezTo>
                    <a:pt x="233" y="5990"/>
                    <a:pt x="233" y="5990"/>
                    <a:pt x="233" y="5965"/>
                  </a:cubicBezTo>
                  <a:cubicBezTo>
                    <a:pt x="984" y="4211"/>
                    <a:pt x="1411" y="2306"/>
                    <a:pt x="1461" y="401"/>
                  </a:cubicBezTo>
                  <a:cubicBezTo>
                    <a:pt x="1411" y="276"/>
                    <a:pt x="1335" y="126"/>
                    <a:pt x="1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3578425" y="5265788"/>
              <a:ext cx="201775" cy="202325"/>
            </a:xfrm>
            <a:custGeom>
              <a:avLst/>
              <a:gdLst/>
              <a:ahLst/>
              <a:cxnLst/>
              <a:rect l="l" t="t" r="r" b="b"/>
              <a:pathLst>
                <a:path w="8071" h="8093" extrusionOk="0">
                  <a:moveTo>
                    <a:pt x="1407" y="1"/>
                  </a:moveTo>
                  <a:cubicBezTo>
                    <a:pt x="1293" y="1"/>
                    <a:pt x="1183" y="63"/>
                    <a:pt x="1078" y="197"/>
                  </a:cubicBezTo>
                  <a:cubicBezTo>
                    <a:pt x="1" y="1601"/>
                    <a:pt x="2106" y="7115"/>
                    <a:pt x="2507" y="8092"/>
                  </a:cubicBezTo>
                  <a:lnTo>
                    <a:pt x="5966" y="8092"/>
                  </a:lnTo>
                  <a:cubicBezTo>
                    <a:pt x="6417" y="7040"/>
                    <a:pt x="8071" y="2829"/>
                    <a:pt x="6768" y="2779"/>
                  </a:cubicBezTo>
                  <a:cubicBezTo>
                    <a:pt x="6758" y="2779"/>
                    <a:pt x="6749" y="2778"/>
                    <a:pt x="6740" y="2778"/>
                  </a:cubicBezTo>
                  <a:cubicBezTo>
                    <a:pt x="5251" y="2778"/>
                    <a:pt x="4236" y="6814"/>
                    <a:pt x="4236" y="6814"/>
                  </a:cubicBezTo>
                  <a:cubicBezTo>
                    <a:pt x="4236" y="6814"/>
                    <a:pt x="2606" y="1"/>
                    <a:pt x="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18"/>
          <p:cNvGrpSpPr/>
          <p:nvPr/>
        </p:nvGrpSpPr>
        <p:grpSpPr>
          <a:xfrm flipH="1">
            <a:off x="877038" y="3845838"/>
            <a:ext cx="1022525" cy="1297650"/>
            <a:chOff x="9292900" y="3125713"/>
            <a:chExt cx="1022525" cy="1297650"/>
          </a:xfrm>
        </p:grpSpPr>
        <p:sp>
          <p:nvSpPr>
            <p:cNvPr id="739" name="Google Shape;739;p18"/>
            <p:cNvSpPr/>
            <p:nvPr/>
          </p:nvSpPr>
          <p:spPr>
            <a:xfrm>
              <a:off x="9466525" y="3125713"/>
              <a:ext cx="418250" cy="317450"/>
            </a:xfrm>
            <a:custGeom>
              <a:avLst/>
              <a:gdLst/>
              <a:ahLst/>
              <a:cxnLst/>
              <a:rect l="l" t="t" r="r" b="b"/>
              <a:pathLst>
                <a:path w="16730" h="12698" extrusionOk="0">
                  <a:moveTo>
                    <a:pt x="6792" y="0"/>
                  </a:moveTo>
                  <a:cubicBezTo>
                    <a:pt x="6239" y="0"/>
                    <a:pt x="5682" y="145"/>
                    <a:pt x="5125" y="466"/>
                  </a:cubicBezTo>
                  <a:cubicBezTo>
                    <a:pt x="0" y="3428"/>
                    <a:pt x="7599" y="12697"/>
                    <a:pt x="15222" y="12697"/>
                  </a:cubicBezTo>
                  <a:cubicBezTo>
                    <a:pt x="15725" y="12697"/>
                    <a:pt x="16229" y="12657"/>
                    <a:pt x="16729" y="12571"/>
                  </a:cubicBezTo>
                  <a:cubicBezTo>
                    <a:pt x="16729" y="12571"/>
                    <a:pt x="11946" y="0"/>
                    <a:pt x="6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9649550" y="3216013"/>
              <a:ext cx="241100" cy="231150"/>
            </a:xfrm>
            <a:custGeom>
              <a:avLst/>
              <a:gdLst/>
              <a:ahLst/>
              <a:cxnLst/>
              <a:rect l="l" t="t" r="r" b="b"/>
              <a:pathLst>
                <a:path w="9644" h="9246" extrusionOk="0">
                  <a:moveTo>
                    <a:pt x="454" y="1"/>
                  </a:moveTo>
                  <a:cubicBezTo>
                    <a:pt x="209" y="1"/>
                    <a:pt x="1" y="323"/>
                    <a:pt x="235" y="538"/>
                  </a:cubicBezTo>
                  <a:cubicBezTo>
                    <a:pt x="3143" y="3420"/>
                    <a:pt x="6075" y="6303"/>
                    <a:pt x="8982" y="9160"/>
                  </a:cubicBezTo>
                  <a:cubicBezTo>
                    <a:pt x="9048" y="9220"/>
                    <a:pt x="9120" y="9246"/>
                    <a:pt x="9190" y="9246"/>
                  </a:cubicBezTo>
                  <a:cubicBezTo>
                    <a:pt x="9435" y="9246"/>
                    <a:pt x="9643" y="8924"/>
                    <a:pt x="9408" y="8709"/>
                  </a:cubicBezTo>
                  <a:cubicBezTo>
                    <a:pt x="6501" y="5826"/>
                    <a:pt x="3569" y="2969"/>
                    <a:pt x="661" y="87"/>
                  </a:cubicBezTo>
                  <a:cubicBezTo>
                    <a:pt x="595" y="26"/>
                    <a:pt x="523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9890650" y="3202588"/>
              <a:ext cx="424775" cy="309300"/>
            </a:xfrm>
            <a:custGeom>
              <a:avLst/>
              <a:gdLst/>
              <a:ahLst/>
              <a:cxnLst/>
              <a:rect l="l" t="t" r="r" b="b"/>
              <a:pathLst>
                <a:path w="16991" h="12372" extrusionOk="0">
                  <a:moveTo>
                    <a:pt x="10276" y="0"/>
                  </a:moveTo>
                  <a:cubicBezTo>
                    <a:pt x="5149" y="0"/>
                    <a:pt x="1" y="12187"/>
                    <a:pt x="1" y="12187"/>
                  </a:cubicBezTo>
                  <a:cubicBezTo>
                    <a:pt x="607" y="12313"/>
                    <a:pt x="1221" y="12371"/>
                    <a:pt x="1836" y="12371"/>
                  </a:cubicBezTo>
                  <a:cubicBezTo>
                    <a:pt x="9354" y="12371"/>
                    <a:pt x="16991" y="3615"/>
                    <a:pt x="12056" y="533"/>
                  </a:cubicBezTo>
                  <a:cubicBezTo>
                    <a:pt x="11468" y="165"/>
                    <a:pt x="10872" y="0"/>
                    <a:pt x="10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9884125" y="3291988"/>
              <a:ext cx="249825" cy="222225"/>
            </a:xfrm>
            <a:custGeom>
              <a:avLst/>
              <a:gdLst/>
              <a:ahLst/>
              <a:cxnLst/>
              <a:rect l="l" t="t" r="r" b="b"/>
              <a:pathLst>
                <a:path w="9993" h="8889" extrusionOk="0">
                  <a:moveTo>
                    <a:pt x="9528" y="1"/>
                  </a:moveTo>
                  <a:cubicBezTo>
                    <a:pt x="9455" y="1"/>
                    <a:pt x="9378" y="27"/>
                    <a:pt x="9310" y="90"/>
                  </a:cubicBezTo>
                  <a:cubicBezTo>
                    <a:pt x="6302" y="2847"/>
                    <a:pt x="3269" y="5604"/>
                    <a:pt x="237" y="8386"/>
                  </a:cubicBezTo>
                  <a:cubicBezTo>
                    <a:pt x="0" y="8583"/>
                    <a:pt x="244" y="8888"/>
                    <a:pt x="505" y="8888"/>
                  </a:cubicBezTo>
                  <a:cubicBezTo>
                    <a:pt x="576" y="8888"/>
                    <a:pt x="649" y="8866"/>
                    <a:pt x="713" y="8812"/>
                  </a:cubicBezTo>
                  <a:cubicBezTo>
                    <a:pt x="3721" y="6030"/>
                    <a:pt x="6753" y="3273"/>
                    <a:pt x="9761" y="516"/>
                  </a:cubicBezTo>
                  <a:cubicBezTo>
                    <a:pt x="9993" y="303"/>
                    <a:pt x="9777" y="1"/>
                    <a:pt x="9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9457300" y="3416363"/>
              <a:ext cx="395675" cy="341000"/>
            </a:xfrm>
            <a:custGeom>
              <a:avLst/>
              <a:gdLst/>
              <a:ahLst/>
              <a:cxnLst/>
              <a:rect l="l" t="t" r="r" b="b"/>
              <a:pathLst>
                <a:path w="15827" h="13640" extrusionOk="0">
                  <a:moveTo>
                    <a:pt x="7032" y="0"/>
                  </a:moveTo>
                  <a:cubicBezTo>
                    <a:pt x="6592" y="0"/>
                    <a:pt x="6140" y="93"/>
                    <a:pt x="5677" y="293"/>
                  </a:cubicBezTo>
                  <a:cubicBezTo>
                    <a:pt x="0" y="2751"/>
                    <a:pt x="7358" y="13640"/>
                    <a:pt x="15348" y="13640"/>
                  </a:cubicBezTo>
                  <a:cubicBezTo>
                    <a:pt x="15507" y="13640"/>
                    <a:pt x="15667" y="13636"/>
                    <a:pt x="15827" y="13627"/>
                  </a:cubicBezTo>
                  <a:cubicBezTo>
                    <a:pt x="15827" y="13627"/>
                    <a:pt x="12362" y="0"/>
                    <a:pt x="7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9643575" y="3509663"/>
              <a:ext cx="215800" cy="253500"/>
            </a:xfrm>
            <a:custGeom>
              <a:avLst/>
              <a:gdLst/>
              <a:ahLst/>
              <a:cxnLst/>
              <a:rect l="l" t="t" r="r" b="b"/>
              <a:pathLst>
                <a:path w="8632" h="10140" extrusionOk="0">
                  <a:moveTo>
                    <a:pt x="474" y="1"/>
                  </a:moveTo>
                  <a:cubicBezTo>
                    <a:pt x="235" y="1"/>
                    <a:pt x="0" y="230"/>
                    <a:pt x="180" y="446"/>
                  </a:cubicBezTo>
                  <a:lnTo>
                    <a:pt x="7925" y="10020"/>
                  </a:lnTo>
                  <a:cubicBezTo>
                    <a:pt x="7988" y="10104"/>
                    <a:pt x="8076" y="10139"/>
                    <a:pt x="8165" y="10139"/>
                  </a:cubicBezTo>
                  <a:cubicBezTo>
                    <a:pt x="8396" y="10139"/>
                    <a:pt x="8632" y="9904"/>
                    <a:pt x="8451" y="9669"/>
                  </a:cubicBezTo>
                  <a:cubicBezTo>
                    <a:pt x="5870" y="6486"/>
                    <a:pt x="3288" y="3303"/>
                    <a:pt x="732" y="120"/>
                  </a:cubicBezTo>
                  <a:cubicBezTo>
                    <a:pt x="661" y="36"/>
                    <a:pt x="567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9847225" y="3526375"/>
              <a:ext cx="441375" cy="284800"/>
            </a:xfrm>
            <a:custGeom>
              <a:avLst/>
              <a:gdLst/>
              <a:ahLst/>
              <a:cxnLst/>
              <a:rect l="l" t="t" r="r" b="b"/>
              <a:pathLst>
                <a:path w="17655" h="11392" extrusionOk="0">
                  <a:moveTo>
                    <a:pt x="11262" y="1"/>
                  </a:moveTo>
                  <a:cubicBezTo>
                    <a:pt x="6241" y="1"/>
                    <a:pt x="1" y="10917"/>
                    <a:pt x="1" y="10917"/>
                  </a:cubicBezTo>
                  <a:cubicBezTo>
                    <a:pt x="976" y="11244"/>
                    <a:pt x="1994" y="11391"/>
                    <a:pt x="3019" y="11391"/>
                  </a:cubicBezTo>
                  <a:cubicBezTo>
                    <a:pt x="10163" y="11391"/>
                    <a:pt x="17655" y="4229"/>
                    <a:pt x="13359" y="766"/>
                  </a:cubicBezTo>
                  <a:cubicBezTo>
                    <a:pt x="12701" y="233"/>
                    <a:pt x="11995" y="1"/>
                    <a:pt x="1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9841800" y="3612450"/>
              <a:ext cx="271600" cy="194725"/>
            </a:xfrm>
            <a:custGeom>
              <a:avLst/>
              <a:gdLst/>
              <a:ahLst/>
              <a:cxnLst/>
              <a:rect l="l" t="t" r="r" b="b"/>
              <a:pathLst>
                <a:path w="10864" h="7789" extrusionOk="0">
                  <a:moveTo>
                    <a:pt x="10431" y="0"/>
                  </a:moveTo>
                  <a:cubicBezTo>
                    <a:pt x="10379" y="0"/>
                    <a:pt x="10323" y="17"/>
                    <a:pt x="10268" y="55"/>
                  </a:cubicBezTo>
                  <a:cubicBezTo>
                    <a:pt x="6935" y="2436"/>
                    <a:pt x="3601" y="4817"/>
                    <a:pt x="268" y="7198"/>
                  </a:cubicBezTo>
                  <a:cubicBezTo>
                    <a:pt x="0" y="7383"/>
                    <a:pt x="172" y="7788"/>
                    <a:pt x="423" y="7788"/>
                  </a:cubicBezTo>
                  <a:cubicBezTo>
                    <a:pt x="477" y="7788"/>
                    <a:pt x="535" y="7769"/>
                    <a:pt x="594" y="7724"/>
                  </a:cubicBezTo>
                  <a:cubicBezTo>
                    <a:pt x="3927" y="5343"/>
                    <a:pt x="7260" y="2962"/>
                    <a:pt x="10594" y="582"/>
                  </a:cubicBezTo>
                  <a:cubicBezTo>
                    <a:pt x="10864" y="394"/>
                    <a:pt x="10686" y="0"/>
                    <a:pt x="10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9400175" y="3697863"/>
              <a:ext cx="384100" cy="352150"/>
            </a:xfrm>
            <a:custGeom>
              <a:avLst/>
              <a:gdLst/>
              <a:ahLst/>
              <a:cxnLst/>
              <a:rect l="l" t="t" r="r" b="b"/>
              <a:pathLst>
                <a:path w="15364" h="14086" extrusionOk="0">
                  <a:moveTo>
                    <a:pt x="7117" y="1"/>
                  </a:moveTo>
                  <a:cubicBezTo>
                    <a:pt x="6730" y="1"/>
                    <a:pt x="6329" y="72"/>
                    <a:pt x="5915" y="226"/>
                  </a:cubicBezTo>
                  <a:cubicBezTo>
                    <a:pt x="0" y="2431"/>
                    <a:pt x="7168" y="14085"/>
                    <a:pt x="15364" y="14085"/>
                  </a:cubicBezTo>
                  <a:cubicBezTo>
                    <a:pt x="15364" y="14085"/>
                    <a:pt x="12547" y="1"/>
                    <a:pt x="7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9587925" y="3792213"/>
              <a:ext cx="202050" cy="263675"/>
            </a:xfrm>
            <a:custGeom>
              <a:avLst/>
              <a:gdLst/>
              <a:ahLst/>
              <a:cxnLst/>
              <a:rect l="l" t="t" r="r" b="b"/>
              <a:pathLst>
                <a:path w="8082" h="10547" extrusionOk="0">
                  <a:moveTo>
                    <a:pt x="437" y="1"/>
                  </a:moveTo>
                  <a:cubicBezTo>
                    <a:pt x="217" y="1"/>
                    <a:pt x="0" y="231"/>
                    <a:pt x="160" y="462"/>
                  </a:cubicBezTo>
                  <a:cubicBezTo>
                    <a:pt x="2566" y="3795"/>
                    <a:pt x="4972" y="7103"/>
                    <a:pt x="7378" y="10412"/>
                  </a:cubicBezTo>
                  <a:cubicBezTo>
                    <a:pt x="7444" y="10507"/>
                    <a:pt x="7538" y="10547"/>
                    <a:pt x="7631" y="10547"/>
                  </a:cubicBezTo>
                  <a:cubicBezTo>
                    <a:pt x="7857" y="10547"/>
                    <a:pt x="8081" y="10316"/>
                    <a:pt x="7904" y="10086"/>
                  </a:cubicBezTo>
                  <a:cubicBezTo>
                    <a:pt x="5498" y="6778"/>
                    <a:pt x="3092" y="34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9776550" y="3825675"/>
              <a:ext cx="446275" cy="274050"/>
            </a:xfrm>
            <a:custGeom>
              <a:avLst/>
              <a:gdLst/>
              <a:ahLst/>
              <a:cxnLst/>
              <a:rect l="l" t="t" r="r" b="b"/>
              <a:pathLst>
                <a:path w="17851" h="10962" extrusionOk="0">
                  <a:moveTo>
                    <a:pt x="11635" y="1"/>
                  </a:moveTo>
                  <a:cubicBezTo>
                    <a:pt x="6642" y="1"/>
                    <a:pt x="1" y="10316"/>
                    <a:pt x="1" y="10316"/>
                  </a:cubicBezTo>
                  <a:cubicBezTo>
                    <a:pt x="1133" y="10763"/>
                    <a:pt x="2339" y="10962"/>
                    <a:pt x="3555" y="10962"/>
                  </a:cubicBezTo>
                  <a:cubicBezTo>
                    <a:pt x="10523" y="10962"/>
                    <a:pt x="17851" y="4452"/>
                    <a:pt x="13861" y="868"/>
                  </a:cubicBezTo>
                  <a:cubicBezTo>
                    <a:pt x="13183" y="262"/>
                    <a:pt x="12430" y="1"/>
                    <a:pt x="1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9771000" y="3910525"/>
              <a:ext cx="281025" cy="181300"/>
            </a:xfrm>
            <a:custGeom>
              <a:avLst/>
              <a:gdLst/>
              <a:ahLst/>
              <a:cxnLst/>
              <a:rect l="l" t="t" r="r" b="b"/>
              <a:pathLst>
                <a:path w="11241" h="7252" extrusionOk="0">
                  <a:moveTo>
                    <a:pt x="10798" y="0"/>
                  </a:moveTo>
                  <a:cubicBezTo>
                    <a:pt x="10743" y="0"/>
                    <a:pt x="10684" y="17"/>
                    <a:pt x="10624" y="55"/>
                  </a:cubicBezTo>
                  <a:cubicBezTo>
                    <a:pt x="7190" y="2261"/>
                    <a:pt x="3732" y="4466"/>
                    <a:pt x="273" y="6672"/>
                  </a:cubicBezTo>
                  <a:cubicBezTo>
                    <a:pt x="1" y="6839"/>
                    <a:pt x="183" y="7251"/>
                    <a:pt x="441" y="7251"/>
                  </a:cubicBezTo>
                  <a:cubicBezTo>
                    <a:pt x="491" y="7251"/>
                    <a:pt x="545" y="7235"/>
                    <a:pt x="599" y="7198"/>
                  </a:cubicBezTo>
                  <a:cubicBezTo>
                    <a:pt x="4057" y="4993"/>
                    <a:pt x="7516" y="2787"/>
                    <a:pt x="10950" y="582"/>
                  </a:cubicBezTo>
                  <a:cubicBezTo>
                    <a:pt x="11241" y="394"/>
                    <a:pt x="11066" y="0"/>
                    <a:pt x="10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9292900" y="3960688"/>
              <a:ext cx="372225" cy="359875"/>
            </a:xfrm>
            <a:custGeom>
              <a:avLst/>
              <a:gdLst/>
              <a:ahLst/>
              <a:cxnLst/>
              <a:rect l="l" t="t" r="r" b="b"/>
              <a:pathLst>
                <a:path w="14889" h="14395" extrusionOk="0">
                  <a:moveTo>
                    <a:pt x="7063" y="1"/>
                  </a:moveTo>
                  <a:cubicBezTo>
                    <a:pt x="6711" y="1"/>
                    <a:pt x="6345" y="60"/>
                    <a:pt x="5966" y="184"/>
                  </a:cubicBezTo>
                  <a:cubicBezTo>
                    <a:pt x="1" y="2164"/>
                    <a:pt x="6718" y="14094"/>
                    <a:pt x="14888" y="14395"/>
                  </a:cubicBezTo>
                  <a:cubicBezTo>
                    <a:pt x="14888" y="14395"/>
                    <a:pt x="12585" y="1"/>
                    <a:pt x="7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9478775" y="4055888"/>
              <a:ext cx="192200" cy="270575"/>
            </a:xfrm>
            <a:custGeom>
              <a:avLst/>
              <a:gdLst/>
              <a:ahLst/>
              <a:cxnLst/>
              <a:rect l="l" t="t" r="r" b="b"/>
              <a:pathLst>
                <a:path w="7688" h="10823" extrusionOk="0">
                  <a:moveTo>
                    <a:pt x="437" y="1"/>
                  </a:moveTo>
                  <a:cubicBezTo>
                    <a:pt x="217" y="1"/>
                    <a:pt x="1" y="231"/>
                    <a:pt x="160" y="462"/>
                  </a:cubicBezTo>
                  <a:cubicBezTo>
                    <a:pt x="2441" y="3870"/>
                    <a:pt x="4721" y="7279"/>
                    <a:pt x="7002" y="10687"/>
                  </a:cubicBezTo>
                  <a:cubicBezTo>
                    <a:pt x="7068" y="10783"/>
                    <a:pt x="7160" y="10822"/>
                    <a:pt x="7251" y="10822"/>
                  </a:cubicBezTo>
                  <a:cubicBezTo>
                    <a:pt x="7472" y="10822"/>
                    <a:pt x="7688" y="10592"/>
                    <a:pt x="7528" y="10361"/>
                  </a:cubicBezTo>
                  <a:cubicBezTo>
                    <a:pt x="5248" y="6953"/>
                    <a:pt x="2967" y="3544"/>
                    <a:pt x="686" y="136"/>
                  </a:cubicBezTo>
                  <a:cubicBezTo>
                    <a:pt x="620" y="40"/>
                    <a:pt x="528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9663750" y="4113613"/>
              <a:ext cx="449175" cy="266250"/>
            </a:xfrm>
            <a:custGeom>
              <a:avLst/>
              <a:gdLst/>
              <a:ahLst/>
              <a:cxnLst/>
              <a:rect l="l" t="t" r="r" b="b"/>
              <a:pathLst>
                <a:path w="17967" h="10650" extrusionOk="0">
                  <a:moveTo>
                    <a:pt x="11849" y="0"/>
                  </a:moveTo>
                  <a:cubicBezTo>
                    <a:pt x="6876" y="0"/>
                    <a:pt x="0" y="9857"/>
                    <a:pt x="0" y="9857"/>
                  </a:cubicBezTo>
                  <a:cubicBezTo>
                    <a:pt x="1248" y="10408"/>
                    <a:pt x="2599" y="10649"/>
                    <a:pt x="3964" y="10649"/>
                  </a:cubicBezTo>
                  <a:cubicBezTo>
                    <a:pt x="10796" y="10649"/>
                    <a:pt x="17967" y="4594"/>
                    <a:pt x="14186" y="960"/>
                  </a:cubicBezTo>
                  <a:cubicBezTo>
                    <a:pt x="13491" y="287"/>
                    <a:pt x="12698" y="0"/>
                    <a:pt x="1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9657575" y="4197238"/>
              <a:ext cx="287400" cy="171450"/>
            </a:xfrm>
            <a:custGeom>
              <a:avLst/>
              <a:gdLst/>
              <a:ahLst/>
              <a:cxnLst/>
              <a:rect l="l" t="t" r="r" b="b"/>
              <a:pathLst>
                <a:path w="11496" h="6858" extrusionOk="0">
                  <a:moveTo>
                    <a:pt x="11033" y="1"/>
                  </a:moveTo>
                  <a:cubicBezTo>
                    <a:pt x="10982" y="1"/>
                    <a:pt x="10928" y="15"/>
                    <a:pt x="10874" y="46"/>
                  </a:cubicBezTo>
                  <a:cubicBezTo>
                    <a:pt x="7340" y="2126"/>
                    <a:pt x="3806" y="4206"/>
                    <a:pt x="297" y="6286"/>
                  </a:cubicBezTo>
                  <a:cubicBezTo>
                    <a:pt x="1" y="6456"/>
                    <a:pt x="187" y="6857"/>
                    <a:pt x="464" y="6857"/>
                  </a:cubicBezTo>
                  <a:cubicBezTo>
                    <a:pt x="515" y="6857"/>
                    <a:pt x="569" y="6844"/>
                    <a:pt x="623" y="6813"/>
                  </a:cubicBezTo>
                  <a:cubicBezTo>
                    <a:pt x="4157" y="4732"/>
                    <a:pt x="7666" y="2652"/>
                    <a:pt x="11200" y="572"/>
                  </a:cubicBezTo>
                  <a:cubicBezTo>
                    <a:pt x="11496" y="403"/>
                    <a:pt x="11310" y="1"/>
                    <a:pt x="11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9613725" y="3130350"/>
              <a:ext cx="287390" cy="1293013"/>
            </a:xfrm>
            <a:custGeom>
              <a:avLst/>
              <a:gdLst/>
              <a:ahLst/>
              <a:cxnLst/>
              <a:rect l="l" t="t" r="r" b="b"/>
              <a:pathLst>
                <a:path w="14086" h="82070" extrusionOk="0">
                  <a:moveTo>
                    <a:pt x="12571" y="1"/>
                  </a:moveTo>
                  <a:cubicBezTo>
                    <a:pt x="12409" y="1"/>
                    <a:pt x="12255" y="108"/>
                    <a:pt x="12281" y="314"/>
                  </a:cubicBezTo>
                  <a:cubicBezTo>
                    <a:pt x="12381" y="1317"/>
                    <a:pt x="12481" y="2319"/>
                    <a:pt x="12582" y="3322"/>
                  </a:cubicBezTo>
                  <a:cubicBezTo>
                    <a:pt x="13334" y="11568"/>
                    <a:pt x="13434" y="19888"/>
                    <a:pt x="12907" y="28184"/>
                  </a:cubicBezTo>
                  <a:cubicBezTo>
                    <a:pt x="12356" y="36480"/>
                    <a:pt x="11178" y="44751"/>
                    <a:pt x="9374" y="52871"/>
                  </a:cubicBezTo>
                  <a:cubicBezTo>
                    <a:pt x="7569" y="60966"/>
                    <a:pt x="5188" y="68936"/>
                    <a:pt x="2206" y="76681"/>
                  </a:cubicBezTo>
                  <a:cubicBezTo>
                    <a:pt x="1504" y="78510"/>
                    <a:pt x="777" y="80290"/>
                    <a:pt x="0" y="82069"/>
                  </a:cubicBezTo>
                  <a:lnTo>
                    <a:pt x="677" y="82069"/>
                  </a:lnTo>
                  <a:cubicBezTo>
                    <a:pt x="1780" y="79488"/>
                    <a:pt x="2807" y="76881"/>
                    <a:pt x="3785" y="74225"/>
                  </a:cubicBezTo>
                  <a:cubicBezTo>
                    <a:pt x="6667" y="66355"/>
                    <a:pt x="8948" y="58285"/>
                    <a:pt x="10602" y="50064"/>
                  </a:cubicBezTo>
                  <a:cubicBezTo>
                    <a:pt x="12256" y="41919"/>
                    <a:pt x="13283" y="33673"/>
                    <a:pt x="13684" y="25377"/>
                  </a:cubicBezTo>
                  <a:cubicBezTo>
                    <a:pt x="14085" y="17006"/>
                    <a:pt x="13810" y="8610"/>
                    <a:pt x="12907" y="289"/>
                  </a:cubicBezTo>
                  <a:cubicBezTo>
                    <a:pt x="12883" y="95"/>
                    <a:pt x="12724" y="1"/>
                    <a:pt x="12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18"/>
          <p:cNvSpPr/>
          <p:nvPr/>
        </p:nvSpPr>
        <p:spPr>
          <a:xfrm>
            <a:off x="3948050" y="313190"/>
            <a:ext cx="1104809" cy="278864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18"/>
          <p:cNvSpPr/>
          <p:nvPr/>
        </p:nvSpPr>
        <p:spPr>
          <a:xfrm>
            <a:off x="6913425" y="694572"/>
            <a:ext cx="779509" cy="196755"/>
          </a:xfrm>
          <a:custGeom>
            <a:avLst/>
            <a:gdLst/>
            <a:ahLst/>
            <a:cxnLst/>
            <a:rect l="l" t="t" r="r" b="b"/>
            <a:pathLst>
              <a:path w="34036" h="8591" extrusionOk="0">
                <a:moveTo>
                  <a:pt x="13921" y="1"/>
                </a:moveTo>
                <a:cubicBezTo>
                  <a:pt x="13645" y="1"/>
                  <a:pt x="13349" y="30"/>
                  <a:pt x="13033" y="94"/>
                </a:cubicBezTo>
                <a:cubicBezTo>
                  <a:pt x="10151" y="695"/>
                  <a:pt x="8547" y="4680"/>
                  <a:pt x="8547" y="4680"/>
                </a:cubicBezTo>
                <a:cubicBezTo>
                  <a:pt x="8547" y="4680"/>
                  <a:pt x="7054" y="3778"/>
                  <a:pt x="5391" y="3778"/>
                </a:cubicBezTo>
                <a:cubicBezTo>
                  <a:pt x="4559" y="3778"/>
                  <a:pt x="3685" y="4004"/>
                  <a:pt x="2933" y="4680"/>
                </a:cubicBezTo>
                <a:cubicBezTo>
                  <a:pt x="652" y="6685"/>
                  <a:pt x="1" y="8590"/>
                  <a:pt x="1" y="8590"/>
                </a:cubicBezTo>
                <a:lnTo>
                  <a:pt x="34036" y="8590"/>
                </a:lnTo>
                <a:cubicBezTo>
                  <a:pt x="34036" y="8590"/>
                  <a:pt x="33610" y="4555"/>
                  <a:pt x="29525" y="3477"/>
                </a:cubicBezTo>
                <a:cubicBezTo>
                  <a:pt x="29188" y="3391"/>
                  <a:pt x="28860" y="3354"/>
                  <a:pt x="28545" y="3354"/>
                </a:cubicBezTo>
                <a:cubicBezTo>
                  <a:pt x="26657" y="3354"/>
                  <a:pt x="25239" y="4680"/>
                  <a:pt x="25239" y="4680"/>
                </a:cubicBezTo>
                <a:cubicBezTo>
                  <a:pt x="25239" y="4680"/>
                  <a:pt x="24111" y="1372"/>
                  <a:pt x="21905" y="1297"/>
                </a:cubicBezTo>
                <a:cubicBezTo>
                  <a:pt x="21853" y="1295"/>
                  <a:pt x="21801" y="1294"/>
                  <a:pt x="21750" y="1294"/>
                </a:cubicBezTo>
                <a:cubicBezTo>
                  <a:pt x="18932" y="1294"/>
                  <a:pt x="17820" y="3953"/>
                  <a:pt x="17820" y="3953"/>
                </a:cubicBezTo>
                <a:cubicBezTo>
                  <a:pt x="17820" y="3953"/>
                  <a:pt x="17140" y="1"/>
                  <a:pt x="139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8"/>
          <p:cNvSpPr/>
          <p:nvPr/>
        </p:nvSpPr>
        <p:spPr>
          <a:xfrm>
            <a:off x="544632" y="694574"/>
            <a:ext cx="1102521" cy="278851"/>
          </a:xfrm>
          <a:custGeom>
            <a:avLst/>
            <a:gdLst/>
            <a:ahLst/>
            <a:cxnLst/>
            <a:rect l="l" t="t" r="r" b="b"/>
            <a:pathLst>
              <a:path w="35866" h="9072" extrusionOk="0">
                <a:moveTo>
                  <a:pt x="14700" y="0"/>
                </a:moveTo>
                <a:cubicBezTo>
                  <a:pt x="14407" y="0"/>
                  <a:pt x="14094" y="31"/>
                  <a:pt x="13760" y="99"/>
                </a:cubicBezTo>
                <a:cubicBezTo>
                  <a:pt x="10703" y="726"/>
                  <a:pt x="9023" y="4937"/>
                  <a:pt x="9023" y="4937"/>
                </a:cubicBezTo>
                <a:cubicBezTo>
                  <a:pt x="9023" y="4937"/>
                  <a:pt x="7453" y="3990"/>
                  <a:pt x="5700" y="3990"/>
                </a:cubicBezTo>
                <a:cubicBezTo>
                  <a:pt x="4824" y="3990"/>
                  <a:pt x="3902" y="4226"/>
                  <a:pt x="3109" y="4937"/>
                </a:cubicBezTo>
                <a:cubicBezTo>
                  <a:pt x="703" y="7042"/>
                  <a:pt x="1" y="9072"/>
                  <a:pt x="1" y="9072"/>
                </a:cubicBezTo>
                <a:lnTo>
                  <a:pt x="35866" y="9072"/>
                </a:lnTo>
                <a:cubicBezTo>
                  <a:pt x="35866" y="9072"/>
                  <a:pt x="35440" y="4786"/>
                  <a:pt x="31129" y="3683"/>
                </a:cubicBezTo>
                <a:cubicBezTo>
                  <a:pt x="30766" y="3588"/>
                  <a:pt x="30414" y="3548"/>
                  <a:pt x="30075" y="3548"/>
                </a:cubicBezTo>
                <a:cubicBezTo>
                  <a:pt x="28098" y="3548"/>
                  <a:pt x="26618" y="4937"/>
                  <a:pt x="26618" y="4937"/>
                </a:cubicBezTo>
                <a:cubicBezTo>
                  <a:pt x="26618" y="4937"/>
                  <a:pt x="25440" y="1453"/>
                  <a:pt x="23109" y="1378"/>
                </a:cubicBezTo>
                <a:cubicBezTo>
                  <a:pt x="23056" y="1376"/>
                  <a:pt x="23003" y="1375"/>
                  <a:pt x="22951" y="1375"/>
                </a:cubicBezTo>
                <a:cubicBezTo>
                  <a:pt x="19960" y="1375"/>
                  <a:pt x="18798" y="4160"/>
                  <a:pt x="18798" y="4160"/>
                </a:cubicBezTo>
                <a:cubicBezTo>
                  <a:pt x="18798" y="4160"/>
                  <a:pt x="18076" y="0"/>
                  <a:pt x="147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"/>
              <a:buChar char="●"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1" r:id="rId8"/>
    <p:sldLayoutId id="2147483664" r:id="rId9"/>
    <p:sldLayoutId id="2147483678" r:id="rId10"/>
    <p:sldLayoutId id="2147483683" r:id="rId11"/>
    <p:sldLayoutId id="2147483686" r:id="rId12"/>
    <p:sldLayoutId id="214748368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45"/>
          <p:cNvSpPr txBox="1">
            <a:spLocks noGrp="1"/>
          </p:cNvSpPr>
          <p:nvPr>
            <p:ph type="subTitle" idx="1"/>
          </p:nvPr>
        </p:nvSpPr>
        <p:spPr>
          <a:xfrm>
            <a:off x="1881875" y="3743963"/>
            <a:ext cx="2667300" cy="7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Sila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3 </a:t>
            </a:r>
            <a:r>
              <a:rPr lang="en-US" dirty="0" err="1"/>
              <a:t>butir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5</a:t>
            </a:r>
            <a:endParaRPr dirty="0"/>
          </a:p>
        </p:txBody>
      </p:sp>
      <p:sp>
        <p:nvSpPr>
          <p:cNvPr id="1593" name="Google Shape;1593;p45"/>
          <p:cNvSpPr txBox="1">
            <a:spLocks noGrp="1"/>
          </p:cNvSpPr>
          <p:nvPr>
            <p:ph type="ctrTitle"/>
          </p:nvPr>
        </p:nvSpPr>
        <p:spPr>
          <a:xfrm>
            <a:off x="668825" y="732925"/>
            <a:ext cx="5093400" cy="24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Pancasila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594" name="Google Shape;1594;p45"/>
          <p:cNvGrpSpPr/>
          <p:nvPr/>
        </p:nvGrpSpPr>
        <p:grpSpPr>
          <a:xfrm>
            <a:off x="5439896" y="1613360"/>
            <a:ext cx="2730652" cy="3571372"/>
            <a:chOff x="2175175" y="1672650"/>
            <a:chExt cx="2806425" cy="3670475"/>
          </a:xfrm>
        </p:grpSpPr>
        <p:sp>
          <p:nvSpPr>
            <p:cNvPr id="1595" name="Google Shape;1595;p45"/>
            <p:cNvSpPr/>
            <p:nvPr/>
          </p:nvSpPr>
          <p:spPr>
            <a:xfrm>
              <a:off x="2858750" y="2613125"/>
              <a:ext cx="4400" cy="3150"/>
            </a:xfrm>
            <a:custGeom>
              <a:avLst/>
              <a:gdLst/>
              <a:ahLst/>
              <a:cxnLst/>
              <a:rect l="l" t="t" r="r" b="b"/>
              <a:pathLst>
                <a:path w="176" h="126" extrusionOk="0">
                  <a:moveTo>
                    <a:pt x="1" y="1"/>
                  </a:moveTo>
                  <a:cubicBezTo>
                    <a:pt x="76" y="51"/>
                    <a:pt x="126" y="76"/>
                    <a:pt x="176" y="126"/>
                  </a:cubicBezTo>
                  <a:cubicBezTo>
                    <a:pt x="126" y="76"/>
                    <a:pt x="76" y="51"/>
                    <a:pt x="1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2219650" y="4856875"/>
              <a:ext cx="2717450" cy="486250"/>
            </a:xfrm>
            <a:custGeom>
              <a:avLst/>
              <a:gdLst/>
              <a:ahLst/>
              <a:cxnLst/>
              <a:rect l="l" t="t" r="r" b="b"/>
              <a:pathLst>
                <a:path w="108698" h="19450" extrusionOk="0">
                  <a:moveTo>
                    <a:pt x="108698" y="1"/>
                  </a:moveTo>
                  <a:lnTo>
                    <a:pt x="54362" y="1103"/>
                  </a:ln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26"/>
                    <a:pt x="26" y="76"/>
                  </a:cubicBezTo>
                  <a:cubicBezTo>
                    <a:pt x="2432" y="8747"/>
                    <a:pt x="8371" y="15665"/>
                    <a:pt x="16041" y="19449"/>
                  </a:cubicBezTo>
                  <a:lnTo>
                    <a:pt x="92658" y="19449"/>
                  </a:lnTo>
                  <a:cubicBezTo>
                    <a:pt x="99625" y="16016"/>
                    <a:pt x="105164" y="10001"/>
                    <a:pt x="107921" y="2432"/>
                  </a:cubicBezTo>
                  <a:cubicBezTo>
                    <a:pt x="108222" y="1680"/>
                    <a:pt x="108472" y="878"/>
                    <a:pt x="108698" y="76"/>
                  </a:cubicBezTo>
                  <a:cubicBezTo>
                    <a:pt x="108698" y="26"/>
                    <a:pt x="108698" y="1"/>
                    <a:pt x="108698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2175175" y="4752250"/>
              <a:ext cx="2806425" cy="206150"/>
            </a:xfrm>
            <a:custGeom>
              <a:avLst/>
              <a:gdLst/>
              <a:ahLst/>
              <a:cxnLst/>
              <a:rect l="l" t="t" r="r" b="b"/>
              <a:pathLst>
                <a:path w="112257" h="8246" extrusionOk="0">
                  <a:moveTo>
                    <a:pt x="56141" y="0"/>
                  </a:moveTo>
                  <a:cubicBezTo>
                    <a:pt x="25138" y="0"/>
                    <a:pt x="0" y="1855"/>
                    <a:pt x="0" y="4135"/>
                  </a:cubicBezTo>
                  <a:cubicBezTo>
                    <a:pt x="0" y="6391"/>
                    <a:pt x="25138" y="8246"/>
                    <a:pt x="56141" y="8246"/>
                  </a:cubicBezTo>
                  <a:cubicBezTo>
                    <a:pt x="87118" y="8246"/>
                    <a:pt x="112256" y="6391"/>
                    <a:pt x="112256" y="4135"/>
                  </a:cubicBezTo>
                  <a:cubicBezTo>
                    <a:pt x="112256" y="1855"/>
                    <a:pt x="87118" y="0"/>
                    <a:pt x="56141" y="0"/>
                  </a:cubicBez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2175175" y="4724675"/>
              <a:ext cx="438600" cy="132225"/>
            </a:xfrm>
            <a:custGeom>
              <a:avLst/>
              <a:gdLst/>
              <a:ahLst/>
              <a:cxnLst/>
              <a:rect l="l" t="t" r="r" b="b"/>
              <a:pathLst>
                <a:path w="17544" h="5289" extrusionOk="0">
                  <a:moveTo>
                    <a:pt x="0" y="0"/>
                  </a:moveTo>
                  <a:lnTo>
                    <a:pt x="0" y="5289"/>
                  </a:lnTo>
                  <a:lnTo>
                    <a:pt x="17544" y="5289"/>
                  </a:lnTo>
                  <a:lnTo>
                    <a:pt x="17544" y="0"/>
                  </a:ln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4542975" y="4724675"/>
              <a:ext cx="438625" cy="132225"/>
            </a:xfrm>
            <a:custGeom>
              <a:avLst/>
              <a:gdLst/>
              <a:ahLst/>
              <a:cxnLst/>
              <a:rect l="l" t="t" r="r" b="b"/>
              <a:pathLst>
                <a:path w="17545" h="5289" extrusionOk="0">
                  <a:moveTo>
                    <a:pt x="0" y="0"/>
                  </a:moveTo>
                  <a:lnTo>
                    <a:pt x="0" y="5289"/>
                  </a:lnTo>
                  <a:lnTo>
                    <a:pt x="17544" y="5289"/>
                  </a:lnTo>
                  <a:lnTo>
                    <a:pt x="17544" y="0"/>
                  </a:ln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2175175" y="4621900"/>
              <a:ext cx="2806425" cy="206175"/>
            </a:xfrm>
            <a:custGeom>
              <a:avLst/>
              <a:gdLst/>
              <a:ahLst/>
              <a:cxnLst/>
              <a:rect l="l" t="t" r="r" b="b"/>
              <a:pathLst>
                <a:path w="112257" h="8247" extrusionOk="0">
                  <a:moveTo>
                    <a:pt x="56141" y="1"/>
                  </a:moveTo>
                  <a:cubicBezTo>
                    <a:pt x="25138" y="1"/>
                    <a:pt x="0" y="1831"/>
                    <a:pt x="0" y="4111"/>
                  </a:cubicBezTo>
                  <a:cubicBezTo>
                    <a:pt x="0" y="6392"/>
                    <a:pt x="25138" y="8247"/>
                    <a:pt x="56141" y="8247"/>
                  </a:cubicBezTo>
                  <a:cubicBezTo>
                    <a:pt x="87118" y="8247"/>
                    <a:pt x="112256" y="6392"/>
                    <a:pt x="112256" y="4111"/>
                  </a:cubicBezTo>
                  <a:cubicBezTo>
                    <a:pt x="112256" y="1831"/>
                    <a:pt x="87118" y="1"/>
                    <a:pt x="56141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3019150" y="4696475"/>
              <a:ext cx="1118450" cy="94625"/>
            </a:xfrm>
            <a:custGeom>
              <a:avLst/>
              <a:gdLst/>
              <a:ahLst/>
              <a:cxnLst/>
              <a:rect l="l" t="t" r="r" b="b"/>
              <a:pathLst>
                <a:path w="44738" h="3785" extrusionOk="0">
                  <a:moveTo>
                    <a:pt x="22382" y="0"/>
                  </a:moveTo>
                  <a:cubicBezTo>
                    <a:pt x="10026" y="0"/>
                    <a:pt x="1" y="853"/>
                    <a:pt x="1" y="1905"/>
                  </a:cubicBezTo>
                  <a:cubicBezTo>
                    <a:pt x="1" y="2933"/>
                    <a:pt x="10026" y="3785"/>
                    <a:pt x="22382" y="3785"/>
                  </a:cubicBezTo>
                  <a:cubicBezTo>
                    <a:pt x="34713" y="3785"/>
                    <a:pt x="44738" y="2933"/>
                    <a:pt x="44738" y="1905"/>
                  </a:cubicBezTo>
                  <a:cubicBezTo>
                    <a:pt x="44738" y="853"/>
                    <a:pt x="34713" y="0"/>
                    <a:pt x="22382" y="0"/>
                  </a:cubicBez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2182675" y="1791075"/>
              <a:ext cx="2791400" cy="2791400"/>
            </a:xfrm>
            <a:custGeom>
              <a:avLst/>
              <a:gdLst/>
              <a:ahLst/>
              <a:cxnLst/>
              <a:rect l="l" t="t" r="r" b="b"/>
              <a:pathLst>
                <a:path w="111656" h="111656" extrusionOk="0">
                  <a:moveTo>
                    <a:pt x="55841" y="0"/>
                  </a:moveTo>
                  <a:cubicBezTo>
                    <a:pt x="25013" y="0"/>
                    <a:pt x="1" y="24988"/>
                    <a:pt x="1" y="55815"/>
                  </a:cubicBezTo>
                  <a:cubicBezTo>
                    <a:pt x="1" y="86642"/>
                    <a:pt x="25013" y="111655"/>
                    <a:pt x="55841" y="111655"/>
                  </a:cubicBezTo>
                  <a:cubicBezTo>
                    <a:pt x="86668" y="111655"/>
                    <a:pt x="111655" y="86642"/>
                    <a:pt x="111655" y="55815"/>
                  </a:cubicBezTo>
                  <a:cubicBezTo>
                    <a:pt x="111655" y="24988"/>
                    <a:pt x="86668" y="0"/>
                    <a:pt x="55841" y="0"/>
                  </a:cubicBezTo>
                  <a:close/>
                </a:path>
              </a:pathLst>
            </a:custGeom>
            <a:solidFill>
              <a:srgbClr val="3C0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2192700" y="1672650"/>
              <a:ext cx="2771350" cy="2770725"/>
            </a:xfrm>
            <a:custGeom>
              <a:avLst/>
              <a:gdLst/>
              <a:ahLst/>
              <a:cxnLst/>
              <a:rect l="l" t="t" r="r" b="b"/>
              <a:pathLst>
                <a:path w="110854" h="110829" extrusionOk="0">
                  <a:moveTo>
                    <a:pt x="55440" y="0"/>
                  </a:moveTo>
                  <a:cubicBezTo>
                    <a:pt x="24813" y="0"/>
                    <a:pt x="1" y="24813"/>
                    <a:pt x="1" y="55414"/>
                  </a:cubicBezTo>
                  <a:cubicBezTo>
                    <a:pt x="1" y="86016"/>
                    <a:pt x="24813" y="110828"/>
                    <a:pt x="55440" y="110828"/>
                  </a:cubicBezTo>
                  <a:cubicBezTo>
                    <a:pt x="86041" y="110828"/>
                    <a:pt x="110853" y="86016"/>
                    <a:pt x="110853" y="55414"/>
                  </a:cubicBezTo>
                  <a:cubicBezTo>
                    <a:pt x="110853" y="24813"/>
                    <a:pt x="86041" y="0"/>
                    <a:pt x="55440" y="0"/>
                  </a:cubicBezTo>
                  <a:close/>
                </a:path>
              </a:pathLst>
            </a:custGeom>
            <a:solidFill>
              <a:srgbClr val="6102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2314900" y="1794825"/>
              <a:ext cx="2526975" cy="2526350"/>
            </a:xfrm>
            <a:custGeom>
              <a:avLst/>
              <a:gdLst/>
              <a:ahLst/>
              <a:cxnLst/>
              <a:rect l="l" t="t" r="r" b="b"/>
              <a:pathLst>
                <a:path w="101079" h="101054" extrusionOk="0">
                  <a:moveTo>
                    <a:pt x="50552" y="1"/>
                  </a:moveTo>
                  <a:cubicBezTo>
                    <a:pt x="43710" y="1"/>
                    <a:pt x="37093" y="1329"/>
                    <a:pt x="30877" y="3961"/>
                  </a:cubicBezTo>
                  <a:cubicBezTo>
                    <a:pt x="24862" y="6517"/>
                    <a:pt x="19449" y="10151"/>
                    <a:pt x="14812" y="14813"/>
                  </a:cubicBezTo>
                  <a:cubicBezTo>
                    <a:pt x="10175" y="19449"/>
                    <a:pt x="6516" y="24838"/>
                    <a:pt x="3985" y="30853"/>
                  </a:cubicBezTo>
                  <a:cubicBezTo>
                    <a:pt x="1353" y="37094"/>
                    <a:pt x="0" y="43710"/>
                    <a:pt x="0" y="50527"/>
                  </a:cubicBezTo>
                  <a:cubicBezTo>
                    <a:pt x="0" y="57344"/>
                    <a:pt x="1353" y="63961"/>
                    <a:pt x="3985" y="70202"/>
                  </a:cubicBezTo>
                  <a:cubicBezTo>
                    <a:pt x="6516" y="76217"/>
                    <a:pt x="10175" y="81630"/>
                    <a:pt x="14812" y="86267"/>
                  </a:cubicBezTo>
                  <a:cubicBezTo>
                    <a:pt x="19449" y="90903"/>
                    <a:pt x="24862" y="94538"/>
                    <a:pt x="30877" y="97094"/>
                  </a:cubicBezTo>
                  <a:cubicBezTo>
                    <a:pt x="37093" y="99726"/>
                    <a:pt x="43710" y="101054"/>
                    <a:pt x="50552" y="101054"/>
                  </a:cubicBezTo>
                  <a:cubicBezTo>
                    <a:pt x="57369" y="101054"/>
                    <a:pt x="63985" y="99726"/>
                    <a:pt x="70201" y="97094"/>
                  </a:cubicBezTo>
                  <a:cubicBezTo>
                    <a:pt x="76216" y="94538"/>
                    <a:pt x="81630" y="90903"/>
                    <a:pt x="86266" y="86267"/>
                  </a:cubicBezTo>
                  <a:cubicBezTo>
                    <a:pt x="90903" y="81630"/>
                    <a:pt x="94562" y="76217"/>
                    <a:pt x="97093" y="70202"/>
                  </a:cubicBezTo>
                  <a:cubicBezTo>
                    <a:pt x="99725" y="63961"/>
                    <a:pt x="101078" y="57344"/>
                    <a:pt x="101078" y="50527"/>
                  </a:cubicBezTo>
                  <a:cubicBezTo>
                    <a:pt x="101078" y="43710"/>
                    <a:pt x="99725" y="37094"/>
                    <a:pt x="97093" y="30853"/>
                  </a:cubicBezTo>
                  <a:cubicBezTo>
                    <a:pt x="94562" y="24838"/>
                    <a:pt x="90903" y="19449"/>
                    <a:pt x="86266" y="14813"/>
                  </a:cubicBezTo>
                  <a:cubicBezTo>
                    <a:pt x="81630" y="10151"/>
                    <a:pt x="76216" y="6517"/>
                    <a:pt x="70201" y="3961"/>
                  </a:cubicBezTo>
                  <a:cubicBezTo>
                    <a:pt x="63985" y="1329"/>
                    <a:pt x="57369" y="1"/>
                    <a:pt x="50552" y="1"/>
                  </a:cubicBezTo>
                  <a:close/>
                </a:path>
              </a:pathLst>
            </a:custGeom>
            <a:solidFill>
              <a:srgbClr val="EB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2314900" y="1794825"/>
              <a:ext cx="2526975" cy="1322725"/>
            </a:xfrm>
            <a:custGeom>
              <a:avLst/>
              <a:gdLst/>
              <a:ahLst/>
              <a:cxnLst/>
              <a:rect l="l" t="t" r="r" b="b"/>
              <a:pathLst>
                <a:path w="101079" h="52909" extrusionOk="0">
                  <a:moveTo>
                    <a:pt x="50552" y="1"/>
                  </a:moveTo>
                  <a:cubicBezTo>
                    <a:pt x="43710" y="1"/>
                    <a:pt x="37093" y="1329"/>
                    <a:pt x="30877" y="3961"/>
                  </a:cubicBezTo>
                  <a:cubicBezTo>
                    <a:pt x="24862" y="6517"/>
                    <a:pt x="19449" y="10151"/>
                    <a:pt x="14812" y="14813"/>
                  </a:cubicBezTo>
                  <a:cubicBezTo>
                    <a:pt x="10175" y="19449"/>
                    <a:pt x="6516" y="24838"/>
                    <a:pt x="3985" y="30853"/>
                  </a:cubicBezTo>
                  <a:cubicBezTo>
                    <a:pt x="1353" y="37094"/>
                    <a:pt x="0" y="43710"/>
                    <a:pt x="0" y="50527"/>
                  </a:cubicBezTo>
                  <a:cubicBezTo>
                    <a:pt x="0" y="51329"/>
                    <a:pt x="25" y="52106"/>
                    <a:pt x="75" y="52908"/>
                  </a:cubicBezTo>
                  <a:cubicBezTo>
                    <a:pt x="351" y="46918"/>
                    <a:pt x="1654" y="41104"/>
                    <a:pt x="3985" y="35615"/>
                  </a:cubicBezTo>
                  <a:cubicBezTo>
                    <a:pt x="6516" y="29600"/>
                    <a:pt x="10175" y="24186"/>
                    <a:pt x="14812" y="19550"/>
                  </a:cubicBezTo>
                  <a:cubicBezTo>
                    <a:pt x="19449" y="14913"/>
                    <a:pt x="24862" y="11254"/>
                    <a:pt x="30877" y="8723"/>
                  </a:cubicBezTo>
                  <a:cubicBezTo>
                    <a:pt x="37093" y="6091"/>
                    <a:pt x="43710" y="4738"/>
                    <a:pt x="50552" y="4738"/>
                  </a:cubicBezTo>
                  <a:cubicBezTo>
                    <a:pt x="57369" y="4738"/>
                    <a:pt x="63985" y="6091"/>
                    <a:pt x="70201" y="8723"/>
                  </a:cubicBezTo>
                  <a:cubicBezTo>
                    <a:pt x="76216" y="11254"/>
                    <a:pt x="81630" y="14913"/>
                    <a:pt x="86266" y="19550"/>
                  </a:cubicBezTo>
                  <a:cubicBezTo>
                    <a:pt x="90903" y="24186"/>
                    <a:pt x="94562" y="29600"/>
                    <a:pt x="97093" y="35615"/>
                  </a:cubicBezTo>
                  <a:cubicBezTo>
                    <a:pt x="99424" y="41104"/>
                    <a:pt x="100752" y="46918"/>
                    <a:pt x="101003" y="52908"/>
                  </a:cubicBezTo>
                  <a:cubicBezTo>
                    <a:pt x="101053" y="52106"/>
                    <a:pt x="101078" y="51329"/>
                    <a:pt x="101078" y="50527"/>
                  </a:cubicBezTo>
                  <a:cubicBezTo>
                    <a:pt x="101078" y="43710"/>
                    <a:pt x="99725" y="37094"/>
                    <a:pt x="97093" y="30853"/>
                  </a:cubicBezTo>
                  <a:cubicBezTo>
                    <a:pt x="94562" y="24838"/>
                    <a:pt x="90903" y="19449"/>
                    <a:pt x="86266" y="14813"/>
                  </a:cubicBezTo>
                  <a:cubicBezTo>
                    <a:pt x="81630" y="10151"/>
                    <a:pt x="76216" y="6517"/>
                    <a:pt x="70201" y="3961"/>
                  </a:cubicBezTo>
                  <a:cubicBezTo>
                    <a:pt x="63985" y="1329"/>
                    <a:pt x="57369" y="1"/>
                    <a:pt x="50552" y="1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2662955" y="2227794"/>
              <a:ext cx="1830875" cy="1917950"/>
            </a:xfrm>
            <a:custGeom>
              <a:avLst/>
              <a:gdLst/>
              <a:ahLst/>
              <a:cxnLst/>
              <a:rect l="l" t="t" r="r" b="b"/>
              <a:pathLst>
                <a:path w="73235" h="76718" extrusionOk="0">
                  <a:moveTo>
                    <a:pt x="30101" y="53033"/>
                  </a:moveTo>
                  <a:lnTo>
                    <a:pt x="30527" y="53785"/>
                  </a:lnTo>
                  <a:cubicBezTo>
                    <a:pt x="30527" y="53785"/>
                    <a:pt x="30277" y="55214"/>
                    <a:pt x="30678" y="55715"/>
                  </a:cubicBezTo>
                  <a:lnTo>
                    <a:pt x="26718" y="65214"/>
                  </a:lnTo>
                  <a:cubicBezTo>
                    <a:pt x="24863" y="64512"/>
                    <a:pt x="22984" y="63635"/>
                    <a:pt x="21279" y="62482"/>
                  </a:cubicBezTo>
                  <a:cubicBezTo>
                    <a:pt x="21279" y="62482"/>
                    <a:pt x="22257" y="62231"/>
                    <a:pt x="21430" y="61304"/>
                  </a:cubicBezTo>
                  <a:cubicBezTo>
                    <a:pt x="20848" y="60634"/>
                    <a:pt x="20452" y="60534"/>
                    <a:pt x="20268" y="60534"/>
                  </a:cubicBezTo>
                  <a:cubicBezTo>
                    <a:pt x="20191" y="60534"/>
                    <a:pt x="20151" y="60552"/>
                    <a:pt x="20151" y="60552"/>
                  </a:cubicBezTo>
                  <a:lnTo>
                    <a:pt x="24613" y="55990"/>
                  </a:lnTo>
                  <a:cubicBezTo>
                    <a:pt x="24613" y="55990"/>
                    <a:pt x="25665" y="55840"/>
                    <a:pt x="26091" y="55289"/>
                  </a:cubicBezTo>
                  <a:lnTo>
                    <a:pt x="26166" y="56366"/>
                  </a:lnTo>
                  <a:cubicBezTo>
                    <a:pt x="26166" y="56366"/>
                    <a:pt x="27770" y="55038"/>
                    <a:pt x="27971" y="53885"/>
                  </a:cubicBezTo>
                  <a:cubicBezTo>
                    <a:pt x="27971" y="53885"/>
                    <a:pt x="28222" y="54637"/>
                    <a:pt x="28547" y="55088"/>
                  </a:cubicBezTo>
                  <a:lnTo>
                    <a:pt x="30101" y="53033"/>
                  </a:lnTo>
                  <a:close/>
                  <a:moveTo>
                    <a:pt x="43109" y="53033"/>
                  </a:moveTo>
                  <a:lnTo>
                    <a:pt x="44663" y="55088"/>
                  </a:lnTo>
                  <a:cubicBezTo>
                    <a:pt x="44989" y="54637"/>
                    <a:pt x="45239" y="53885"/>
                    <a:pt x="45239" y="53885"/>
                  </a:cubicBezTo>
                  <a:cubicBezTo>
                    <a:pt x="45440" y="55038"/>
                    <a:pt x="47044" y="56366"/>
                    <a:pt x="47044" y="56366"/>
                  </a:cubicBezTo>
                  <a:lnTo>
                    <a:pt x="47119" y="55289"/>
                  </a:lnTo>
                  <a:cubicBezTo>
                    <a:pt x="47545" y="55840"/>
                    <a:pt x="48623" y="55990"/>
                    <a:pt x="48623" y="55990"/>
                  </a:cubicBezTo>
                  <a:lnTo>
                    <a:pt x="53059" y="60552"/>
                  </a:lnTo>
                  <a:cubicBezTo>
                    <a:pt x="53059" y="60552"/>
                    <a:pt x="53019" y="60534"/>
                    <a:pt x="52942" y="60534"/>
                  </a:cubicBezTo>
                  <a:cubicBezTo>
                    <a:pt x="52759" y="60534"/>
                    <a:pt x="52363" y="60634"/>
                    <a:pt x="51781" y="61304"/>
                  </a:cubicBezTo>
                  <a:cubicBezTo>
                    <a:pt x="50954" y="62231"/>
                    <a:pt x="51931" y="62482"/>
                    <a:pt x="51931" y="62482"/>
                  </a:cubicBezTo>
                  <a:cubicBezTo>
                    <a:pt x="50227" y="63635"/>
                    <a:pt x="48347" y="64512"/>
                    <a:pt x="46492" y="65214"/>
                  </a:cubicBezTo>
                  <a:lnTo>
                    <a:pt x="42532" y="55715"/>
                  </a:lnTo>
                  <a:cubicBezTo>
                    <a:pt x="42933" y="55214"/>
                    <a:pt x="42683" y="53785"/>
                    <a:pt x="42683" y="53785"/>
                  </a:cubicBezTo>
                  <a:lnTo>
                    <a:pt x="43109" y="53033"/>
                  </a:lnTo>
                  <a:close/>
                  <a:moveTo>
                    <a:pt x="6517" y="0"/>
                  </a:moveTo>
                  <a:cubicBezTo>
                    <a:pt x="6517" y="1"/>
                    <a:pt x="5139" y="4512"/>
                    <a:pt x="4863" y="7469"/>
                  </a:cubicBezTo>
                  <a:cubicBezTo>
                    <a:pt x="4863" y="7469"/>
                    <a:pt x="3760" y="6341"/>
                    <a:pt x="3760" y="5514"/>
                  </a:cubicBezTo>
                  <a:cubicBezTo>
                    <a:pt x="3760" y="5514"/>
                    <a:pt x="3008" y="8196"/>
                    <a:pt x="3760" y="11654"/>
                  </a:cubicBezTo>
                  <a:cubicBezTo>
                    <a:pt x="3760" y="11654"/>
                    <a:pt x="2683" y="10552"/>
                    <a:pt x="2407" y="9298"/>
                  </a:cubicBezTo>
                  <a:cubicBezTo>
                    <a:pt x="2407" y="9298"/>
                    <a:pt x="1680" y="14286"/>
                    <a:pt x="2407" y="17795"/>
                  </a:cubicBezTo>
                  <a:cubicBezTo>
                    <a:pt x="2407" y="17795"/>
                    <a:pt x="803" y="16742"/>
                    <a:pt x="878" y="15439"/>
                  </a:cubicBezTo>
                  <a:lnTo>
                    <a:pt x="878" y="15439"/>
                  </a:lnTo>
                  <a:cubicBezTo>
                    <a:pt x="878" y="15440"/>
                    <a:pt x="427" y="18823"/>
                    <a:pt x="1856" y="22106"/>
                  </a:cubicBezTo>
                  <a:cubicBezTo>
                    <a:pt x="1856" y="22106"/>
                    <a:pt x="427" y="21128"/>
                    <a:pt x="1" y="20201"/>
                  </a:cubicBezTo>
                  <a:lnTo>
                    <a:pt x="1" y="20201"/>
                  </a:lnTo>
                  <a:cubicBezTo>
                    <a:pt x="1" y="20201"/>
                    <a:pt x="1" y="23259"/>
                    <a:pt x="2081" y="25965"/>
                  </a:cubicBezTo>
                  <a:cubicBezTo>
                    <a:pt x="2081" y="25965"/>
                    <a:pt x="377" y="25414"/>
                    <a:pt x="1" y="24687"/>
                  </a:cubicBezTo>
                  <a:lnTo>
                    <a:pt x="1" y="24687"/>
                  </a:lnTo>
                  <a:cubicBezTo>
                    <a:pt x="1" y="24787"/>
                    <a:pt x="452" y="27644"/>
                    <a:pt x="2407" y="29649"/>
                  </a:cubicBezTo>
                  <a:cubicBezTo>
                    <a:pt x="2357" y="29649"/>
                    <a:pt x="1254" y="29173"/>
                    <a:pt x="778" y="28597"/>
                  </a:cubicBezTo>
                  <a:lnTo>
                    <a:pt x="778" y="28597"/>
                  </a:lnTo>
                  <a:cubicBezTo>
                    <a:pt x="778" y="28597"/>
                    <a:pt x="1304" y="31304"/>
                    <a:pt x="3309" y="33058"/>
                  </a:cubicBezTo>
                  <a:cubicBezTo>
                    <a:pt x="3309" y="33058"/>
                    <a:pt x="2106" y="32933"/>
                    <a:pt x="1655" y="32482"/>
                  </a:cubicBezTo>
                  <a:lnTo>
                    <a:pt x="1655" y="32482"/>
                  </a:lnTo>
                  <a:cubicBezTo>
                    <a:pt x="1655" y="32482"/>
                    <a:pt x="2482" y="35088"/>
                    <a:pt x="4688" y="36366"/>
                  </a:cubicBezTo>
                  <a:cubicBezTo>
                    <a:pt x="4688" y="36366"/>
                    <a:pt x="3585" y="36266"/>
                    <a:pt x="3159" y="35990"/>
                  </a:cubicBezTo>
                  <a:lnTo>
                    <a:pt x="3159" y="35990"/>
                  </a:lnTo>
                  <a:cubicBezTo>
                    <a:pt x="3159" y="35991"/>
                    <a:pt x="3760" y="38196"/>
                    <a:pt x="6442" y="39148"/>
                  </a:cubicBezTo>
                  <a:cubicBezTo>
                    <a:pt x="6442" y="39148"/>
                    <a:pt x="6130" y="39249"/>
                    <a:pt x="5722" y="39249"/>
                  </a:cubicBezTo>
                  <a:cubicBezTo>
                    <a:pt x="5518" y="39249"/>
                    <a:pt x="5289" y="39223"/>
                    <a:pt x="5064" y="39148"/>
                  </a:cubicBezTo>
                  <a:lnTo>
                    <a:pt x="5064" y="39148"/>
                  </a:lnTo>
                  <a:cubicBezTo>
                    <a:pt x="5064" y="39148"/>
                    <a:pt x="6091" y="40802"/>
                    <a:pt x="8723" y="41504"/>
                  </a:cubicBezTo>
                  <a:cubicBezTo>
                    <a:pt x="8723" y="41504"/>
                    <a:pt x="8288" y="41549"/>
                    <a:pt x="7850" y="41549"/>
                  </a:cubicBezTo>
                  <a:cubicBezTo>
                    <a:pt x="7631" y="41549"/>
                    <a:pt x="7411" y="41538"/>
                    <a:pt x="7244" y="41504"/>
                  </a:cubicBezTo>
                  <a:lnTo>
                    <a:pt x="7244" y="41504"/>
                  </a:lnTo>
                  <a:cubicBezTo>
                    <a:pt x="7244" y="41504"/>
                    <a:pt x="9174" y="43384"/>
                    <a:pt x="11555" y="43710"/>
                  </a:cubicBezTo>
                  <a:cubicBezTo>
                    <a:pt x="11555" y="43710"/>
                    <a:pt x="10927" y="43840"/>
                    <a:pt x="10396" y="43840"/>
                  </a:cubicBezTo>
                  <a:cubicBezTo>
                    <a:pt x="10155" y="43840"/>
                    <a:pt x="9934" y="43813"/>
                    <a:pt x="9800" y="43735"/>
                  </a:cubicBezTo>
                  <a:lnTo>
                    <a:pt x="9800" y="43735"/>
                  </a:lnTo>
                  <a:cubicBezTo>
                    <a:pt x="10021" y="43882"/>
                    <a:pt x="12665" y="45517"/>
                    <a:pt x="15690" y="45517"/>
                  </a:cubicBezTo>
                  <a:cubicBezTo>
                    <a:pt x="15757" y="45517"/>
                    <a:pt x="15824" y="45516"/>
                    <a:pt x="15891" y="45514"/>
                  </a:cubicBezTo>
                  <a:lnTo>
                    <a:pt x="15891" y="45514"/>
                  </a:lnTo>
                  <a:cubicBezTo>
                    <a:pt x="15891" y="45514"/>
                    <a:pt x="15103" y="45717"/>
                    <a:pt x="14381" y="45717"/>
                  </a:cubicBezTo>
                  <a:cubicBezTo>
                    <a:pt x="14341" y="45717"/>
                    <a:pt x="14301" y="45716"/>
                    <a:pt x="14262" y="45715"/>
                  </a:cubicBezTo>
                  <a:lnTo>
                    <a:pt x="14262" y="45715"/>
                  </a:lnTo>
                  <a:cubicBezTo>
                    <a:pt x="14262" y="45715"/>
                    <a:pt x="17060" y="47301"/>
                    <a:pt x="20873" y="47301"/>
                  </a:cubicBezTo>
                  <a:cubicBezTo>
                    <a:pt x="22086" y="47301"/>
                    <a:pt x="23402" y="47141"/>
                    <a:pt x="24763" y="46717"/>
                  </a:cubicBezTo>
                  <a:lnTo>
                    <a:pt x="24763" y="46717"/>
                  </a:lnTo>
                  <a:cubicBezTo>
                    <a:pt x="24763" y="46717"/>
                    <a:pt x="23961" y="48722"/>
                    <a:pt x="22106" y="49198"/>
                  </a:cubicBezTo>
                  <a:lnTo>
                    <a:pt x="23234" y="49499"/>
                  </a:lnTo>
                  <a:cubicBezTo>
                    <a:pt x="23234" y="49499"/>
                    <a:pt x="21329" y="51078"/>
                    <a:pt x="20577" y="52031"/>
                  </a:cubicBezTo>
                  <a:lnTo>
                    <a:pt x="22207" y="51680"/>
                  </a:lnTo>
                  <a:lnTo>
                    <a:pt x="22207" y="51680"/>
                  </a:lnTo>
                  <a:cubicBezTo>
                    <a:pt x="22207" y="51680"/>
                    <a:pt x="21605" y="52933"/>
                    <a:pt x="21856" y="53935"/>
                  </a:cubicBezTo>
                  <a:lnTo>
                    <a:pt x="18648" y="59449"/>
                  </a:lnTo>
                  <a:cubicBezTo>
                    <a:pt x="18648" y="59449"/>
                    <a:pt x="18616" y="59401"/>
                    <a:pt x="18495" y="59401"/>
                  </a:cubicBezTo>
                  <a:cubicBezTo>
                    <a:pt x="18354" y="59401"/>
                    <a:pt x="18092" y="59466"/>
                    <a:pt x="17620" y="59750"/>
                  </a:cubicBezTo>
                  <a:cubicBezTo>
                    <a:pt x="16743" y="60276"/>
                    <a:pt x="13109" y="62707"/>
                    <a:pt x="12833" y="63334"/>
                  </a:cubicBezTo>
                  <a:cubicBezTo>
                    <a:pt x="12582" y="63960"/>
                    <a:pt x="13009" y="64136"/>
                    <a:pt x="13009" y="64136"/>
                  </a:cubicBezTo>
                  <a:cubicBezTo>
                    <a:pt x="13009" y="64136"/>
                    <a:pt x="13079" y="65292"/>
                    <a:pt x="14297" y="65292"/>
                  </a:cubicBezTo>
                  <a:cubicBezTo>
                    <a:pt x="14334" y="65292"/>
                    <a:pt x="14373" y="65291"/>
                    <a:pt x="14412" y="65289"/>
                  </a:cubicBezTo>
                  <a:cubicBezTo>
                    <a:pt x="14412" y="65289"/>
                    <a:pt x="14705" y="66123"/>
                    <a:pt x="15656" y="66123"/>
                  </a:cubicBezTo>
                  <a:cubicBezTo>
                    <a:pt x="15707" y="66123"/>
                    <a:pt x="15760" y="66121"/>
                    <a:pt x="15816" y="66116"/>
                  </a:cubicBezTo>
                  <a:cubicBezTo>
                    <a:pt x="16868" y="65991"/>
                    <a:pt x="17019" y="65740"/>
                    <a:pt x="17019" y="65740"/>
                  </a:cubicBezTo>
                  <a:cubicBezTo>
                    <a:pt x="17019" y="65740"/>
                    <a:pt x="19876" y="68146"/>
                    <a:pt x="24688" y="70051"/>
                  </a:cubicBezTo>
                  <a:lnTo>
                    <a:pt x="23084" y="73910"/>
                  </a:lnTo>
                  <a:cubicBezTo>
                    <a:pt x="23084" y="73910"/>
                    <a:pt x="25765" y="73559"/>
                    <a:pt x="27921" y="71655"/>
                  </a:cubicBezTo>
                  <a:lnTo>
                    <a:pt x="27921" y="71655"/>
                  </a:lnTo>
                  <a:lnTo>
                    <a:pt x="26693" y="75615"/>
                  </a:lnTo>
                  <a:cubicBezTo>
                    <a:pt x="26693" y="75615"/>
                    <a:pt x="29074" y="75239"/>
                    <a:pt x="31179" y="72281"/>
                  </a:cubicBezTo>
                  <a:lnTo>
                    <a:pt x="31179" y="72281"/>
                  </a:lnTo>
                  <a:lnTo>
                    <a:pt x="30076" y="76266"/>
                  </a:lnTo>
                  <a:cubicBezTo>
                    <a:pt x="30076" y="76266"/>
                    <a:pt x="33159" y="75439"/>
                    <a:pt x="34663" y="73058"/>
                  </a:cubicBezTo>
                  <a:lnTo>
                    <a:pt x="34663" y="73058"/>
                  </a:lnTo>
                  <a:lnTo>
                    <a:pt x="33886" y="76717"/>
                  </a:lnTo>
                  <a:cubicBezTo>
                    <a:pt x="33886" y="76717"/>
                    <a:pt x="35866" y="76392"/>
                    <a:pt x="36618" y="73434"/>
                  </a:cubicBezTo>
                  <a:cubicBezTo>
                    <a:pt x="37344" y="76392"/>
                    <a:pt x="39324" y="76717"/>
                    <a:pt x="39324" y="76717"/>
                  </a:cubicBezTo>
                  <a:lnTo>
                    <a:pt x="38547" y="73058"/>
                  </a:lnTo>
                  <a:lnTo>
                    <a:pt x="38547" y="73058"/>
                  </a:lnTo>
                  <a:cubicBezTo>
                    <a:pt x="40051" y="75439"/>
                    <a:pt x="43134" y="76266"/>
                    <a:pt x="43134" y="76266"/>
                  </a:cubicBezTo>
                  <a:lnTo>
                    <a:pt x="42031" y="72281"/>
                  </a:lnTo>
                  <a:lnTo>
                    <a:pt x="42031" y="72281"/>
                  </a:lnTo>
                  <a:cubicBezTo>
                    <a:pt x="44136" y="75239"/>
                    <a:pt x="46517" y="75615"/>
                    <a:pt x="46517" y="75615"/>
                  </a:cubicBezTo>
                  <a:lnTo>
                    <a:pt x="45289" y="71655"/>
                  </a:lnTo>
                  <a:lnTo>
                    <a:pt x="45289" y="71655"/>
                  </a:lnTo>
                  <a:cubicBezTo>
                    <a:pt x="47470" y="73559"/>
                    <a:pt x="50127" y="73910"/>
                    <a:pt x="50127" y="73910"/>
                  </a:cubicBezTo>
                  <a:lnTo>
                    <a:pt x="48522" y="70051"/>
                  </a:lnTo>
                  <a:cubicBezTo>
                    <a:pt x="53335" y="68146"/>
                    <a:pt x="56192" y="65740"/>
                    <a:pt x="56192" y="65740"/>
                  </a:cubicBezTo>
                  <a:cubicBezTo>
                    <a:pt x="56192" y="65740"/>
                    <a:pt x="56342" y="65991"/>
                    <a:pt x="57420" y="66116"/>
                  </a:cubicBezTo>
                  <a:cubicBezTo>
                    <a:pt x="57474" y="66121"/>
                    <a:pt x="57526" y="66123"/>
                    <a:pt x="57576" y="66123"/>
                  </a:cubicBezTo>
                  <a:cubicBezTo>
                    <a:pt x="58505" y="66123"/>
                    <a:pt x="58798" y="65289"/>
                    <a:pt x="58798" y="65289"/>
                  </a:cubicBezTo>
                  <a:cubicBezTo>
                    <a:pt x="58838" y="65291"/>
                    <a:pt x="58876" y="65292"/>
                    <a:pt x="58913" y="65292"/>
                  </a:cubicBezTo>
                  <a:cubicBezTo>
                    <a:pt x="60131" y="65292"/>
                    <a:pt x="60202" y="64136"/>
                    <a:pt x="60202" y="64136"/>
                  </a:cubicBezTo>
                  <a:cubicBezTo>
                    <a:pt x="60202" y="64136"/>
                    <a:pt x="60653" y="63960"/>
                    <a:pt x="60377" y="63334"/>
                  </a:cubicBezTo>
                  <a:cubicBezTo>
                    <a:pt x="60101" y="62707"/>
                    <a:pt x="56467" y="60276"/>
                    <a:pt x="55590" y="59750"/>
                  </a:cubicBezTo>
                  <a:cubicBezTo>
                    <a:pt x="55118" y="59466"/>
                    <a:pt x="54856" y="59401"/>
                    <a:pt x="54715" y="59401"/>
                  </a:cubicBezTo>
                  <a:cubicBezTo>
                    <a:pt x="54595" y="59401"/>
                    <a:pt x="54563" y="59449"/>
                    <a:pt x="54563" y="59449"/>
                  </a:cubicBezTo>
                  <a:lnTo>
                    <a:pt x="51355" y="53935"/>
                  </a:lnTo>
                  <a:cubicBezTo>
                    <a:pt x="51605" y="52933"/>
                    <a:pt x="51004" y="51680"/>
                    <a:pt x="51004" y="51680"/>
                  </a:cubicBezTo>
                  <a:lnTo>
                    <a:pt x="51004" y="51680"/>
                  </a:lnTo>
                  <a:lnTo>
                    <a:pt x="52633" y="52031"/>
                  </a:lnTo>
                  <a:cubicBezTo>
                    <a:pt x="51881" y="51078"/>
                    <a:pt x="49976" y="49499"/>
                    <a:pt x="49976" y="49499"/>
                  </a:cubicBezTo>
                  <a:lnTo>
                    <a:pt x="51104" y="49198"/>
                  </a:lnTo>
                  <a:cubicBezTo>
                    <a:pt x="49249" y="48722"/>
                    <a:pt x="48447" y="46717"/>
                    <a:pt x="48447" y="46717"/>
                  </a:cubicBezTo>
                  <a:lnTo>
                    <a:pt x="48447" y="46717"/>
                  </a:lnTo>
                  <a:cubicBezTo>
                    <a:pt x="49808" y="47141"/>
                    <a:pt x="51124" y="47301"/>
                    <a:pt x="52338" y="47301"/>
                  </a:cubicBezTo>
                  <a:cubicBezTo>
                    <a:pt x="56150" y="47301"/>
                    <a:pt x="58949" y="45715"/>
                    <a:pt x="58949" y="45715"/>
                  </a:cubicBezTo>
                  <a:lnTo>
                    <a:pt x="58949" y="45715"/>
                  </a:lnTo>
                  <a:cubicBezTo>
                    <a:pt x="58909" y="45716"/>
                    <a:pt x="58869" y="45717"/>
                    <a:pt x="58829" y="45717"/>
                  </a:cubicBezTo>
                  <a:cubicBezTo>
                    <a:pt x="58107" y="45717"/>
                    <a:pt x="57320" y="45514"/>
                    <a:pt x="57320" y="45514"/>
                  </a:cubicBezTo>
                  <a:lnTo>
                    <a:pt x="57320" y="45514"/>
                  </a:lnTo>
                  <a:cubicBezTo>
                    <a:pt x="57387" y="45516"/>
                    <a:pt x="57453" y="45517"/>
                    <a:pt x="57520" y="45517"/>
                  </a:cubicBezTo>
                  <a:cubicBezTo>
                    <a:pt x="60545" y="45517"/>
                    <a:pt x="63189" y="43882"/>
                    <a:pt x="63410" y="43735"/>
                  </a:cubicBezTo>
                  <a:lnTo>
                    <a:pt x="63410" y="43735"/>
                  </a:lnTo>
                  <a:cubicBezTo>
                    <a:pt x="63277" y="43813"/>
                    <a:pt x="63055" y="43840"/>
                    <a:pt x="62814" y="43840"/>
                  </a:cubicBezTo>
                  <a:cubicBezTo>
                    <a:pt x="62283" y="43840"/>
                    <a:pt x="61655" y="43710"/>
                    <a:pt x="61655" y="43710"/>
                  </a:cubicBezTo>
                  <a:cubicBezTo>
                    <a:pt x="64036" y="43384"/>
                    <a:pt x="65966" y="41504"/>
                    <a:pt x="65966" y="41504"/>
                  </a:cubicBezTo>
                  <a:lnTo>
                    <a:pt x="65966" y="41504"/>
                  </a:lnTo>
                  <a:cubicBezTo>
                    <a:pt x="65799" y="41538"/>
                    <a:pt x="65579" y="41549"/>
                    <a:pt x="65360" y="41549"/>
                  </a:cubicBezTo>
                  <a:cubicBezTo>
                    <a:pt x="64922" y="41549"/>
                    <a:pt x="64487" y="41504"/>
                    <a:pt x="64487" y="41504"/>
                  </a:cubicBezTo>
                  <a:cubicBezTo>
                    <a:pt x="67119" y="40802"/>
                    <a:pt x="68147" y="39148"/>
                    <a:pt x="68147" y="39148"/>
                  </a:cubicBezTo>
                  <a:lnTo>
                    <a:pt x="68147" y="39148"/>
                  </a:lnTo>
                  <a:cubicBezTo>
                    <a:pt x="67921" y="39223"/>
                    <a:pt x="67696" y="39249"/>
                    <a:pt x="67495" y="39249"/>
                  </a:cubicBezTo>
                  <a:cubicBezTo>
                    <a:pt x="67094" y="39249"/>
                    <a:pt x="66793" y="39148"/>
                    <a:pt x="66793" y="39148"/>
                  </a:cubicBezTo>
                  <a:cubicBezTo>
                    <a:pt x="69450" y="38196"/>
                    <a:pt x="70051" y="35991"/>
                    <a:pt x="70051" y="35990"/>
                  </a:cubicBezTo>
                  <a:lnTo>
                    <a:pt x="70051" y="35990"/>
                  </a:lnTo>
                  <a:cubicBezTo>
                    <a:pt x="69625" y="36266"/>
                    <a:pt x="68548" y="36366"/>
                    <a:pt x="68548" y="36366"/>
                  </a:cubicBezTo>
                  <a:cubicBezTo>
                    <a:pt x="70728" y="35088"/>
                    <a:pt x="71555" y="32482"/>
                    <a:pt x="71555" y="32482"/>
                  </a:cubicBezTo>
                  <a:lnTo>
                    <a:pt x="71555" y="32482"/>
                  </a:lnTo>
                  <a:cubicBezTo>
                    <a:pt x="71104" y="32933"/>
                    <a:pt x="69901" y="33058"/>
                    <a:pt x="69901" y="33058"/>
                  </a:cubicBezTo>
                  <a:cubicBezTo>
                    <a:pt x="71906" y="31304"/>
                    <a:pt x="72432" y="28597"/>
                    <a:pt x="72432" y="28597"/>
                  </a:cubicBezTo>
                  <a:lnTo>
                    <a:pt x="72432" y="28597"/>
                  </a:lnTo>
                  <a:cubicBezTo>
                    <a:pt x="71981" y="29173"/>
                    <a:pt x="70853" y="29649"/>
                    <a:pt x="70803" y="29649"/>
                  </a:cubicBezTo>
                  <a:cubicBezTo>
                    <a:pt x="72758" y="27644"/>
                    <a:pt x="73209" y="24787"/>
                    <a:pt x="73234" y="24687"/>
                  </a:cubicBezTo>
                  <a:lnTo>
                    <a:pt x="73234" y="24687"/>
                  </a:lnTo>
                  <a:cubicBezTo>
                    <a:pt x="72833" y="25414"/>
                    <a:pt x="71129" y="25965"/>
                    <a:pt x="71129" y="25965"/>
                  </a:cubicBezTo>
                  <a:cubicBezTo>
                    <a:pt x="73234" y="23259"/>
                    <a:pt x="73234" y="20201"/>
                    <a:pt x="73234" y="20201"/>
                  </a:cubicBezTo>
                  <a:lnTo>
                    <a:pt x="73234" y="20201"/>
                  </a:lnTo>
                  <a:cubicBezTo>
                    <a:pt x="72783" y="21128"/>
                    <a:pt x="71355" y="22106"/>
                    <a:pt x="71355" y="22106"/>
                  </a:cubicBezTo>
                  <a:cubicBezTo>
                    <a:pt x="72783" y="18823"/>
                    <a:pt x="72357" y="15440"/>
                    <a:pt x="72357" y="15439"/>
                  </a:cubicBezTo>
                  <a:lnTo>
                    <a:pt x="72357" y="15439"/>
                  </a:lnTo>
                  <a:cubicBezTo>
                    <a:pt x="72407" y="16742"/>
                    <a:pt x="70803" y="17795"/>
                    <a:pt x="70803" y="17795"/>
                  </a:cubicBezTo>
                  <a:cubicBezTo>
                    <a:pt x="71530" y="14286"/>
                    <a:pt x="70803" y="9298"/>
                    <a:pt x="70803" y="9298"/>
                  </a:cubicBezTo>
                  <a:cubicBezTo>
                    <a:pt x="70528" y="10552"/>
                    <a:pt x="69450" y="11654"/>
                    <a:pt x="69450" y="11654"/>
                  </a:cubicBezTo>
                  <a:cubicBezTo>
                    <a:pt x="70202" y="8196"/>
                    <a:pt x="69450" y="5514"/>
                    <a:pt x="69450" y="5514"/>
                  </a:cubicBezTo>
                  <a:cubicBezTo>
                    <a:pt x="69450" y="6341"/>
                    <a:pt x="68347" y="7469"/>
                    <a:pt x="68347" y="7469"/>
                  </a:cubicBezTo>
                  <a:cubicBezTo>
                    <a:pt x="68071" y="4512"/>
                    <a:pt x="66693" y="1"/>
                    <a:pt x="66693" y="0"/>
                  </a:cubicBezTo>
                  <a:lnTo>
                    <a:pt x="66693" y="0"/>
                  </a:lnTo>
                  <a:cubicBezTo>
                    <a:pt x="67119" y="12406"/>
                    <a:pt x="51956" y="16842"/>
                    <a:pt x="48873" y="17895"/>
                  </a:cubicBezTo>
                  <a:cubicBezTo>
                    <a:pt x="45816" y="18948"/>
                    <a:pt x="43886" y="23284"/>
                    <a:pt x="43886" y="23284"/>
                  </a:cubicBezTo>
                  <a:cubicBezTo>
                    <a:pt x="43159" y="22958"/>
                    <a:pt x="42106" y="20527"/>
                    <a:pt x="42106" y="20527"/>
                  </a:cubicBezTo>
                  <a:lnTo>
                    <a:pt x="42106" y="20527"/>
                  </a:lnTo>
                  <a:cubicBezTo>
                    <a:pt x="42432" y="20711"/>
                    <a:pt x="42790" y="20751"/>
                    <a:pt x="43040" y="20751"/>
                  </a:cubicBezTo>
                  <a:cubicBezTo>
                    <a:pt x="43232" y="20751"/>
                    <a:pt x="43360" y="20727"/>
                    <a:pt x="43360" y="20727"/>
                  </a:cubicBezTo>
                  <a:cubicBezTo>
                    <a:pt x="41806" y="19925"/>
                    <a:pt x="41179" y="16968"/>
                    <a:pt x="41179" y="16968"/>
                  </a:cubicBezTo>
                  <a:lnTo>
                    <a:pt x="41179" y="16968"/>
                  </a:lnTo>
                  <a:cubicBezTo>
                    <a:pt x="41381" y="17169"/>
                    <a:pt x="41803" y="17208"/>
                    <a:pt x="42096" y="17208"/>
                  </a:cubicBezTo>
                  <a:cubicBezTo>
                    <a:pt x="42276" y="17208"/>
                    <a:pt x="42407" y="17193"/>
                    <a:pt x="42407" y="17193"/>
                  </a:cubicBezTo>
                  <a:cubicBezTo>
                    <a:pt x="41756" y="16943"/>
                    <a:pt x="41029" y="15664"/>
                    <a:pt x="40753" y="15188"/>
                  </a:cubicBezTo>
                  <a:cubicBezTo>
                    <a:pt x="40753" y="15188"/>
                    <a:pt x="40402" y="11554"/>
                    <a:pt x="41655" y="10877"/>
                  </a:cubicBezTo>
                  <a:cubicBezTo>
                    <a:pt x="42933" y="10201"/>
                    <a:pt x="43660" y="8923"/>
                    <a:pt x="43660" y="8923"/>
                  </a:cubicBezTo>
                  <a:lnTo>
                    <a:pt x="43660" y="8923"/>
                  </a:lnTo>
                  <a:cubicBezTo>
                    <a:pt x="43435" y="9006"/>
                    <a:pt x="43134" y="9034"/>
                    <a:pt x="42833" y="9034"/>
                  </a:cubicBezTo>
                  <a:cubicBezTo>
                    <a:pt x="42232" y="9034"/>
                    <a:pt x="41630" y="8923"/>
                    <a:pt x="41630" y="8923"/>
                  </a:cubicBezTo>
                  <a:cubicBezTo>
                    <a:pt x="43009" y="8547"/>
                    <a:pt x="43660" y="7118"/>
                    <a:pt x="43660" y="7118"/>
                  </a:cubicBezTo>
                  <a:lnTo>
                    <a:pt x="43660" y="7118"/>
                  </a:lnTo>
                  <a:cubicBezTo>
                    <a:pt x="43660" y="7118"/>
                    <a:pt x="42257" y="7795"/>
                    <a:pt x="40402" y="7795"/>
                  </a:cubicBezTo>
                  <a:cubicBezTo>
                    <a:pt x="40369" y="7795"/>
                    <a:pt x="40335" y="7795"/>
                    <a:pt x="40302" y="7795"/>
                  </a:cubicBezTo>
                  <a:cubicBezTo>
                    <a:pt x="38422" y="7745"/>
                    <a:pt x="36618" y="7118"/>
                    <a:pt x="36618" y="7118"/>
                  </a:cubicBezTo>
                  <a:cubicBezTo>
                    <a:pt x="35780" y="7016"/>
                    <a:pt x="34738" y="6868"/>
                    <a:pt x="33734" y="6868"/>
                  </a:cubicBezTo>
                  <a:cubicBezTo>
                    <a:pt x="32515" y="6868"/>
                    <a:pt x="31351" y="7086"/>
                    <a:pt x="30678" y="7870"/>
                  </a:cubicBezTo>
                  <a:cubicBezTo>
                    <a:pt x="29249" y="9499"/>
                    <a:pt x="27770" y="8973"/>
                    <a:pt x="26517" y="10050"/>
                  </a:cubicBezTo>
                  <a:cubicBezTo>
                    <a:pt x="25264" y="11153"/>
                    <a:pt x="25540" y="14386"/>
                    <a:pt x="25540" y="14386"/>
                  </a:cubicBezTo>
                  <a:cubicBezTo>
                    <a:pt x="25540" y="14386"/>
                    <a:pt x="26764" y="12305"/>
                    <a:pt x="28583" y="12305"/>
                  </a:cubicBezTo>
                  <a:cubicBezTo>
                    <a:pt x="28605" y="12305"/>
                    <a:pt x="28626" y="12305"/>
                    <a:pt x="28648" y="12306"/>
                  </a:cubicBezTo>
                  <a:cubicBezTo>
                    <a:pt x="30527" y="12356"/>
                    <a:pt x="31781" y="12857"/>
                    <a:pt x="31781" y="12857"/>
                  </a:cubicBezTo>
                  <a:cubicBezTo>
                    <a:pt x="31781" y="12857"/>
                    <a:pt x="30042" y="13781"/>
                    <a:pt x="28643" y="13781"/>
                  </a:cubicBezTo>
                  <a:cubicBezTo>
                    <a:pt x="28397" y="13781"/>
                    <a:pt x="28160" y="13752"/>
                    <a:pt x="27946" y="13684"/>
                  </a:cubicBezTo>
                  <a:lnTo>
                    <a:pt x="27946" y="13684"/>
                  </a:lnTo>
                  <a:cubicBezTo>
                    <a:pt x="27946" y="13685"/>
                    <a:pt x="30091" y="15076"/>
                    <a:pt x="31852" y="15076"/>
                  </a:cubicBezTo>
                  <a:cubicBezTo>
                    <a:pt x="32097" y="15076"/>
                    <a:pt x="32334" y="15049"/>
                    <a:pt x="32557" y="14988"/>
                  </a:cubicBezTo>
                  <a:lnTo>
                    <a:pt x="32557" y="14988"/>
                  </a:lnTo>
                  <a:cubicBezTo>
                    <a:pt x="32557" y="14988"/>
                    <a:pt x="31605" y="16867"/>
                    <a:pt x="30803" y="17193"/>
                  </a:cubicBezTo>
                  <a:cubicBezTo>
                    <a:pt x="30803" y="17193"/>
                    <a:pt x="30934" y="17208"/>
                    <a:pt x="31114" y="17208"/>
                  </a:cubicBezTo>
                  <a:cubicBezTo>
                    <a:pt x="31407" y="17208"/>
                    <a:pt x="31829" y="17169"/>
                    <a:pt x="32031" y="16968"/>
                  </a:cubicBezTo>
                  <a:lnTo>
                    <a:pt x="32031" y="16968"/>
                  </a:lnTo>
                  <a:cubicBezTo>
                    <a:pt x="32031" y="16968"/>
                    <a:pt x="31405" y="19925"/>
                    <a:pt x="29851" y="20727"/>
                  </a:cubicBezTo>
                  <a:cubicBezTo>
                    <a:pt x="29851" y="20727"/>
                    <a:pt x="29983" y="20751"/>
                    <a:pt x="30181" y="20751"/>
                  </a:cubicBezTo>
                  <a:cubicBezTo>
                    <a:pt x="30437" y="20751"/>
                    <a:pt x="30803" y="20711"/>
                    <a:pt x="31129" y="20527"/>
                  </a:cubicBezTo>
                  <a:lnTo>
                    <a:pt x="31129" y="20527"/>
                  </a:lnTo>
                  <a:cubicBezTo>
                    <a:pt x="31129" y="20527"/>
                    <a:pt x="30051" y="22958"/>
                    <a:pt x="29324" y="23284"/>
                  </a:cubicBezTo>
                  <a:cubicBezTo>
                    <a:pt x="29324" y="23284"/>
                    <a:pt x="27395" y="18948"/>
                    <a:pt x="24337" y="17895"/>
                  </a:cubicBezTo>
                  <a:cubicBezTo>
                    <a:pt x="21254" y="16842"/>
                    <a:pt x="6091" y="12406"/>
                    <a:pt x="6517" y="0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3224050" y="4497850"/>
              <a:ext cx="708675" cy="265375"/>
            </a:xfrm>
            <a:custGeom>
              <a:avLst/>
              <a:gdLst/>
              <a:ahLst/>
              <a:cxnLst/>
              <a:rect l="l" t="t" r="r" b="b"/>
              <a:pathLst>
                <a:path w="28347" h="10615" extrusionOk="0">
                  <a:moveTo>
                    <a:pt x="9624" y="1"/>
                  </a:moveTo>
                  <a:cubicBezTo>
                    <a:pt x="9624" y="1"/>
                    <a:pt x="2306" y="2557"/>
                    <a:pt x="0" y="9600"/>
                  </a:cubicBezTo>
                  <a:cubicBezTo>
                    <a:pt x="0" y="10276"/>
                    <a:pt x="7087" y="10615"/>
                    <a:pt x="14173" y="10615"/>
                  </a:cubicBezTo>
                  <a:cubicBezTo>
                    <a:pt x="21260" y="10615"/>
                    <a:pt x="28346" y="10276"/>
                    <a:pt x="28346" y="9600"/>
                  </a:cubicBezTo>
                  <a:cubicBezTo>
                    <a:pt x="26065" y="2557"/>
                    <a:pt x="18722" y="1"/>
                    <a:pt x="18722" y="1"/>
                  </a:cubicBezTo>
                  <a:close/>
                </a:path>
              </a:pathLst>
            </a:custGeom>
            <a:solidFill>
              <a:srgbClr val="3C0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64"/>
          <p:cNvSpPr txBox="1">
            <a:spLocks noGrp="1"/>
          </p:cNvSpPr>
          <p:nvPr>
            <p:ph type="ctrTitle"/>
          </p:nvPr>
        </p:nvSpPr>
        <p:spPr>
          <a:xfrm>
            <a:off x="1102050" y="1148875"/>
            <a:ext cx="671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eestyle Script" panose="030804020302050B0404" pitchFamily="66" charset="0"/>
              </a:rPr>
              <a:t>THANK YOU</a:t>
            </a:r>
            <a:endParaRPr dirty="0">
              <a:latin typeface="Freestyle Script" panose="030804020302050B0404" pitchFamily="66" charset="0"/>
            </a:endParaRPr>
          </a:p>
        </p:txBody>
      </p:sp>
      <p:sp>
        <p:nvSpPr>
          <p:cNvPr id="2395" name="Google Shape;2395;p64"/>
          <p:cNvSpPr txBox="1">
            <a:spLocks noGrp="1"/>
          </p:cNvSpPr>
          <p:nvPr>
            <p:ph type="subTitle" idx="1"/>
          </p:nvPr>
        </p:nvSpPr>
        <p:spPr>
          <a:xfrm>
            <a:off x="2731350" y="2656626"/>
            <a:ext cx="4290900" cy="4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WAKTU BERTANYA SAYA BUKA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46"/>
          <p:cNvSpPr txBox="1">
            <a:spLocks noGrp="1"/>
          </p:cNvSpPr>
          <p:nvPr>
            <p:ph type="title"/>
          </p:nvPr>
        </p:nvSpPr>
        <p:spPr>
          <a:xfrm>
            <a:off x="1313300" y="25717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</a:rPr>
              <a:t>MEMELIHARA KETERTIBAN DUNIA YANG BERDASARKAN KEMERDEKAAN, PERDAMAIAN ABADI, DAN KEADILAN SOSIAL.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1616" name="Google Shape;1616;p46"/>
          <p:cNvSpPr txBox="1"/>
          <p:nvPr/>
        </p:nvSpPr>
        <p:spPr>
          <a:xfrm>
            <a:off x="175199" y="1080049"/>
            <a:ext cx="6044626" cy="76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APASIH BUNYI BUTIR KE 5 PADA SILA PERSATUAN INDONESIA?</a:t>
            </a:r>
            <a:endParaRPr sz="2000" dirty="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7" name="Google Shape;1617;p46"/>
          <p:cNvSpPr txBox="1"/>
          <p:nvPr/>
        </p:nvSpPr>
        <p:spPr>
          <a:xfrm>
            <a:off x="5546150" y="2927325"/>
            <a:ext cx="607000" cy="74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47"/>
          <p:cNvSpPr/>
          <p:nvPr/>
        </p:nvSpPr>
        <p:spPr>
          <a:xfrm>
            <a:off x="3439081" y="2660472"/>
            <a:ext cx="627299" cy="714030"/>
          </a:xfrm>
          <a:custGeom>
            <a:avLst/>
            <a:gdLst/>
            <a:ahLst/>
            <a:cxnLst/>
            <a:rect l="l" t="t" r="r" b="b"/>
            <a:pathLst>
              <a:path w="32981" h="37541" extrusionOk="0">
                <a:moveTo>
                  <a:pt x="16481" y="0"/>
                </a:moveTo>
                <a:cubicBezTo>
                  <a:pt x="7775" y="0"/>
                  <a:pt x="1" y="1130"/>
                  <a:pt x="1" y="1130"/>
                </a:cubicBezTo>
                <a:lnTo>
                  <a:pt x="1" y="16361"/>
                </a:lnTo>
                <a:lnTo>
                  <a:pt x="1" y="20486"/>
                </a:lnTo>
                <a:cubicBezTo>
                  <a:pt x="1" y="28636"/>
                  <a:pt x="7755" y="35518"/>
                  <a:pt x="16481" y="37541"/>
                </a:cubicBezTo>
                <a:cubicBezTo>
                  <a:pt x="25226" y="35518"/>
                  <a:pt x="32980" y="28636"/>
                  <a:pt x="32980" y="20486"/>
                </a:cubicBezTo>
                <a:lnTo>
                  <a:pt x="32980" y="16361"/>
                </a:lnTo>
                <a:lnTo>
                  <a:pt x="32980" y="1130"/>
                </a:lnTo>
                <a:cubicBezTo>
                  <a:pt x="32980" y="1130"/>
                  <a:pt x="25206" y="0"/>
                  <a:pt x="164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5" name="Google Shape;1625;p47"/>
          <p:cNvSpPr/>
          <p:nvPr/>
        </p:nvSpPr>
        <p:spPr>
          <a:xfrm>
            <a:off x="378987" y="1543610"/>
            <a:ext cx="627299" cy="714030"/>
          </a:xfrm>
          <a:custGeom>
            <a:avLst/>
            <a:gdLst/>
            <a:ahLst/>
            <a:cxnLst/>
            <a:rect l="l" t="t" r="r" b="b"/>
            <a:pathLst>
              <a:path w="32981" h="37541" extrusionOk="0">
                <a:moveTo>
                  <a:pt x="16481" y="0"/>
                </a:moveTo>
                <a:cubicBezTo>
                  <a:pt x="7775" y="0"/>
                  <a:pt x="1" y="1130"/>
                  <a:pt x="1" y="1130"/>
                </a:cubicBezTo>
                <a:lnTo>
                  <a:pt x="1" y="16361"/>
                </a:lnTo>
                <a:lnTo>
                  <a:pt x="1" y="20486"/>
                </a:lnTo>
                <a:cubicBezTo>
                  <a:pt x="1" y="28636"/>
                  <a:pt x="7755" y="35518"/>
                  <a:pt x="16481" y="37541"/>
                </a:cubicBezTo>
                <a:cubicBezTo>
                  <a:pt x="25226" y="35518"/>
                  <a:pt x="32980" y="28636"/>
                  <a:pt x="32980" y="20486"/>
                </a:cubicBezTo>
                <a:lnTo>
                  <a:pt x="32980" y="16361"/>
                </a:lnTo>
                <a:lnTo>
                  <a:pt x="32980" y="1130"/>
                </a:lnTo>
                <a:cubicBezTo>
                  <a:pt x="32980" y="1130"/>
                  <a:pt x="25206" y="0"/>
                  <a:pt x="164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7" name="Google Shape;1627;p47"/>
          <p:cNvSpPr txBox="1">
            <a:spLocks noGrp="1"/>
          </p:cNvSpPr>
          <p:nvPr>
            <p:ph type="subTitle" idx="1"/>
          </p:nvPr>
        </p:nvSpPr>
        <p:spPr>
          <a:xfrm>
            <a:off x="1169581" y="1790025"/>
            <a:ext cx="22695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tx1"/>
                </a:solidFill>
                <a:latin typeface="Bodoni MT" panose="02070603080606020203" pitchFamily="18" charset="0"/>
              </a:rPr>
              <a:t>M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engembangkan</a:t>
            </a:r>
            <a:r>
              <a:rPr lang="en-US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persatuan</a:t>
            </a:r>
            <a:r>
              <a:rPr lang="en-US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dan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kesatuan</a:t>
            </a:r>
            <a:r>
              <a:rPr lang="en-US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indonesia</a:t>
            </a:r>
            <a:r>
              <a:rPr lang="en-US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bersombayan</a:t>
            </a:r>
            <a:r>
              <a:rPr lang="en-US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bhinneka</a:t>
            </a:r>
            <a:r>
              <a:rPr lang="en-US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tunggal</a:t>
            </a:r>
            <a:r>
              <a:rPr lang="en-US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ika</a:t>
            </a:r>
            <a:r>
              <a:rPr lang="en-US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artinya</a:t>
            </a:r>
            <a:r>
              <a:rPr lang="en-US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berbeda-beda</a:t>
            </a:r>
            <a:r>
              <a:rPr lang="en-US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tetapi</a:t>
            </a:r>
            <a:r>
              <a:rPr lang="en-US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tetap</a:t>
            </a:r>
            <a:r>
              <a:rPr lang="en-US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satu</a:t>
            </a:r>
            <a:r>
              <a:rPr lang="en-US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jua</a:t>
            </a:r>
            <a:r>
              <a:rPr lang="en-US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.</a:t>
            </a:r>
            <a:endParaRPr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1629" name="Google Shape;1629;p47"/>
          <p:cNvSpPr txBox="1">
            <a:spLocks noGrp="1"/>
          </p:cNvSpPr>
          <p:nvPr>
            <p:ph type="subTitle" idx="3"/>
          </p:nvPr>
        </p:nvSpPr>
        <p:spPr>
          <a:xfrm>
            <a:off x="4198530" y="2731137"/>
            <a:ext cx="382410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Bodoni MT" panose="02070603080606020203" pitchFamily="18" charset="0"/>
              </a:rPr>
              <a:t>Memelihara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ketertiban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kita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sebagai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masyarakat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atau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sebagai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warga</a:t>
            </a:r>
            <a:r>
              <a:rPr lang="en-US" dirty="0">
                <a:latin typeface="Bodoni MT" panose="02070603080606020203" pitchFamily="18" charset="0"/>
              </a:rPr>
              <a:t> negara </a:t>
            </a:r>
            <a:r>
              <a:rPr lang="en-US" dirty="0" err="1">
                <a:latin typeface="Bodoni MT" panose="02070603080606020203" pitchFamily="18" charset="0"/>
              </a:rPr>
              <a:t>indonesia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harus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memelihara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ketertiban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dengan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mematuhi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segala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peraturan</a:t>
            </a:r>
            <a:r>
              <a:rPr lang="en-US" dirty="0">
                <a:latin typeface="Bodoni MT" panose="02070603080606020203" pitchFamily="18" charset="0"/>
              </a:rPr>
              <a:t> yang di </a:t>
            </a:r>
            <a:r>
              <a:rPr lang="en-US" dirty="0" err="1">
                <a:latin typeface="Bodoni MT" panose="02070603080606020203" pitchFamily="18" charset="0"/>
              </a:rPr>
              <a:t>perintahkan</a:t>
            </a:r>
            <a:r>
              <a:rPr lang="en-US" dirty="0">
                <a:latin typeface="Bodoni MT" panose="02070603080606020203" pitchFamily="18" charset="0"/>
              </a:rPr>
              <a:t> oleh </a:t>
            </a:r>
            <a:r>
              <a:rPr lang="en-US" dirty="0" err="1">
                <a:latin typeface="Bodoni MT" panose="02070603080606020203" pitchFamily="18" charset="0"/>
              </a:rPr>
              <a:t>pemerintah</a:t>
            </a:r>
            <a:endParaRPr dirty="0">
              <a:latin typeface="Bodoni MT" panose="02070603080606020203" pitchFamily="18" charset="0"/>
            </a:endParaRPr>
          </a:p>
        </p:txBody>
      </p:sp>
      <p:sp>
        <p:nvSpPr>
          <p:cNvPr id="1634" name="Google Shape;1634;p47"/>
          <p:cNvSpPr txBox="1">
            <a:spLocks noGrp="1"/>
          </p:cNvSpPr>
          <p:nvPr>
            <p:ph type="title" idx="8"/>
          </p:nvPr>
        </p:nvSpPr>
        <p:spPr>
          <a:xfrm>
            <a:off x="246836" y="1597125"/>
            <a:ext cx="891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35" name="Google Shape;1635;p47"/>
          <p:cNvSpPr txBox="1">
            <a:spLocks noGrp="1"/>
          </p:cNvSpPr>
          <p:nvPr>
            <p:ph type="title" idx="9"/>
          </p:nvPr>
        </p:nvSpPr>
        <p:spPr>
          <a:xfrm>
            <a:off x="3306930" y="2759851"/>
            <a:ext cx="891600" cy="4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637" name="Google Shape;1637;p47"/>
          <p:cNvSpPr txBox="1">
            <a:spLocks noGrp="1"/>
          </p:cNvSpPr>
          <p:nvPr>
            <p:ph type="title" idx="14"/>
          </p:nvPr>
        </p:nvSpPr>
        <p:spPr>
          <a:xfrm>
            <a:off x="378987" y="468747"/>
            <a:ext cx="619515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3"/>
                </a:solidFill>
              </a:rPr>
              <a:t>Yuk </a:t>
            </a:r>
            <a:r>
              <a:rPr lang="en-US" sz="2800" b="1" dirty="0" err="1">
                <a:solidFill>
                  <a:schemeClr val="accent3"/>
                </a:solidFill>
              </a:rPr>
              <a:t>pahami</a:t>
            </a:r>
            <a:r>
              <a:rPr lang="en-US" sz="2800" b="1" dirty="0"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</a:rPr>
              <a:t>lebih</a:t>
            </a:r>
            <a:r>
              <a:rPr lang="en-US" sz="2800" b="1" dirty="0"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</a:rPr>
              <a:t>lanjud</a:t>
            </a:r>
            <a:r>
              <a:rPr lang="en-US" sz="2800" b="1" dirty="0"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</a:rPr>
              <a:t>apa</a:t>
            </a:r>
            <a:r>
              <a:rPr lang="en-US" sz="2800" b="1" dirty="0">
                <a:solidFill>
                  <a:schemeClr val="accent3"/>
                </a:solidFill>
              </a:rPr>
              <a:t> yang di </a:t>
            </a:r>
            <a:r>
              <a:rPr lang="en-US" sz="2800" b="1" dirty="0" err="1">
                <a:solidFill>
                  <a:schemeClr val="accent3"/>
                </a:solidFill>
              </a:rPr>
              <a:t>maksud</a:t>
            </a:r>
            <a:r>
              <a:rPr lang="en-US" sz="2800" b="1" dirty="0">
                <a:solidFill>
                  <a:schemeClr val="accent3"/>
                </a:solidFill>
              </a:rPr>
              <a:t> di </a:t>
            </a:r>
            <a:r>
              <a:rPr lang="en-US" sz="2800" b="1" dirty="0" err="1">
                <a:solidFill>
                  <a:schemeClr val="accent3"/>
                </a:solidFill>
              </a:rPr>
              <a:t>butir</a:t>
            </a:r>
            <a:r>
              <a:rPr lang="en-US" sz="2800" b="1" dirty="0"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</a:rPr>
              <a:t>tersebut</a:t>
            </a:r>
            <a:r>
              <a:rPr lang="en-US" sz="2800" b="1" dirty="0">
                <a:solidFill>
                  <a:schemeClr val="accent3"/>
                </a:solidFill>
                <a:sym typeface="Wingdings" panose="05000000000000000000" pitchFamily="2" charset="2"/>
              </a:rPr>
              <a:t></a:t>
            </a:r>
            <a:endParaRPr sz="28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" grpId="0"/>
      <p:bldP spid="1635" grpId="0"/>
      <p:bldP spid="16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48"/>
          <p:cNvSpPr txBox="1">
            <a:spLocks noGrp="1"/>
          </p:cNvSpPr>
          <p:nvPr>
            <p:ph type="body" idx="1"/>
          </p:nvPr>
        </p:nvSpPr>
        <p:spPr>
          <a:xfrm>
            <a:off x="603782" y="1879340"/>
            <a:ext cx="5085804" cy="16038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Ketertiban</a:t>
            </a:r>
            <a:r>
              <a:rPr lang="en-US" dirty="0"/>
              <a:t> di negara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harus</a:t>
            </a:r>
            <a:r>
              <a:rPr lang="en-US" dirty="0"/>
              <a:t> di </a:t>
            </a:r>
            <a:r>
              <a:rPr lang="en-US" dirty="0" err="1"/>
              <a:t>landasi</a:t>
            </a:r>
            <a:r>
              <a:rPr lang="en-US" dirty="0"/>
              <a:t> pada </a:t>
            </a:r>
            <a:r>
              <a:rPr lang="en-US" dirty="0" err="1"/>
              <a:t>kemerdekaan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berpendapat,damai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ketertiban</a:t>
            </a:r>
            <a:r>
              <a:rPr lang="en-US" dirty="0"/>
              <a:t> negara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terapkan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keributan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sesama</a:t>
            </a:r>
            <a:r>
              <a:rPr lang="en-US" dirty="0"/>
              <a:t> </a:t>
            </a:r>
            <a:r>
              <a:rPr lang="en-US" dirty="0" err="1"/>
              <a:t>warga</a:t>
            </a:r>
            <a:r>
              <a:rPr lang="en-US" dirty="0"/>
              <a:t> </a:t>
            </a:r>
            <a:r>
              <a:rPr lang="en-US" dirty="0" err="1"/>
              <a:t>negara,jangan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koruptor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merugikan</a:t>
            </a:r>
            <a:r>
              <a:rPr lang="en-US" dirty="0"/>
              <a:t> negara </a:t>
            </a:r>
            <a:r>
              <a:rPr lang="en-US" dirty="0" err="1"/>
              <a:t>sendiri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1645" name="Google Shape;1645;p48"/>
          <p:cNvGrpSpPr/>
          <p:nvPr/>
        </p:nvGrpSpPr>
        <p:grpSpPr>
          <a:xfrm>
            <a:off x="5973282" y="1916746"/>
            <a:ext cx="1976447" cy="3429985"/>
            <a:chOff x="4134875" y="2122200"/>
            <a:chExt cx="1667325" cy="2893525"/>
          </a:xfrm>
        </p:grpSpPr>
        <p:sp>
          <p:nvSpPr>
            <p:cNvPr id="1646" name="Google Shape;1646;p48"/>
            <p:cNvSpPr/>
            <p:nvPr/>
          </p:nvSpPr>
          <p:spPr>
            <a:xfrm>
              <a:off x="4134875" y="2915850"/>
              <a:ext cx="470575" cy="221625"/>
            </a:xfrm>
            <a:custGeom>
              <a:avLst/>
              <a:gdLst/>
              <a:ahLst/>
              <a:cxnLst/>
              <a:rect l="l" t="t" r="r" b="b"/>
              <a:pathLst>
                <a:path w="18823" h="8865" extrusionOk="0">
                  <a:moveTo>
                    <a:pt x="14970" y="1"/>
                  </a:moveTo>
                  <a:cubicBezTo>
                    <a:pt x="11417" y="1"/>
                    <a:pt x="7653" y="2759"/>
                    <a:pt x="4336" y="2759"/>
                  </a:cubicBezTo>
                  <a:cubicBezTo>
                    <a:pt x="2976" y="2759"/>
                    <a:pt x="1691" y="2295"/>
                    <a:pt x="526" y="987"/>
                  </a:cubicBezTo>
                  <a:lnTo>
                    <a:pt x="0" y="7052"/>
                  </a:lnTo>
                  <a:cubicBezTo>
                    <a:pt x="1245" y="8389"/>
                    <a:pt x="2561" y="8865"/>
                    <a:pt x="3925" y="8865"/>
                  </a:cubicBezTo>
                  <a:cubicBezTo>
                    <a:pt x="7287" y="8865"/>
                    <a:pt x="10936" y="5974"/>
                    <a:pt x="14506" y="5974"/>
                  </a:cubicBezTo>
                  <a:cubicBezTo>
                    <a:pt x="15785" y="5974"/>
                    <a:pt x="17054" y="6345"/>
                    <a:pt x="18296" y="7353"/>
                  </a:cubicBezTo>
                  <a:cubicBezTo>
                    <a:pt x="18471" y="5373"/>
                    <a:pt x="18647" y="3418"/>
                    <a:pt x="18822" y="1438"/>
                  </a:cubicBezTo>
                  <a:cubicBezTo>
                    <a:pt x="17590" y="384"/>
                    <a:pt x="16295" y="1"/>
                    <a:pt x="1497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7" name="Google Shape;1647;p48"/>
            <p:cNvGrpSpPr/>
            <p:nvPr/>
          </p:nvGrpSpPr>
          <p:grpSpPr>
            <a:xfrm>
              <a:off x="4148025" y="2122200"/>
              <a:ext cx="1654175" cy="2893525"/>
              <a:chOff x="4148025" y="2122200"/>
              <a:chExt cx="1654175" cy="2893525"/>
            </a:xfrm>
          </p:grpSpPr>
          <p:sp>
            <p:nvSpPr>
              <p:cNvPr id="1648" name="Google Shape;1648;p48"/>
              <p:cNvSpPr/>
              <p:nvPr/>
            </p:nvSpPr>
            <p:spPr>
              <a:xfrm>
                <a:off x="4820950" y="4900425"/>
                <a:ext cx="305175" cy="115300"/>
              </a:xfrm>
              <a:custGeom>
                <a:avLst/>
                <a:gdLst/>
                <a:ahLst/>
                <a:cxnLst/>
                <a:rect l="l" t="t" r="r" b="b"/>
                <a:pathLst>
                  <a:path w="12207" h="4612" extrusionOk="0">
                    <a:moveTo>
                      <a:pt x="6091" y="0"/>
                    </a:moveTo>
                    <a:cubicBezTo>
                      <a:pt x="4261" y="401"/>
                      <a:pt x="201" y="1429"/>
                      <a:pt x="1" y="2507"/>
                    </a:cubicBezTo>
                    <a:lnTo>
                      <a:pt x="11805" y="4612"/>
                    </a:lnTo>
                    <a:cubicBezTo>
                      <a:pt x="11805" y="4612"/>
                      <a:pt x="11981" y="3835"/>
                      <a:pt x="12206" y="2657"/>
                    </a:cubicBezTo>
                    <a:lnTo>
                      <a:pt x="12206" y="2657"/>
                    </a:lnTo>
                    <a:cubicBezTo>
                      <a:pt x="11570" y="2668"/>
                      <a:pt x="10925" y="2697"/>
                      <a:pt x="10224" y="2697"/>
                    </a:cubicBezTo>
                    <a:cubicBezTo>
                      <a:pt x="9296" y="2697"/>
                      <a:pt x="8272" y="2646"/>
                      <a:pt x="7043" y="2431"/>
                    </a:cubicBezTo>
                    <a:cubicBezTo>
                      <a:pt x="7018" y="1429"/>
                      <a:pt x="6592" y="602"/>
                      <a:pt x="609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8"/>
              <p:cNvSpPr/>
              <p:nvPr/>
            </p:nvSpPr>
            <p:spPr>
              <a:xfrm>
                <a:off x="5122975" y="4966825"/>
                <a:ext cx="3150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6" extrusionOk="0">
                    <a:moveTo>
                      <a:pt x="0" y="1"/>
                    </a:moveTo>
                    <a:lnTo>
                      <a:pt x="125" y="26"/>
                    </a:lnTo>
                    <a:cubicBezTo>
                      <a:pt x="125" y="1"/>
                      <a:pt x="125" y="1"/>
                      <a:pt x="125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8"/>
              <p:cNvSpPr/>
              <p:nvPr/>
            </p:nvSpPr>
            <p:spPr>
              <a:xfrm>
                <a:off x="4973225" y="3943650"/>
                <a:ext cx="292000" cy="1024200"/>
              </a:xfrm>
              <a:custGeom>
                <a:avLst/>
                <a:gdLst/>
                <a:ahLst/>
                <a:cxnLst/>
                <a:rect l="l" t="t" r="r" b="b"/>
                <a:pathLst>
                  <a:path w="11680" h="40968" extrusionOk="0">
                    <a:moveTo>
                      <a:pt x="3384" y="0"/>
                    </a:moveTo>
                    <a:cubicBezTo>
                      <a:pt x="2431" y="8622"/>
                      <a:pt x="2582" y="15163"/>
                      <a:pt x="2356" y="19198"/>
                    </a:cubicBezTo>
                    <a:cubicBezTo>
                      <a:pt x="2130" y="23559"/>
                      <a:pt x="877" y="38071"/>
                      <a:pt x="877" y="38071"/>
                    </a:cubicBezTo>
                    <a:cubicBezTo>
                      <a:pt x="877" y="38071"/>
                      <a:pt x="526" y="38146"/>
                      <a:pt x="0" y="38271"/>
                    </a:cubicBezTo>
                    <a:cubicBezTo>
                      <a:pt x="501" y="38873"/>
                      <a:pt x="927" y="39700"/>
                      <a:pt x="952" y="40702"/>
                    </a:cubicBezTo>
                    <a:cubicBezTo>
                      <a:pt x="2181" y="40917"/>
                      <a:pt x="3205" y="40968"/>
                      <a:pt x="4133" y="40968"/>
                    </a:cubicBezTo>
                    <a:cubicBezTo>
                      <a:pt x="4834" y="40968"/>
                      <a:pt x="5479" y="40939"/>
                      <a:pt x="6115" y="40928"/>
                    </a:cubicBezTo>
                    <a:cubicBezTo>
                      <a:pt x="6617" y="38522"/>
                      <a:pt x="7419" y="34412"/>
                      <a:pt x="7970" y="31504"/>
                    </a:cubicBezTo>
                    <a:cubicBezTo>
                      <a:pt x="9023" y="25890"/>
                      <a:pt x="9449" y="20452"/>
                      <a:pt x="9449" y="20452"/>
                    </a:cubicBezTo>
                    <a:lnTo>
                      <a:pt x="11679" y="2858"/>
                    </a:lnTo>
                    <a:lnTo>
                      <a:pt x="11679" y="0"/>
                    </a:ln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8"/>
              <p:cNvSpPr/>
              <p:nvPr/>
            </p:nvSpPr>
            <p:spPr>
              <a:xfrm>
                <a:off x="4973225" y="3943650"/>
                <a:ext cx="292000" cy="1026975"/>
              </a:xfrm>
              <a:custGeom>
                <a:avLst/>
                <a:gdLst/>
                <a:ahLst/>
                <a:cxnLst/>
                <a:rect l="l" t="t" r="r" b="b"/>
                <a:pathLst>
                  <a:path w="11680" h="41079" extrusionOk="0">
                    <a:moveTo>
                      <a:pt x="3384" y="0"/>
                    </a:moveTo>
                    <a:cubicBezTo>
                      <a:pt x="2431" y="8622"/>
                      <a:pt x="2582" y="15163"/>
                      <a:pt x="2356" y="19198"/>
                    </a:cubicBezTo>
                    <a:cubicBezTo>
                      <a:pt x="2130" y="23559"/>
                      <a:pt x="877" y="38071"/>
                      <a:pt x="877" y="38071"/>
                    </a:cubicBezTo>
                    <a:cubicBezTo>
                      <a:pt x="877" y="38071"/>
                      <a:pt x="526" y="38146"/>
                      <a:pt x="0" y="38271"/>
                    </a:cubicBezTo>
                    <a:cubicBezTo>
                      <a:pt x="501" y="38873"/>
                      <a:pt x="927" y="39700"/>
                      <a:pt x="952" y="40702"/>
                    </a:cubicBezTo>
                    <a:cubicBezTo>
                      <a:pt x="3108" y="41078"/>
                      <a:pt x="4637" y="40953"/>
                      <a:pt x="6115" y="40928"/>
                    </a:cubicBezTo>
                    <a:cubicBezTo>
                      <a:pt x="6617" y="38522"/>
                      <a:pt x="7419" y="34412"/>
                      <a:pt x="7970" y="31504"/>
                    </a:cubicBezTo>
                    <a:cubicBezTo>
                      <a:pt x="9023" y="25890"/>
                      <a:pt x="9449" y="20452"/>
                      <a:pt x="9449" y="20452"/>
                    </a:cubicBezTo>
                    <a:lnTo>
                      <a:pt x="11679" y="2858"/>
                    </a:lnTo>
                    <a:lnTo>
                      <a:pt x="11679" y="0"/>
                    </a:ln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8"/>
              <p:cNvSpPr/>
              <p:nvPr/>
            </p:nvSpPr>
            <p:spPr>
              <a:xfrm>
                <a:off x="5039625" y="3943650"/>
                <a:ext cx="225600" cy="294600"/>
              </a:xfrm>
              <a:custGeom>
                <a:avLst/>
                <a:gdLst/>
                <a:ahLst/>
                <a:cxnLst/>
                <a:rect l="l" t="t" r="r" b="b"/>
                <a:pathLst>
                  <a:path w="9024" h="11784" extrusionOk="0">
                    <a:moveTo>
                      <a:pt x="728" y="0"/>
                    </a:moveTo>
                    <a:cubicBezTo>
                      <a:pt x="327" y="3584"/>
                      <a:pt x="126" y="6792"/>
                      <a:pt x="1" y="9624"/>
                    </a:cubicBezTo>
                    <a:cubicBezTo>
                      <a:pt x="126" y="9650"/>
                      <a:pt x="226" y="9700"/>
                      <a:pt x="352" y="9725"/>
                    </a:cubicBezTo>
                    <a:lnTo>
                      <a:pt x="151" y="10351"/>
                    </a:lnTo>
                    <a:cubicBezTo>
                      <a:pt x="151" y="10351"/>
                      <a:pt x="1211" y="11784"/>
                      <a:pt x="4198" y="11784"/>
                    </a:cubicBezTo>
                    <a:cubicBezTo>
                      <a:pt x="4587" y="11784"/>
                      <a:pt x="5008" y="11760"/>
                      <a:pt x="5464" y="11705"/>
                    </a:cubicBezTo>
                    <a:cubicBezTo>
                      <a:pt x="6417" y="11579"/>
                      <a:pt x="7244" y="11404"/>
                      <a:pt x="7971" y="11178"/>
                    </a:cubicBezTo>
                    <a:lnTo>
                      <a:pt x="9023" y="2858"/>
                    </a:lnTo>
                    <a:lnTo>
                      <a:pt x="9023" y="0"/>
                    </a:ln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8"/>
              <p:cNvSpPr/>
              <p:nvPr/>
            </p:nvSpPr>
            <p:spPr>
              <a:xfrm>
                <a:off x="5065950" y="4904800"/>
                <a:ext cx="72700" cy="62050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2482" extrusionOk="0">
                    <a:moveTo>
                      <a:pt x="2908" y="1"/>
                    </a:moveTo>
                    <a:cubicBezTo>
                      <a:pt x="1103" y="602"/>
                      <a:pt x="151" y="1229"/>
                      <a:pt x="50" y="1830"/>
                    </a:cubicBezTo>
                    <a:lnTo>
                      <a:pt x="0" y="2056"/>
                    </a:lnTo>
                    <a:lnTo>
                      <a:pt x="2281" y="2482"/>
                    </a:lnTo>
                    <a:lnTo>
                      <a:pt x="2406" y="2482"/>
                    </a:lnTo>
                    <a:cubicBezTo>
                      <a:pt x="2557" y="1780"/>
                      <a:pt x="2732" y="928"/>
                      <a:pt x="2908" y="1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8"/>
              <p:cNvSpPr/>
              <p:nvPr/>
            </p:nvSpPr>
            <p:spPr>
              <a:xfrm>
                <a:off x="5234500" y="3943650"/>
                <a:ext cx="303275" cy="1012300"/>
              </a:xfrm>
              <a:custGeom>
                <a:avLst/>
                <a:gdLst/>
                <a:ahLst/>
                <a:cxnLst/>
                <a:rect l="l" t="t" r="r" b="b"/>
                <a:pathLst>
                  <a:path w="12131" h="40492" extrusionOk="0">
                    <a:moveTo>
                      <a:pt x="3459" y="0"/>
                    </a:moveTo>
                    <a:lnTo>
                      <a:pt x="3459" y="2858"/>
                    </a:lnTo>
                    <a:cubicBezTo>
                      <a:pt x="2908" y="9274"/>
                      <a:pt x="2582" y="14737"/>
                      <a:pt x="2356" y="18722"/>
                    </a:cubicBezTo>
                    <a:cubicBezTo>
                      <a:pt x="2131" y="23083"/>
                      <a:pt x="877" y="37595"/>
                      <a:pt x="877" y="37595"/>
                    </a:cubicBezTo>
                    <a:cubicBezTo>
                      <a:pt x="877" y="37595"/>
                      <a:pt x="527" y="37670"/>
                      <a:pt x="0" y="37795"/>
                    </a:cubicBezTo>
                    <a:cubicBezTo>
                      <a:pt x="502" y="38422"/>
                      <a:pt x="928" y="39224"/>
                      <a:pt x="953" y="40226"/>
                    </a:cubicBezTo>
                    <a:cubicBezTo>
                      <a:pt x="2181" y="40440"/>
                      <a:pt x="3206" y="40492"/>
                      <a:pt x="4133" y="40492"/>
                    </a:cubicBezTo>
                    <a:cubicBezTo>
                      <a:pt x="4834" y="40492"/>
                      <a:pt x="5479" y="40462"/>
                      <a:pt x="6116" y="40452"/>
                    </a:cubicBezTo>
                    <a:cubicBezTo>
                      <a:pt x="6592" y="38046"/>
                      <a:pt x="7419" y="33935"/>
                      <a:pt x="7970" y="31028"/>
                    </a:cubicBezTo>
                    <a:cubicBezTo>
                      <a:pt x="9023" y="25414"/>
                      <a:pt x="9449" y="19975"/>
                      <a:pt x="9449" y="19975"/>
                    </a:cubicBezTo>
                    <a:lnTo>
                      <a:pt x="12131" y="0"/>
                    </a:ln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8"/>
              <p:cNvSpPr/>
              <p:nvPr/>
            </p:nvSpPr>
            <p:spPr>
              <a:xfrm>
                <a:off x="5234500" y="3943650"/>
                <a:ext cx="303275" cy="1015075"/>
              </a:xfrm>
              <a:custGeom>
                <a:avLst/>
                <a:gdLst/>
                <a:ahLst/>
                <a:cxnLst/>
                <a:rect l="l" t="t" r="r" b="b"/>
                <a:pathLst>
                  <a:path w="12131" h="40603" extrusionOk="0">
                    <a:moveTo>
                      <a:pt x="9449" y="19975"/>
                    </a:moveTo>
                    <a:lnTo>
                      <a:pt x="12131" y="0"/>
                    </a:lnTo>
                    <a:lnTo>
                      <a:pt x="3459" y="0"/>
                    </a:lnTo>
                    <a:lnTo>
                      <a:pt x="3459" y="2858"/>
                    </a:lnTo>
                    <a:cubicBezTo>
                      <a:pt x="2908" y="9274"/>
                      <a:pt x="2582" y="14737"/>
                      <a:pt x="2356" y="18722"/>
                    </a:cubicBezTo>
                    <a:cubicBezTo>
                      <a:pt x="2131" y="23083"/>
                      <a:pt x="877" y="37595"/>
                      <a:pt x="877" y="37595"/>
                    </a:cubicBezTo>
                    <a:cubicBezTo>
                      <a:pt x="877" y="37595"/>
                      <a:pt x="527" y="37670"/>
                      <a:pt x="0" y="37795"/>
                    </a:cubicBezTo>
                    <a:cubicBezTo>
                      <a:pt x="502" y="38422"/>
                      <a:pt x="928" y="39224"/>
                      <a:pt x="953" y="40226"/>
                    </a:cubicBezTo>
                    <a:cubicBezTo>
                      <a:pt x="3108" y="40602"/>
                      <a:pt x="4637" y="40477"/>
                      <a:pt x="6116" y="40452"/>
                    </a:cubicBezTo>
                    <a:cubicBezTo>
                      <a:pt x="6592" y="38046"/>
                      <a:pt x="7419" y="33935"/>
                      <a:pt x="7970" y="31028"/>
                    </a:cubicBezTo>
                    <a:cubicBezTo>
                      <a:pt x="9023" y="25414"/>
                      <a:pt x="9449" y="19975"/>
                      <a:pt x="9449" y="19975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8"/>
              <p:cNvSpPr/>
              <p:nvPr/>
            </p:nvSpPr>
            <p:spPr>
              <a:xfrm>
                <a:off x="5306550" y="3943650"/>
                <a:ext cx="231225" cy="294075"/>
              </a:xfrm>
              <a:custGeom>
                <a:avLst/>
                <a:gdLst/>
                <a:ahLst/>
                <a:cxnLst/>
                <a:rect l="l" t="t" r="r" b="b"/>
                <a:pathLst>
                  <a:path w="9249" h="11763" extrusionOk="0">
                    <a:moveTo>
                      <a:pt x="577" y="0"/>
                    </a:moveTo>
                    <a:lnTo>
                      <a:pt x="577" y="2858"/>
                    </a:lnTo>
                    <a:cubicBezTo>
                      <a:pt x="351" y="5564"/>
                      <a:pt x="151" y="8071"/>
                      <a:pt x="0" y="10401"/>
                    </a:cubicBezTo>
                    <a:cubicBezTo>
                      <a:pt x="354" y="10308"/>
                      <a:pt x="707" y="10257"/>
                      <a:pt x="1050" y="10257"/>
                    </a:cubicBezTo>
                    <a:cubicBezTo>
                      <a:pt x="1169" y="10257"/>
                      <a:pt x="1287" y="10263"/>
                      <a:pt x="1404" y="10276"/>
                    </a:cubicBezTo>
                    <a:cubicBezTo>
                      <a:pt x="1429" y="11003"/>
                      <a:pt x="1454" y="11454"/>
                      <a:pt x="1454" y="11454"/>
                    </a:cubicBezTo>
                    <a:cubicBezTo>
                      <a:pt x="1454" y="11454"/>
                      <a:pt x="2008" y="11763"/>
                      <a:pt x="3059" y="11763"/>
                    </a:cubicBezTo>
                    <a:cubicBezTo>
                      <a:pt x="3621" y="11763"/>
                      <a:pt x="4325" y="11675"/>
                      <a:pt x="5163" y="11404"/>
                    </a:cubicBezTo>
                    <a:cubicBezTo>
                      <a:pt x="6918" y="10853"/>
                      <a:pt x="7294" y="10176"/>
                      <a:pt x="7970" y="9524"/>
                    </a:cubicBezTo>
                    <a:lnTo>
                      <a:pt x="9249" y="0"/>
                    </a:ln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8"/>
              <p:cNvSpPr/>
              <p:nvPr/>
            </p:nvSpPr>
            <p:spPr>
              <a:xfrm>
                <a:off x="5082250" y="4888525"/>
                <a:ext cx="305150" cy="115300"/>
              </a:xfrm>
              <a:custGeom>
                <a:avLst/>
                <a:gdLst/>
                <a:ahLst/>
                <a:cxnLst/>
                <a:rect l="l" t="t" r="r" b="b"/>
                <a:pathLst>
                  <a:path w="12206" h="4612" extrusionOk="0">
                    <a:moveTo>
                      <a:pt x="6090" y="0"/>
                    </a:moveTo>
                    <a:cubicBezTo>
                      <a:pt x="4261" y="401"/>
                      <a:pt x="201" y="1429"/>
                      <a:pt x="0" y="2506"/>
                    </a:cubicBezTo>
                    <a:lnTo>
                      <a:pt x="11805" y="4612"/>
                    </a:lnTo>
                    <a:cubicBezTo>
                      <a:pt x="11805" y="4612"/>
                      <a:pt x="11980" y="3835"/>
                      <a:pt x="12206" y="2657"/>
                    </a:cubicBezTo>
                    <a:lnTo>
                      <a:pt x="12206" y="2657"/>
                    </a:lnTo>
                    <a:cubicBezTo>
                      <a:pt x="11569" y="2667"/>
                      <a:pt x="10924" y="2697"/>
                      <a:pt x="10223" y="2697"/>
                    </a:cubicBezTo>
                    <a:cubicBezTo>
                      <a:pt x="9296" y="2697"/>
                      <a:pt x="8271" y="2645"/>
                      <a:pt x="7043" y="2431"/>
                    </a:cubicBezTo>
                    <a:cubicBezTo>
                      <a:pt x="7018" y="1429"/>
                      <a:pt x="6592" y="627"/>
                      <a:pt x="609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8"/>
              <p:cNvSpPr/>
              <p:nvPr/>
            </p:nvSpPr>
            <p:spPr>
              <a:xfrm>
                <a:off x="4569700" y="3261300"/>
                <a:ext cx="545775" cy="421100"/>
              </a:xfrm>
              <a:custGeom>
                <a:avLst/>
                <a:gdLst/>
                <a:ahLst/>
                <a:cxnLst/>
                <a:rect l="l" t="t" r="r" b="b"/>
                <a:pathLst>
                  <a:path w="21831" h="16844" extrusionOk="0">
                    <a:moveTo>
                      <a:pt x="1" y="1"/>
                    </a:moveTo>
                    <a:lnTo>
                      <a:pt x="1" y="6968"/>
                    </a:lnTo>
                    <a:cubicBezTo>
                      <a:pt x="1" y="6968"/>
                      <a:pt x="881" y="7291"/>
                      <a:pt x="2150" y="7291"/>
                    </a:cubicBezTo>
                    <a:cubicBezTo>
                      <a:pt x="2785" y="7291"/>
                      <a:pt x="3518" y="7211"/>
                      <a:pt x="4286" y="6968"/>
                    </a:cubicBezTo>
                    <a:cubicBezTo>
                      <a:pt x="4286" y="6968"/>
                      <a:pt x="10477" y="16843"/>
                      <a:pt x="14387" y="16843"/>
                    </a:cubicBezTo>
                    <a:cubicBezTo>
                      <a:pt x="17720" y="16843"/>
                      <a:pt x="21830" y="8522"/>
                      <a:pt x="21830" y="8522"/>
                    </a:cubicBezTo>
                    <a:lnTo>
                      <a:pt x="21830" y="6191"/>
                    </a:lnTo>
                    <a:lnTo>
                      <a:pt x="17269" y="2432"/>
                    </a:lnTo>
                    <a:cubicBezTo>
                      <a:pt x="15890" y="4287"/>
                      <a:pt x="14612" y="6367"/>
                      <a:pt x="13560" y="7896"/>
                    </a:cubicBezTo>
                    <a:cubicBezTo>
                      <a:pt x="13560" y="7896"/>
                      <a:pt x="9725" y="4688"/>
                      <a:pt x="6692" y="1555"/>
                    </a:cubicBezTo>
                    <a:lnTo>
                      <a:pt x="2833" y="1"/>
                    </a:ln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8"/>
              <p:cNvSpPr/>
              <p:nvPr/>
            </p:nvSpPr>
            <p:spPr>
              <a:xfrm>
                <a:off x="4569700" y="3261300"/>
                <a:ext cx="545775" cy="421100"/>
              </a:xfrm>
              <a:custGeom>
                <a:avLst/>
                <a:gdLst/>
                <a:ahLst/>
                <a:cxnLst/>
                <a:rect l="l" t="t" r="r" b="b"/>
                <a:pathLst>
                  <a:path w="21831" h="16844" extrusionOk="0">
                    <a:moveTo>
                      <a:pt x="2833" y="1"/>
                    </a:moveTo>
                    <a:lnTo>
                      <a:pt x="1" y="1"/>
                    </a:lnTo>
                    <a:lnTo>
                      <a:pt x="1" y="6968"/>
                    </a:lnTo>
                    <a:cubicBezTo>
                      <a:pt x="1" y="6968"/>
                      <a:pt x="1981" y="7695"/>
                      <a:pt x="4286" y="6968"/>
                    </a:cubicBezTo>
                    <a:cubicBezTo>
                      <a:pt x="4286" y="6968"/>
                      <a:pt x="10477" y="16843"/>
                      <a:pt x="14387" y="16843"/>
                    </a:cubicBezTo>
                    <a:cubicBezTo>
                      <a:pt x="17720" y="16843"/>
                      <a:pt x="21830" y="8522"/>
                      <a:pt x="21830" y="8522"/>
                    </a:cubicBezTo>
                    <a:lnTo>
                      <a:pt x="21830" y="6191"/>
                    </a:lnTo>
                    <a:lnTo>
                      <a:pt x="17269" y="2432"/>
                    </a:lnTo>
                    <a:cubicBezTo>
                      <a:pt x="15890" y="4287"/>
                      <a:pt x="14612" y="6367"/>
                      <a:pt x="13560" y="7896"/>
                    </a:cubicBezTo>
                    <a:cubicBezTo>
                      <a:pt x="13560" y="7896"/>
                      <a:pt x="9725" y="4688"/>
                      <a:pt x="6692" y="1555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8"/>
              <p:cNvSpPr/>
              <p:nvPr/>
            </p:nvSpPr>
            <p:spPr>
              <a:xfrm>
                <a:off x="4569700" y="3261300"/>
                <a:ext cx="167325" cy="182375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7295" extrusionOk="0">
                    <a:moveTo>
                      <a:pt x="1" y="1"/>
                    </a:moveTo>
                    <a:lnTo>
                      <a:pt x="1" y="6968"/>
                    </a:lnTo>
                    <a:cubicBezTo>
                      <a:pt x="1" y="6968"/>
                      <a:pt x="878" y="7294"/>
                      <a:pt x="2156" y="7294"/>
                    </a:cubicBezTo>
                    <a:cubicBezTo>
                      <a:pt x="1555" y="7294"/>
                      <a:pt x="878" y="6968"/>
                      <a:pt x="878" y="6968"/>
                    </a:cubicBezTo>
                    <a:cubicBezTo>
                      <a:pt x="878" y="6968"/>
                      <a:pt x="1630" y="6592"/>
                      <a:pt x="1630" y="5966"/>
                    </a:cubicBezTo>
                    <a:cubicBezTo>
                      <a:pt x="1630" y="5314"/>
                      <a:pt x="1128" y="5014"/>
                      <a:pt x="1128" y="5014"/>
                    </a:cubicBezTo>
                    <a:cubicBezTo>
                      <a:pt x="1404" y="4888"/>
                      <a:pt x="1880" y="4512"/>
                      <a:pt x="1880" y="3986"/>
                    </a:cubicBezTo>
                    <a:cubicBezTo>
                      <a:pt x="1880" y="3460"/>
                      <a:pt x="1504" y="3059"/>
                      <a:pt x="1504" y="3059"/>
                    </a:cubicBezTo>
                    <a:cubicBezTo>
                      <a:pt x="1830" y="2883"/>
                      <a:pt x="2006" y="2582"/>
                      <a:pt x="2006" y="2582"/>
                    </a:cubicBezTo>
                    <a:cubicBezTo>
                      <a:pt x="3133" y="4241"/>
                      <a:pt x="4652" y="4339"/>
                      <a:pt x="4993" y="4339"/>
                    </a:cubicBezTo>
                    <a:cubicBezTo>
                      <a:pt x="5039" y="4339"/>
                      <a:pt x="5063" y="4337"/>
                      <a:pt x="5063" y="4337"/>
                    </a:cubicBezTo>
                    <a:lnTo>
                      <a:pt x="5063" y="1555"/>
                    </a:lnTo>
                    <a:lnTo>
                      <a:pt x="6692" y="1555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8"/>
              <p:cNvSpPr/>
              <p:nvPr/>
            </p:nvSpPr>
            <p:spPr>
              <a:xfrm>
                <a:off x="4570325" y="3261300"/>
                <a:ext cx="83375" cy="85250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3410" extrusionOk="0">
                    <a:moveTo>
                      <a:pt x="1" y="1"/>
                    </a:moveTo>
                    <a:lnTo>
                      <a:pt x="1" y="2608"/>
                    </a:lnTo>
                    <a:lnTo>
                      <a:pt x="1354" y="2608"/>
                    </a:lnTo>
                    <a:cubicBezTo>
                      <a:pt x="1705" y="2407"/>
                      <a:pt x="1956" y="1931"/>
                      <a:pt x="1956" y="1931"/>
                    </a:cubicBezTo>
                    <a:cubicBezTo>
                      <a:pt x="2332" y="2733"/>
                      <a:pt x="3334" y="3410"/>
                      <a:pt x="3334" y="3410"/>
                    </a:cubicBezTo>
                    <a:lnTo>
                      <a:pt x="3334" y="201"/>
                    </a:lnTo>
                    <a:lnTo>
                      <a:pt x="2808" y="1"/>
                    </a:ln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8"/>
              <p:cNvSpPr/>
              <p:nvPr/>
            </p:nvSpPr>
            <p:spPr>
              <a:xfrm>
                <a:off x="4148025" y="2761925"/>
                <a:ext cx="470575" cy="222925"/>
              </a:xfrm>
              <a:custGeom>
                <a:avLst/>
                <a:gdLst/>
                <a:ahLst/>
                <a:cxnLst/>
                <a:rect l="l" t="t" r="r" b="b"/>
                <a:pathLst>
                  <a:path w="18823" h="8917" extrusionOk="0">
                    <a:moveTo>
                      <a:pt x="15033" y="0"/>
                    </a:moveTo>
                    <a:cubicBezTo>
                      <a:pt x="11462" y="0"/>
                      <a:pt x="7814" y="2891"/>
                      <a:pt x="4452" y="2891"/>
                    </a:cubicBezTo>
                    <a:cubicBezTo>
                      <a:pt x="3088" y="2891"/>
                      <a:pt x="1772" y="2416"/>
                      <a:pt x="527" y="1079"/>
                    </a:cubicBezTo>
                    <a:cubicBezTo>
                      <a:pt x="351" y="3109"/>
                      <a:pt x="176" y="5114"/>
                      <a:pt x="0" y="7144"/>
                    </a:cubicBezTo>
                    <a:cubicBezTo>
                      <a:pt x="1165" y="8452"/>
                      <a:pt x="2450" y="8916"/>
                      <a:pt x="3810" y="8916"/>
                    </a:cubicBezTo>
                    <a:cubicBezTo>
                      <a:pt x="7127" y="8916"/>
                      <a:pt x="10891" y="6158"/>
                      <a:pt x="14444" y="6158"/>
                    </a:cubicBezTo>
                    <a:cubicBezTo>
                      <a:pt x="15769" y="6158"/>
                      <a:pt x="17064" y="6541"/>
                      <a:pt x="18296" y="7595"/>
                    </a:cubicBezTo>
                    <a:cubicBezTo>
                      <a:pt x="18472" y="5540"/>
                      <a:pt x="18647" y="3460"/>
                      <a:pt x="18823" y="1379"/>
                    </a:cubicBezTo>
                    <a:cubicBezTo>
                      <a:pt x="17580" y="371"/>
                      <a:pt x="16312" y="0"/>
                      <a:pt x="15033" y="0"/>
                    </a:cubicBezTo>
                    <a:close/>
                  </a:path>
                </a:pathLst>
              </a:custGeom>
              <a:solidFill>
                <a:srgbClr val="CC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8"/>
              <p:cNvSpPr/>
              <p:nvPr/>
            </p:nvSpPr>
            <p:spPr>
              <a:xfrm>
                <a:off x="4148025" y="2672325"/>
                <a:ext cx="470575" cy="410450"/>
              </a:xfrm>
              <a:custGeom>
                <a:avLst/>
                <a:gdLst/>
                <a:ahLst/>
                <a:cxnLst/>
                <a:rect l="l" t="t" r="r" b="b"/>
                <a:pathLst>
                  <a:path w="18823" h="16418" extrusionOk="0">
                    <a:moveTo>
                      <a:pt x="18823" y="4963"/>
                    </a:moveTo>
                    <a:cubicBezTo>
                      <a:pt x="18647" y="7044"/>
                      <a:pt x="18472" y="9124"/>
                      <a:pt x="18296" y="11179"/>
                    </a:cubicBezTo>
                    <a:cubicBezTo>
                      <a:pt x="12406" y="6141"/>
                      <a:pt x="5063" y="16417"/>
                      <a:pt x="0" y="10728"/>
                    </a:cubicBezTo>
                    <a:cubicBezTo>
                      <a:pt x="176" y="8698"/>
                      <a:pt x="351" y="6693"/>
                      <a:pt x="527" y="4663"/>
                    </a:cubicBezTo>
                    <a:cubicBezTo>
                      <a:pt x="5940" y="10477"/>
                      <a:pt x="12707" y="1"/>
                      <a:pt x="18823" y="4963"/>
                    </a:cubicBezTo>
                    <a:close/>
                  </a:path>
                </a:pathLst>
              </a:custGeom>
              <a:solidFill>
                <a:srgbClr val="CD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8"/>
              <p:cNvSpPr/>
              <p:nvPr/>
            </p:nvSpPr>
            <p:spPr>
              <a:xfrm>
                <a:off x="4544025" y="2755050"/>
                <a:ext cx="88350" cy="780100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1204" extrusionOk="0">
                    <a:moveTo>
                      <a:pt x="3133" y="0"/>
                    </a:moveTo>
                    <a:cubicBezTo>
                      <a:pt x="2907" y="0"/>
                      <a:pt x="2682" y="176"/>
                      <a:pt x="2657" y="401"/>
                    </a:cubicBezTo>
                    <a:lnTo>
                      <a:pt x="25" y="30727"/>
                    </a:lnTo>
                    <a:cubicBezTo>
                      <a:pt x="0" y="30953"/>
                      <a:pt x="176" y="31178"/>
                      <a:pt x="401" y="31203"/>
                    </a:cubicBezTo>
                    <a:cubicBezTo>
                      <a:pt x="652" y="31203"/>
                      <a:pt x="852" y="31028"/>
                      <a:pt x="877" y="30802"/>
                    </a:cubicBezTo>
                    <a:lnTo>
                      <a:pt x="3534" y="476"/>
                    </a:lnTo>
                    <a:cubicBezTo>
                      <a:pt x="3534" y="251"/>
                      <a:pt x="3358" y="25"/>
                      <a:pt x="3133" y="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8"/>
              <p:cNvSpPr/>
              <p:nvPr/>
            </p:nvSpPr>
            <p:spPr>
              <a:xfrm>
                <a:off x="4544025" y="2755050"/>
                <a:ext cx="88350" cy="780100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31204" extrusionOk="0">
                    <a:moveTo>
                      <a:pt x="401" y="31203"/>
                    </a:moveTo>
                    <a:cubicBezTo>
                      <a:pt x="652" y="31203"/>
                      <a:pt x="852" y="31028"/>
                      <a:pt x="877" y="30802"/>
                    </a:cubicBezTo>
                    <a:lnTo>
                      <a:pt x="3534" y="476"/>
                    </a:lnTo>
                    <a:cubicBezTo>
                      <a:pt x="3534" y="251"/>
                      <a:pt x="3358" y="25"/>
                      <a:pt x="3133" y="25"/>
                    </a:cubicBezTo>
                    <a:cubicBezTo>
                      <a:pt x="2907" y="0"/>
                      <a:pt x="2682" y="176"/>
                      <a:pt x="2657" y="401"/>
                    </a:cubicBezTo>
                    <a:lnTo>
                      <a:pt x="25" y="30727"/>
                    </a:lnTo>
                    <a:cubicBezTo>
                      <a:pt x="0" y="30953"/>
                      <a:pt x="176" y="31178"/>
                      <a:pt x="401" y="3120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8"/>
              <p:cNvSpPr/>
              <p:nvPr/>
            </p:nvSpPr>
            <p:spPr>
              <a:xfrm>
                <a:off x="4525850" y="3226825"/>
                <a:ext cx="88375" cy="20872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8349" extrusionOk="0">
                    <a:moveTo>
                      <a:pt x="1717" y="1"/>
                    </a:moveTo>
                    <a:cubicBezTo>
                      <a:pt x="869" y="1"/>
                      <a:pt x="201" y="492"/>
                      <a:pt x="201" y="1079"/>
                    </a:cubicBezTo>
                    <a:cubicBezTo>
                      <a:pt x="201" y="1555"/>
                      <a:pt x="602" y="1956"/>
                      <a:pt x="1178" y="2107"/>
                    </a:cubicBezTo>
                    <a:cubicBezTo>
                      <a:pt x="476" y="2282"/>
                      <a:pt x="0" y="2708"/>
                      <a:pt x="0" y="3210"/>
                    </a:cubicBezTo>
                    <a:cubicBezTo>
                      <a:pt x="0" y="3736"/>
                      <a:pt x="476" y="4162"/>
                      <a:pt x="1153" y="4337"/>
                    </a:cubicBezTo>
                    <a:cubicBezTo>
                      <a:pt x="577" y="4488"/>
                      <a:pt x="176" y="4889"/>
                      <a:pt x="176" y="5340"/>
                    </a:cubicBezTo>
                    <a:cubicBezTo>
                      <a:pt x="176" y="5816"/>
                      <a:pt x="602" y="6242"/>
                      <a:pt x="1203" y="6393"/>
                    </a:cubicBezTo>
                    <a:cubicBezTo>
                      <a:pt x="702" y="6543"/>
                      <a:pt x="376" y="6894"/>
                      <a:pt x="376" y="7320"/>
                    </a:cubicBezTo>
                    <a:cubicBezTo>
                      <a:pt x="376" y="7896"/>
                      <a:pt x="978" y="8347"/>
                      <a:pt x="1755" y="8347"/>
                    </a:cubicBezTo>
                    <a:cubicBezTo>
                      <a:pt x="1774" y="8348"/>
                      <a:pt x="1793" y="8348"/>
                      <a:pt x="1811" y="8348"/>
                    </a:cubicBezTo>
                    <a:cubicBezTo>
                      <a:pt x="2538" y="8348"/>
                      <a:pt x="3133" y="7882"/>
                      <a:pt x="3133" y="7345"/>
                    </a:cubicBezTo>
                    <a:cubicBezTo>
                      <a:pt x="3133" y="6919"/>
                      <a:pt x="2782" y="6543"/>
                      <a:pt x="2306" y="6393"/>
                    </a:cubicBezTo>
                    <a:cubicBezTo>
                      <a:pt x="2908" y="6242"/>
                      <a:pt x="3334" y="5841"/>
                      <a:pt x="3334" y="5365"/>
                    </a:cubicBezTo>
                    <a:cubicBezTo>
                      <a:pt x="3334" y="4914"/>
                      <a:pt x="2933" y="4513"/>
                      <a:pt x="2356" y="4337"/>
                    </a:cubicBezTo>
                    <a:cubicBezTo>
                      <a:pt x="3058" y="4187"/>
                      <a:pt x="3534" y="3736"/>
                      <a:pt x="3534" y="3235"/>
                    </a:cubicBezTo>
                    <a:cubicBezTo>
                      <a:pt x="3534" y="2733"/>
                      <a:pt x="3058" y="2282"/>
                      <a:pt x="2381" y="2132"/>
                    </a:cubicBezTo>
                    <a:cubicBezTo>
                      <a:pt x="2958" y="1956"/>
                      <a:pt x="3359" y="1555"/>
                      <a:pt x="3359" y="1104"/>
                    </a:cubicBezTo>
                    <a:cubicBezTo>
                      <a:pt x="3359" y="503"/>
                      <a:pt x="2657" y="2"/>
                      <a:pt x="1780" y="2"/>
                    </a:cubicBezTo>
                    <a:cubicBezTo>
                      <a:pt x="1759" y="1"/>
                      <a:pt x="1738" y="1"/>
                      <a:pt x="1717" y="1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8"/>
              <p:cNvSpPr/>
              <p:nvPr/>
            </p:nvSpPr>
            <p:spPr>
              <a:xfrm>
                <a:off x="4525850" y="3226825"/>
                <a:ext cx="88375" cy="20872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8349" extrusionOk="0">
                    <a:moveTo>
                      <a:pt x="1717" y="1"/>
                    </a:moveTo>
                    <a:cubicBezTo>
                      <a:pt x="869" y="1"/>
                      <a:pt x="201" y="492"/>
                      <a:pt x="201" y="1079"/>
                    </a:cubicBezTo>
                    <a:cubicBezTo>
                      <a:pt x="201" y="1555"/>
                      <a:pt x="602" y="1956"/>
                      <a:pt x="1178" y="2107"/>
                    </a:cubicBezTo>
                    <a:cubicBezTo>
                      <a:pt x="476" y="2282"/>
                      <a:pt x="0" y="2708"/>
                      <a:pt x="0" y="3210"/>
                    </a:cubicBezTo>
                    <a:cubicBezTo>
                      <a:pt x="0" y="3736"/>
                      <a:pt x="476" y="4162"/>
                      <a:pt x="1153" y="4337"/>
                    </a:cubicBezTo>
                    <a:cubicBezTo>
                      <a:pt x="577" y="4488"/>
                      <a:pt x="176" y="4889"/>
                      <a:pt x="176" y="5340"/>
                    </a:cubicBezTo>
                    <a:cubicBezTo>
                      <a:pt x="176" y="5816"/>
                      <a:pt x="602" y="6242"/>
                      <a:pt x="1203" y="6393"/>
                    </a:cubicBezTo>
                    <a:cubicBezTo>
                      <a:pt x="702" y="6543"/>
                      <a:pt x="376" y="6894"/>
                      <a:pt x="376" y="7320"/>
                    </a:cubicBezTo>
                    <a:cubicBezTo>
                      <a:pt x="376" y="7896"/>
                      <a:pt x="978" y="8347"/>
                      <a:pt x="1755" y="8347"/>
                    </a:cubicBezTo>
                    <a:cubicBezTo>
                      <a:pt x="1774" y="8348"/>
                      <a:pt x="1793" y="8348"/>
                      <a:pt x="1811" y="8348"/>
                    </a:cubicBezTo>
                    <a:cubicBezTo>
                      <a:pt x="2538" y="8348"/>
                      <a:pt x="3133" y="7882"/>
                      <a:pt x="3133" y="7345"/>
                    </a:cubicBezTo>
                    <a:cubicBezTo>
                      <a:pt x="3133" y="6919"/>
                      <a:pt x="2782" y="6543"/>
                      <a:pt x="2306" y="6393"/>
                    </a:cubicBezTo>
                    <a:cubicBezTo>
                      <a:pt x="2908" y="6242"/>
                      <a:pt x="3334" y="5841"/>
                      <a:pt x="3334" y="5365"/>
                    </a:cubicBezTo>
                    <a:cubicBezTo>
                      <a:pt x="3334" y="4914"/>
                      <a:pt x="2933" y="4513"/>
                      <a:pt x="2356" y="4337"/>
                    </a:cubicBezTo>
                    <a:cubicBezTo>
                      <a:pt x="3058" y="4187"/>
                      <a:pt x="3534" y="3736"/>
                      <a:pt x="3534" y="3235"/>
                    </a:cubicBezTo>
                    <a:cubicBezTo>
                      <a:pt x="3534" y="2733"/>
                      <a:pt x="3058" y="2282"/>
                      <a:pt x="2381" y="2132"/>
                    </a:cubicBezTo>
                    <a:cubicBezTo>
                      <a:pt x="2958" y="1956"/>
                      <a:pt x="3359" y="1555"/>
                      <a:pt x="3359" y="1104"/>
                    </a:cubicBezTo>
                    <a:cubicBezTo>
                      <a:pt x="3359" y="503"/>
                      <a:pt x="2657" y="2"/>
                      <a:pt x="1780" y="2"/>
                    </a:cubicBezTo>
                    <a:cubicBezTo>
                      <a:pt x="1759" y="1"/>
                      <a:pt x="1738" y="1"/>
                      <a:pt x="1717" y="1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8"/>
              <p:cNvSpPr/>
              <p:nvPr/>
            </p:nvSpPr>
            <p:spPr>
              <a:xfrm>
                <a:off x="4525850" y="3226225"/>
                <a:ext cx="88375" cy="209925"/>
              </a:xfrm>
              <a:custGeom>
                <a:avLst/>
                <a:gdLst/>
                <a:ahLst/>
                <a:cxnLst/>
                <a:rect l="l" t="t" r="r" b="b"/>
                <a:pathLst>
                  <a:path w="3535" h="8397" extrusionOk="0">
                    <a:moveTo>
                      <a:pt x="176" y="5364"/>
                    </a:moveTo>
                    <a:cubicBezTo>
                      <a:pt x="176" y="4913"/>
                      <a:pt x="577" y="4512"/>
                      <a:pt x="1153" y="4361"/>
                    </a:cubicBezTo>
                    <a:cubicBezTo>
                      <a:pt x="476" y="4186"/>
                      <a:pt x="0" y="3760"/>
                      <a:pt x="0" y="3234"/>
                    </a:cubicBezTo>
                    <a:cubicBezTo>
                      <a:pt x="0" y="2732"/>
                      <a:pt x="476" y="2306"/>
                      <a:pt x="1178" y="2131"/>
                    </a:cubicBezTo>
                    <a:cubicBezTo>
                      <a:pt x="602" y="1980"/>
                      <a:pt x="201" y="1579"/>
                      <a:pt x="201" y="1103"/>
                    </a:cubicBezTo>
                    <a:cubicBezTo>
                      <a:pt x="201" y="502"/>
                      <a:pt x="903" y="0"/>
                      <a:pt x="1780" y="26"/>
                    </a:cubicBezTo>
                    <a:cubicBezTo>
                      <a:pt x="2657" y="26"/>
                      <a:pt x="3359" y="527"/>
                      <a:pt x="3359" y="1128"/>
                    </a:cubicBezTo>
                    <a:cubicBezTo>
                      <a:pt x="3359" y="1579"/>
                      <a:pt x="2958" y="1980"/>
                      <a:pt x="2381" y="2156"/>
                    </a:cubicBezTo>
                    <a:cubicBezTo>
                      <a:pt x="3058" y="2306"/>
                      <a:pt x="3534" y="2757"/>
                      <a:pt x="3534" y="3259"/>
                    </a:cubicBezTo>
                    <a:cubicBezTo>
                      <a:pt x="3534" y="3760"/>
                      <a:pt x="3058" y="4211"/>
                      <a:pt x="2356" y="4361"/>
                    </a:cubicBezTo>
                    <a:cubicBezTo>
                      <a:pt x="2933" y="4537"/>
                      <a:pt x="3334" y="4938"/>
                      <a:pt x="3334" y="5389"/>
                    </a:cubicBezTo>
                    <a:cubicBezTo>
                      <a:pt x="3334" y="5865"/>
                      <a:pt x="2908" y="6266"/>
                      <a:pt x="2306" y="6417"/>
                    </a:cubicBezTo>
                    <a:cubicBezTo>
                      <a:pt x="2782" y="6567"/>
                      <a:pt x="3133" y="6943"/>
                      <a:pt x="3133" y="7369"/>
                    </a:cubicBezTo>
                    <a:cubicBezTo>
                      <a:pt x="3133" y="7920"/>
                      <a:pt x="2507" y="8396"/>
                      <a:pt x="1755" y="8371"/>
                    </a:cubicBezTo>
                    <a:cubicBezTo>
                      <a:pt x="978" y="8371"/>
                      <a:pt x="376" y="7920"/>
                      <a:pt x="376" y="7344"/>
                    </a:cubicBezTo>
                    <a:cubicBezTo>
                      <a:pt x="376" y="6918"/>
                      <a:pt x="702" y="6567"/>
                      <a:pt x="1203" y="6417"/>
                    </a:cubicBezTo>
                    <a:cubicBezTo>
                      <a:pt x="602" y="6266"/>
                      <a:pt x="176" y="5840"/>
                      <a:pt x="176" y="5364"/>
                    </a:cubicBezTo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8"/>
              <p:cNvSpPr/>
              <p:nvPr/>
            </p:nvSpPr>
            <p:spPr>
              <a:xfrm>
                <a:off x="4540875" y="3226850"/>
                <a:ext cx="73350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3535" extrusionOk="0">
                    <a:moveTo>
                      <a:pt x="1329" y="1"/>
                    </a:moveTo>
                    <a:cubicBezTo>
                      <a:pt x="953" y="76"/>
                      <a:pt x="627" y="176"/>
                      <a:pt x="452" y="326"/>
                    </a:cubicBezTo>
                    <a:cubicBezTo>
                      <a:pt x="1" y="752"/>
                      <a:pt x="251" y="1504"/>
                      <a:pt x="903" y="1930"/>
                    </a:cubicBezTo>
                    <a:cubicBezTo>
                      <a:pt x="1505" y="2331"/>
                      <a:pt x="2557" y="2833"/>
                      <a:pt x="2557" y="2833"/>
                    </a:cubicBezTo>
                    <a:cubicBezTo>
                      <a:pt x="2557" y="2833"/>
                      <a:pt x="2682" y="3158"/>
                      <a:pt x="2883" y="3534"/>
                    </a:cubicBezTo>
                    <a:cubicBezTo>
                      <a:pt x="2908" y="3434"/>
                      <a:pt x="2933" y="3334"/>
                      <a:pt x="2933" y="3234"/>
                    </a:cubicBezTo>
                    <a:cubicBezTo>
                      <a:pt x="2933" y="2732"/>
                      <a:pt x="2457" y="2281"/>
                      <a:pt x="1780" y="2131"/>
                    </a:cubicBezTo>
                    <a:cubicBezTo>
                      <a:pt x="2357" y="1955"/>
                      <a:pt x="2758" y="1554"/>
                      <a:pt x="2758" y="1103"/>
                    </a:cubicBezTo>
                    <a:cubicBezTo>
                      <a:pt x="2758" y="527"/>
                      <a:pt x="2131" y="51"/>
                      <a:pt x="1329" y="1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8"/>
              <p:cNvSpPr/>
              <p:nvPr/>
            </p:nvSpPr>
            <p:spPr>
              <a:xfrm>
                <a:off x="4544650" y="3225700"/>
                <a:ext cx="192375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5761" extrusionOk="0">
                    <a:moveTo>
                      <a:pt x="2197" y="0"/>
                    </a:moveTo>
                    <a:cubicBezTo>
                      <a:pt x="1136" y="0"/>
                      <a:pt x="422" y="325"/>
                      <a:pt x="326" y="598"/>
                    </a:cubicBezTo>
                    <a:cubicBezTo>
                      <a:pt x="0" y="1751"/>
                      <a:pt x="3033" y="2628"/>
                      <a:pt x="3033" y="2628"/>
                    </a:cubicBezTo>
                    <a:cubicBezTo>
                      <a:pt x="3308" y="4232"/>
                      <a:pt x="5163" y="5761"/>
                      <a:pt x="6065" y="5761"/>
                    </a:cubicBezTo>
                    <a:lnTo>
                      <a:pt x="7694" y="2979"/>
                    </a:lnTo>
                    <a:cubicBezTo>
                      <a:pt x="7694" y="2979"/>
                      <a:pt x="6316" y="1099"/>
                      <a:pt x="4261" y="372"/>
                    </a:cubicBezTo>
                    <a:cubicBezTo>
                      <a:pt x="3496" y="102"/>
                      <a:pt x="2792" y="0"/>
                      <a:pt x="2197" y="0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8"/>
              <p:cNvSpPr/>
              <p:nvPr/>
            </p:nvSpPr>
            <p:spPr>
              <a:xfrm>
                <a:off x="4544650" y="3225700"/>
                <a:ext cx="192375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5761" extrusionOk="0">
                    <a:moveTo>
                      <a:pt x="2197" y="0"/>
                    </a:moveTo>
                    <a:cubicBezTo>
                      <a:pt x="1136" y="0"/>
                      <a:pt x="422" y="325"/>
                      <a:pt x="326" y="598"/>
                    </a:cubicBezTo>
                    <a:cubicBezTo>
                      <a:pt x="0" y="1751"/>
                      <a:pt x="3033" y="2628"/>
                      <a:pt x="3033" y="2628"/>
                    </a:cubicBezTo>
                    <a:cubicBezTo>
                      <a:pt x="3308" y="4232"/>
                      <a:pt x="5163" y="5761"/>
                      <a:pt x="6065" y="5761"/>
                    </a:cubicBezTo>
                    <a:lnTo>
                      <a:pt x="7694" y="2979"/>
                    </a:lnTo>
                    <a:cubicBezTo>
                      <a:pt x="7694" y="2979"/>
                      <a:pt x="6316" y="1099"/>
                      <a:pt x="4261" y="372"/>
                    </a:cubicBezTo>
                    <a:cubicBezTo>
                      <a:pt x="3496" y="102"/>
                      <a:pt x="2792" y="0"/>
                      <a:pt x="2197" y="0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8"/>
              <p:cNvSpPr/>
              <p:nvPr/>
            </p:nvSpPr>
            <p:spPr>
              <a:xfrm>
                <a:off x="4544650" y="3216200"/>
                <a:ext cx="192375" cy="153525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6141" extrusionOk="0">
                    <a:moveTo>
                      <a:pt x="4261" y="752"/>
                    </a:moveTo>
                    <a:cubicBezTo>
                      <a:pt x="2130" y="0"/>
                      <a:pt x="476" y="552"/>
                      <a:pt x="326" y="978"/>
                    </a:cubicBezTo>
                    <a:cubicBezTo>
                      <a:pt x="0" y="2131"/>
                      <a:pt x="3033" y="3008"/>
                      <a:pt x="3033" y="3008"/>
                    </a:cubicBezTo>
                    <a:cubicBezTo>
                      <a:pt x="3308" y="4612"/>
                      <a:pt x="5163" y="6141"/>
                      <a:pt x="6065" y="6141"/>
                    </a:cubicBezTo>
                    <a:lnTo>
                      <a:pt x="7694" y="3359"/>
                    </a:lnTo>
                    <a:cubicBezTo>
                      <a:pt x="7694" y="3359"/>
                      <a:pt x="6316" y="1479"/>
                      <a:pt x="4261" y="752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8"/>
              <p:cNvSpPr/>
              <p:nvPr/>
            </p:nvSpPr>
            <p:spPr>
              <a:xfrm>
                <a:off x="4908675" y="3430475"/>
                <a:ext cx="42625" cy="1429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5716" extrusionOk="0">
                    <a:moveTo>
                      <a:pt x="752" y="1"/>
                    </a:moveTo>
                    <a:cubicBezTo>
                      <a:pt x="502" y="402"/>
                      <a:pt x="251" y="778"/>
                      <a:pt x="1" y="1129"/>
                    </a:cubicBezTo>
                    <a:cubicBezTo>
                      <a:pt x="1" y="1129"/>
                      <a:pt x="1204" y="2908"/>
                      <a:pt x="1204" y="5715"/>
                    </a:cubicBezTo>
                    <a:cubicBezTo>
                      <a:pt x="1204" y="5715"/>
                      <a:pt x="1705" y="2708"/>
                      <a:pt x="752" y="1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8"/>
              <p:cNvSpPr/>
              <p:nvPr/>
            </p:nvSpPr>
            <p:spPr>
              <a:xfrm>
                <a:off x="4993275" y="3322100"/>
                <a:ext cx="122200" cy="246250"/>
              </a:xfrm>
              <a:custGeom>
                <a:avLst/>
                <a:gdLst/>
                <a:ahLst/>
                <a:cxnLst/>
                <a:rect l="l" t="t" r="r" b="b"/>
                <a:pathLst>
                  <a:path w="4888" h="9850" extrusionOk="0">
                    <a:moveTo>
                      <a:pt x="351" y="0"/>
                    </a:moveTo>
                    <a:cubicBezTo>
                      <a:pt x="226" y="150"/>
                      <a:pt x="125" y="326"/>
                      <a:pt x="0" y="476"/>
                    </a:cubicBezTo>
                    <a:cubicBezTo>
                      <a:pt x="2155" y="2857"/>
                      <a:pt x="3910" y="4060"/>
                      <a:pt x="3910" y="4060"/>
                    </a:cubicBezTo>
                    <a:cubicBezTo>
                      <a:pt x="3584" y="5915"/>
                      <a:pt x="3033" y="8346"/>
                      <a:pt x="2682" y="9850"/>
                    </a:cubicBezTo>
                    <a:cubicBezTo>
                      <a:pt x="3985" y="7895"/>
                      <a:pt x="4887" y="6090"/>
                      <a:pt x="4887" y="6090"/>
                    </a:cubicBezTo>
                    <a:lnTo>
                      <a:pt x="4887" y="3759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8"/>
              <p:cNvSpPr/>
              <p:nvPr/>
            </p:nvSpPr>
            <p:spPr>
              <a:xfrm>
                <a:off x="4860425" y="3614050"/>
                <a:ext cx="16232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2734" extrusionOk="0">
                    <a:moveTo>
                      <a:pt x="4501" y="1"/>
                    </a:moveTo>
                    <a:cubicBezTo>
                      <a:pt x="4265" y="1"/>
                      <a:pt x="4018" y="9"/>
                      <a:pt x="3760" y="26"/>
                    </a:cubicBezTo>
                    <a:lnTo>
                      <a:pt x="3560" y="26"/>
                    </a:lnTo>
                    <a:cubicBezTo>
                      <a:pt x="1605" y="152"/>
                      <a:pt x="527" y="227"/>
                      <a:pt x="151" y="929"/>
                    </a:cubicBezTo>
                    <a:cubicBezTo>
                      <a:pt x="51" y="1154"/>
                      <a:pt x="1" y="1380"/>
                      <a:pt x="26" y="1580"/>
                    </a:cubicBezTo>
                    <a:cubicBezTo>
                      <a:pt x="1003" y="2282"/>
                      <a:pt x="1931" y="2733"/>
                      <a:pt x="2758" y="2733"/>
                    </a:cubicBezTo>
                    <a:cubicBezTo>
                      <a:pt x="3986" y="2733"/>
                      <a:pt x="5289" y="1630"/>
                      <a:pt x="6492" y="202"/>
                    </a:cubicBezTo>
                    <a:cubicBezTo>
                      <a:pt x="5935" y="87"/>
                      <a:pt x="5275" y="1"/>
                      <a:pt x="4501" y="1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8"/>
              <p:cNvSpPr/>
              <p:nvPr/>
            </p:nvSpPr>
            <p:spPr>
              <a:xfrm>
                <a:off x="4989500" y="3218075"/>
                <a:ext cx="125975" cy="198025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7921" extrusionOk="0">
                    <a:moveTo>
                      <a:pt x="5038" y="1"/>
                    </a:moveTo>
                    <a:cubicBezTo>
                      <a:pt x="3585" y="778"/>
                      <a:pt x="1454" y="2281"/>
                      <a:pt x="1" y="4161"/>
                    </a:cubicBezTo>
                    <a:cubicBezTo>
                      <a:pt x="1" y="4161"/>
                      <a:pt x="2081" y="6367"/>
                      <a:pt x="5038" y="7920"/>
                    </a:cubicBezTo>
                    <a:lnTo>
                      <a:pt x="5038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8"/>
              <p:cNvSpPr/>
              <p:nvPr/>
            </p:nvSpPr>
            <p:spPr>
              <a:xfrm>
                <a:off x="4771575" y="2152900"/>
                <a:ext cx="1030500" cy="1010250"/>
              </a:xfrm>
              <a:custGeom>
                <a:avLst/>
                <a:gdLst/>
                <a:ahLst/>
                <a:cxnLst/>
                <a:rect l="l" t="t" r="r" b="b"/>
                <a:pathLst>
                  <a:path w="41220" h="40410" extrusionOk="0">
                    <a:moveTo>
                      <a:pt x="20597" y="1"/>
                    </a:moveTo>
                    <a:cubicBezTo>
                      <a:pt x="15284" y="1"/>
                      <a:pt x="13379" y="2908"/>
                      <a:pt x="13379" y="2908"/>
                    </a:cubicBezTo>
                    <a:cubicBezTo>
                      <a:pt x="13379" y="2908"/>
                      <a:pt x="12946" y="2806"/>
                      <a:pt x="12227" y="2806"/>
                    </a:cubicBezTo>
                    <a:cubicBezTo>
                      <a:pt x="10779" y="2806"/>
                      <a:pt x="8172" y="3220"/>
                      <a:pt x="5610" y="5715"/>
                    </a:cubicBezTo>
                    <a:cubicBezTo>
                      <a:pt x="1650" y="9575"/>
                      <a:pt x="221" y="15114"/>
                      <a:pt x="96" y="22056"/>
                    </a:cubicBezTo>
                    <a:cubicBezTo>
                      <a:pt x="1" y="28632"/>
                      <a:pt x="3371" y="39919"/>
                      <a:pt x="5879" y="39919"/>
                    </a:cubicBezTo>
                    <a:cubicBezTo>
                      <a:pt x="6009" y="39919"/>
                      <a:pt x="6137" y="39889"/>
                      <a:pt x="6262" y="39826"/>
                    </a:cubicBezTo>
                    <a:cubicBezTo>
                      <a:pt x="6838" y="39525"/>
                      <a:pt x="6337" y="38021"/>
                      <a:pt x="6086" y="35540"/>
                    </a:cubicBezTo>
                    <a:lnTo>
                      <a:pt x="6086" y="35540"/>
                    </a:lnTo>
                    <a:cubicBezTo>
                      <a:pt x="6087" y="35544"/>
                      <a:pt x="6489" y="39325"/>
                      <a:pt x="9545" y="40076"/>
                    </a:cubicBezTo>
                    <a:cubicBezTo>
                      <a:pt x="10544" y="40320"/>
                      <a:pt x="11403" y="40409"/>
                      <a:pt x="12224" y="40409"/>
                    </a:cubicBezTo>
                    <a:cubicBezTo>
                      <a:pt x="14532" y="40409"/>
                      <a:pt x="16549" y="39700"/>
                      <a:pt x="20597" y="39700"/>
                    </a:cubicBezTo>
                    <a:cubicBezTo>
                      <a:pt x="24664" y="39700"/>
                      <a:pt x="26686" y="40409"/>
                      <a:pt x="28996" y="40409"/>
                    </a:cubicBezTo>
                    <a:cubicBezTo>
                      <a:pt x="29817" y="40409"/>
                      <a:pt x="30676" y="40320"/>
                      <a:pt x="31675" y="40076"/>
                    </a:cubicBezTo>
                    <a:cubicBezTo>
                      <a:pt x="34731" y="39325"/>
                      <a:pt x="35133" y="35545"/>
                      <a:pt x="35134" y="35540"/>
                    </a:cubicBezTo>
                    <a:lnTo>
                      <a:pt x="35134" y="35540"/>
                    </a:lnTo>
                    <a:cubicBezTo>
                      <a:pt x="34883" y="38021"/>
                      <a:pt x="34382" y="39525"/>
                      <a:pt x="34958" y="39826"/>
                    </a:cubicBezTo>
                    <a:cubicBezTo>
                      <a:pt x="35083" y="39889"/>
                      <a:pt x="35211" y="39919"/>
                      <a:pt x="35341" y="39919"/>
                    </a:cubicBezTo>
                    <a:cubicBezTo>
                      <a:pt x="37849" y="39919"/>
                      <a:pt x="41219" y="28632"/>
                      <a:pt x="41124" y="22056"/>
                    </a:cubicBezTo>
                    <a:cubicBezTo>
                      <a:pt x="40999" y="15114"/>
                      <a:pt x="39244" y="10176"/>
                      <a:pt x="35134" y="6041"/>
                    </a:cubicBezTo>
                    <a:cubicBezTo>
                      <a:pt x="31500" y="2407"/>
                      <a:pt x="27214" y="1"/>
                      <a:pt x="20597" y="1"/>
                    </a:cubicBezTo>
                    <a:close/>
                  </a:path>
                </a:pathLst>
              </a:custGeom>
              <a:solidFill>
                <a:srgbClr val="462D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8"/>
              <p:cNvSpPr/>
              <p:nvPr/>
            </p:nvSpPr>
            <p:spPr>
              <a:xfrm>
                <a:off x="4771450" y="2152900"/>
                <a:ext cx="1030750" cy="1027600"/>
              </a:xfrm>
              <a:custGeom>
                <a:avLst/>
                <a:gdLst/>
                <a:ahLst/>
                <a:cxnLst/>
                <a:rect l="l" t="t" r="r" b="b"/>
                <a:pathLst>
                  <a:path w="41230" h="41104" extrusionOk="0">
                    <a:moveTo>
                      <a:pt x="20602" y="39700"/>
                    </a:moveTo>
                    <a:cubicBezTo>
                      <a:pt x="15114" y="39700"/>
                      <a:pt x="13359" y="41004"/>
                      <a:pt x="9550" y="40076"/>
                    </a:cubicBezTo>
                    <a:cubicBezTo>
                      <a:pt x="6492" y="39324"/>
                      <a:pt x="6091" y="35540"/>
                      <a:pt x="6091" y="35540"/>
                    </a:cubicBezTo>
                    <a:cubicBezTo>
                      <a:pt x="6342" y="38021"/>
                      <a:pt x="6843" y="39525"/>
                      <a:pt x="6267" y="39826"/>
                    </a:cubicBezTo>
                    <a:cubicBezTo>
                      <a:pt x="3735" y="41104"/>
                      <a:pt x="1" y="28973"/>
                      <a:pt x="101" y="22056"/>
                    </a:cubicBezTo>
                    <a:cubicBezTo>
                      <a:pt x="226" y="15114"/>
                      <a:pt x="1655" y="9575"/>
                      <a:pt x="5615" y="5715"/>
                    </a:cubicBezTo>
                    <a:cubicBezTo>
                      <a:pt x="9450" y="1981"/>
                      <a:pt x="13384" y="2908"/>
                      <a:pt x="13384" y="2908"/>
                    </a:cubicBezTo>
                    <a:cubicBezTo>
                      <a:pt x="13384" y="2908"/>
                      <a:pt x="15289" y="1"/>
                      <a:pt x="20602" y="1"/>
                    </a:cubicBezTo>
                    <a:cubicBezTo>
                      <a:pt x="27219" y="1"/>
                      <a:pt x="31505" y="2407"/>
                      <a:pt x="35139" y="6041"/>
                    </a:cubicBezTo>
                    <a:cubicBezTo>
                      <a:pt x="39249" y="10176"/>
                      <a:pt x="41004" y="15114"/>
                      <a:pt x="41129" y="22056"/>
                    </a:cubicBezTo>
                    <a:cubicBezTo>
                      <a:pt x="41229" y="28973"/>
                      <a:pt x="37495" y="41104"/>
                      <a:pt x="34963" y="39826"/>
                    </a:cubicBezTo>
                    <a:cubicBezTo>
                      <a:pt x="34387" y="39525"/>
                      <a:pt x="34888" y="38021"/>
                      <a:pt x="35139" y="35540"/>
                    </a:cubicBezTo>
                    <a:cubicBezTo>
                      <a:pt x="35139" y="35540"/>
                      <a:pt x="34738" y="39324"/>
                      <a:pt x="31680" y="40076"/>
                    </a:cubicBezTo>
                    <a:cubicBezTo>
                      <a:pt x="27871" y="41004"/>
                      <a:pt x="26116" y="39700"/>
                      <a:pt x="20602" y="39700"/>
                    </a:cubicBezTo>
                  </a:path>
                </a:pathLst>
              </a:custGeom>
              <a:solidFill>
                <a:srgbClr val="462D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8"/>
              <p:cNvSpPr/>
              <p:nvPr/>
            </p:nvSpPr>
            <p:spPr>
              <a:xfrm>
                <a:off x="4777725" y="2706800"/>
                <a:ext cx="1017575" cy="451775"/>
              </a:xfrm>
              <a:custGeom>
                <a:avLst/>
                <a:gdLst/>
                <a:ahLst/>
                <a:cxnLst/>
                <a:rect l="l" t="t" r="r" b="b"/>
                <a:pathLst>
                  <a:path w="40703" h="18071" extrusionOk="0">
                    <a:moveTo>
                      <a:pt x="3660" y="0"/>
                    </a:moveTo>
                    <a:lnTo>
                      <a:pt x="3584" y="1003"/>
                    </a:lnTo>
                    <a:cubicBezTo>
                      <a:pt x="3394" y="911"/>
                      <a:pt x="3129" y="856"/>
                      <a:pt x="2825" y="856"/>
                    </a:cubicBezTo>
                    <a:cubicBezTo>
                      <a:pt x="1889" y="856"/>
                      <a:pt x="587" y="1375"/>
                      <a:pt x="0" y="2908"/>
                    </a:cubicBezTo>
                    <a:cubicBezTo>
                      <a:pt x="201" y="4737"/>
                      <a:pt x="552" y="6692"/>
                      <a:pt x="1003" y="8547"/>
                    </a:cubicBezTo>
                    <a:cubicBezTo>
                      <a:pt x="1705" y="9224"/>
                      <a:pt x="2833" y="9850"/>
                      <a:pt x="4712" y="9850"/>
                    </a:cubicBezTo>
                    <a:cubicBezTo>
                      <a:pt x="4712" y="9850"/>
                      <a:pt x="5790" y="15765"/>
                      <a:pt x="11003" y="17319"/>
                    </a:cubicBezTo>
                    <a:cubicBezTo>
                      <a:pt x="12131" y="17645"/>
                      <a:pt x="13209" y="17895"/>
                      <a:pt x="14236" y="18071"/>
                    </a:cubicBezTo>
                    <a:cubicBezTo>
                      <a:pt x="15840" y="17845"/>
                      <a:pt x="17645" y="17544"/>
                      <a:pt x="20351" y="17544"/>
                    </a:cubicBezTo>
                    <a:cubicBezTo>
                      <a:pt x="23083" y="17544"/>
                      <a:pt x="24888" y="17845"/>
                      <a:pt x="26492" y="18071"/>
                    </a:cubicBezTo>
                    <a:cubicBezTo>
                      <a:pt x="27519" y="17895"/>
                      <a:pt x="28597" y="17645"/>
                      <a:pt x="29725" y="17319"/>
                    </a:cubicBezTo>
                    <a:cubicBezTo>
                      <a:pt x="34913" y="15765"/>
                      <a:pt x="36016" y="9850"/>
                      <a:pt x="36016" y="9850"/>
                    </a:cubicBezTo>
                    <a:cubicBezTo>
                      <a:pt x="37895" y="9850"/>
                      <a:pt x="39023" y="9224"/>
                      <a:pt x="39725" y="8547"/>
                    </a:cubicBezTo>
                    <a:cubicBezTo>
                      <a:pt x="40176" y="6692"/>
                      <a:pt x="40527" y="4737"/>
                      <a:pt x="40702" y="2908"/>
                    </a:cubicBezTo>
                    <a:cubicBezTo>
                      <a:pt x="40135" y="1375"/>
                      <a:pt x="38838" y="856"/>
                      <a:pt x="37902" y="856"/>
                    </a:cubicBezTo>
                    <a:cubicBezTo>
                      <a:pt x="37599" y="856"/>
                      <a:pt x="37334" y="911"/>
                      <a:pt x="37144" y="1003"/>
                    </a:cubicBezTo>
                    <a:lnTo>
                      <a:pt x="37068" y="0"/>
                    </a:lnTo>
                    <a:close/>
                  </a:path>
                </a:pathLst>
              </a:custGeom>
              <a:solidFill>
                <a:srgbClr val="462D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8"/>
              <p:cNvSpPr/>
              <p:nvPr/>
            </p:nvSpPr>
            <p:spPr>
              <a:xfrm>
                <a:off x="5178725" y="3109050"/>
                <a:ext cx="216200" cy="161675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6467" extrusionOk="0">
                    <a:moveTo>
                      <a:pt x="1880" y="1"/>
                    </a:moveTo>
                    <a:lnTo>
                      <a:pt x="1880" y="2883"/>
                    </a:lnTo>
                    <a:lnTo>
                      <a:pt x="1" y="3510"/>
                    </a:lnTo>
                    <a:lnTo>
                      <a:pt x="1" y="6467"/>
                    </a:lnTo>
                    <a:lnTo>
                      <a:pt x="8647" y="6467"/>
                    </a:lnTo>
                    <a:lnTo>
                      <a:pt x="8647" y="3510"/>
                    </a:lnTo>
                    <a:lnTo>
                      <a:pt x="6768" y="2883"/>
                    </a:lnTo>
                    <a:lnTo>
                      <a:pt x="6768" y="1"/>
                    </a:ln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8"/>
              <p:cNvSpPr/>
              <p:nvPr/>
            </p:nvSpPr>
            <p:spPr>
              <a:xfrm>
                <a:off x="5178725" y="3109050"/>
                <a:ext cx="216200" cy="161675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6467" extrusionOk="0">
                    <a:moveTo>
                      <a:pt x="8647" y="3510"/>
                    </a:moveTo>
                    <a:lnTo>
                      <a:pt x="6768" y="2883"/>
                    </a:lnTo>
                    <a:lnTo>
                      <a:pt x="6768" y="1"/>
                    </a:lnTo>
                    <a:lnTo>
                      <a:pt x="1880" y="1"/>
                    </a:lnTo>
                    <a:lnTo>
                      <a:pt x="1880" y="2883"/>
                    </a:lnTo>
                    <a:lnTo>
                      <a:pt x="1" y="3510"/>
                    </a:lnTo>
                    <a:lnTo>
                      <a:pt x="1" y="6467"/>
                    </a:lnTo>
                    <a:lnTo>
                      <a:pt x="8647" y="6467"/>
                    </a:ln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8"/>
              <p:cNvSpPr/>
              <p:nvPr/>
            </p:nvSpPr>
            <p:spPr>
              <a:xfrm>
                <a:off x="5225725" y="3109050"/>
                <a:ext cx="12220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4888" h="2448" extrusionOk="0">
                    <a:moveTo>
                      <a:pt x="0" y="1"/>
                    </a:moveTo>
                    <a:lnTo>
                      <a:pt x="0" y="2306"/>
                    </a:lnTo>
                    <a:cubicBezTo>
                      <a:pt x="529" y="2385"/>
                      <a:pt x="1149" y="2448"/>
                      <a:pt x="1837" y="2448"/>
                    </a:cubicBezTo>
                    <a:cubicBezTo>
                      <a:pt x="2030" y="2448"/>
                      <a:pt x="2228" y="2443"/>
                      <a:pt x="2431" y="2432"/>
                    </a:cubicBezTo>
                    <a:cubicBezTo>
                      <a:pt x="3384" y="2357"/>
                      <a:pt x="4186" y="2256"/>
                      <a:pt x="4888" y="2131"/>
                    </a:cubicBezTo>
                    <a:lnTo>
                      <a:pt x="4888" y="1"/>
                    </a:ln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8"/>
              <p:cNvSpPr/>
              <p:nvPr/>
            </p:nvSpPr>
            <p:spPr>
              <a:xfrm>
                <a:off x="4769575" y="2750925"/>
                <a:ext cx="154175" cy="187450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7498" extrusionOk="0">
                    <a:moveTo>
                      <a:pt x="3420" y="0"/>
                    </a:moveTo>
                    <a:cubicBezTo>
                      <a:pt x="3327" y="0"/>
                      <a:pt x="3231" y="5"/>
                      <a:pt x="3134" y="15"/>
                    </a:cubicBezTo>
                    <a:cubicBezTo>
                      <a:pt x="1103" y="265"/>
                      <a:pt x="1" y="2321"/>
                      <a:pt x="377" y="4250"/>
                    </a:cubicBezTo>
                    <a:cubicBezTo>
                      <a:pt x="762" y="6176"/>
                      <a:pt x="2366" y="7498"/>
                      <a:pt x="3957" y="7498"/>
                    </a:cubicBezTo>
                    <a:cubicBezTo>
                      <a:pt x="4747" y="7498"/>
                      <a:pt x="5534" y="7171"/>
                      <a:pt x="6166" y="6431"/>
                    </a:cubicBezTo>
                    <a:lnTo>
                      <a:pt x="6166" y="1719"/>
                    </a:lnTo>
                    <a:cubicBezTo>
                      <a:pt x="6166" y="1719"/>
                      <a:pt x="5193" y="0"/>
                      <a:pt x="3420" y="0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8"/>
              <p:cNvSpPr/>
              <p:nvPr/>
            </p:nvSpPr>
            <p:spPr>
              <a:xfrm>
                <a:off x="4815325" y="2795150"/>
                <a:ext cx="85225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2632" fill="none" extrusionOk="0">
                    <a:moveTo>
                      <a:pt x="0" y="1980"/>
                    </a:moveTo>
                    <a:cubicBezTo>
                      <a:pt x="0" y="1980"/>
                      <a:pt x="75" y="176"/>
                      <a:pt x="1604" y="101"/>
                    </a:cubicBezTo>
                    <a:cubicBezTo>
                      <a:pt x="3258" y="0"/>
                      <a:pt x="3409" y="2632"/>
                      <a:pt x="3409" y="2632"/>
                    </a:cubicBezTo>
                    <a:cubicBezTo>
                      <a:pt x="3409" y="2632"/>
                      <a:pt x="2381" y="1053"/>
                      <a:pt x="1604" y="2331"/>
                    </a:cubicBezTo>
                  </a:path>
                </a:pathLst>
              </a:custGeom>
              <a:noFill/>
              <a:ln w="9400" cap="rnd" cmpd="sng">
                <a:solidFill>
                  <a:srgbClr val="DCAA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8"/>
              <p:cNvSpPr/>
              <p:nvPr/>
            </p:nvSpPr>
            <p:spPr>
              <a:xfrm>
                <a:off x="4769575" y="2746275"/>
                <a:ext cx="154175" cy="221200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8848" extrusionOk="0">
                    <a:moveTo>
                      <a:pt x="6166" y="1905"/>
                    </a:moveTo>
                    <a:cubicBezTo>
                      <a:pt x="6166" y="1905"/>
                      <a:pt x="5088" y="0"/>
                      <a:pt x="3134" y="201"/>
                    </a:cubicBezTo>
                    <a:cubicBezTo>
                      <a:pt x="1103" y="451"/>
                      <a:pt x="1" y="2507"/>
                      <a:pt x="377" y="4436"/>
                    </a:cubicBezTo>
                    <a:cubicBezTo>
                      <a:pt x="953" y="7319"/>
                      <a:pt x="4261" y="8848"/>
                      <a:pt x="6166" y="6617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8"/>
              <p:cNvSpPr/>
              <p:nvPr/>
            </p:nvSpPr>
            <p:spPr>
              <a:xfrm>
                <a:off x="4833500" y="2750925"/>
                <a:ext cx="90250" cy="18020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7208" extrusionOk="0">
                    <a:moveTo>
                      <a:pt x="863" y="0"/>
                    </a:moveTo>
                    <a:cubicBezTo>
                      <a:pt x="770" y="0"/>
                      <a:pt x="674" y="5"/>
                      <a:pt x="577" y="15"/>
                    </a:cubicBezTo>
                    <a:cubicBezTo>
                      <a:pt x="376" y="40"/>
                      <a:pt x="176" y="90"/>
                      <a:pt x="0" y="165"/>
                    </a:cubicBezTo>
                    <a:cubicBezTo>
                      <a:pt x="376" y="1143"/>
                      <a:pt x="978" y="2546"/>
                      <a:pt x="1729" y="3624"/>
                    </a:cubicBezTo>
                    <a:cubicBezTo>
                      <a:pt x="1729" y="3624"/>
                      <a:pt x="2005" y="5378"/>
                      <a:pt x="2607" y="7208"/>
                    </a:cubicBezTo>
                    <a:cubicBezTo>
                      <a:pt x="2957" y="7032"/>
                      <a:pt x="3308" y="6782"/>
                      <a:pt x="3609" y="6431"/>
                    </a:cubicBezTo>
                    <a:lnTo>
                      <a:pt x="3609" y="1719"/>
                    </a:lnTo>
                    <a:cubicBezTo>
                      <a:pt x="3609" y="1719"/>
                      <a:pt x="2636" y="0"/>
                      <a:pt x="863" y="0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8"/>
              <p:cNvSpPr/>
              <p:nvPr/>
            </p:nvSpPr>
            <p:spPr>
              <a:xfrm>
                <a:off x="5336625" y="3943650"/>
                <a:ext cx="90875" cy="250025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10001" extrusionOk="0">
                    <a:moveTo>
                      <a:pt x="51" y="0"/>
                    </a:moveTo>
                    <a:cubicBezTo>
                      <a:pt x="0" y="4061"/>
                      <a:pt x="251" y="10000"/>
                      <a:pt x="251" y="10000"/>
                    </a:cubicBezTo>
                    <a:cubicBezTo>
                      <a:pt x="2782" y="9775"/>
                      <a:pt x="3635" y="8998"/>
                      <a:pt x="3635" y="8998"/>
                    </a:cubicBezTo>
                    <a:cubicBezTo>
                      <a:pt x="3209" y="5940"/>
                      <a:pt x="1830" y="2030"/>
                      <a:pt x="903" y="0"/>
                    </a:cubicBezTo>
                    <a:close/>
                  </a:path>
                </a:pathLst>
              </a:custGeom>
              <a:solidFill>
                <a:srgbClr val="F28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8"/>
              <p:cNvSpPr/>
              <p:nvPr/>
            </p:nvSpPr>
            <p:spPr>
              <a:xfrm>
                <a:off x="4917450" y="3724350"/>
                <a:ext cx="797650" cy="478175"/>
              </a:xfrm>
              <a:custGeom>
                <a:avLst/>
                <a:gdLst/>
                <a:ahLst/>
                <a:cxnLst/>
                <a:rect l="l" t="t" r="r" b="b"/>
                <a:pathLst>
                  <a:path w="31906" h="19127" extrusionOk="0">
                    <a:moveTo>
                      <a:pt x="5815" y="0"/>
                    </a:moveTo>
                    <a:cubicBezTo>
                      <a:pt x="5439" y="3208"/>
                      <a:pt x="4412" y="6066"/>
                      <a:pt x="3584" y="8772"/>
                    </a:cubicBezTo>
                    <a:cubicBezTo>
                      <a:pt x="2056" y="10903"/>
                      <a:pt x="1103" y="12381"/>
                      <a:pt x="0" y="14637"/>
                    </a:cubicBezTo>
                    <a:cubicBezTo>
                      <a:pt x="0" y="14637"/>
                      <a:pt x="2206" y="16216"/>
                      <a:pt x="5239" y="17068"/>
                    </a:cubicBezTo>
                    <a:lnTo>
                      <a:pt x="5038" y="17670"/>
                    </a:lnTo>
                    <a:cubicBezTo>
                      <a:pt x="5038" y="17670"/>
                      <a:pt x="6101" y="19126"/>
                      <a:pt x="9099" y="19126"/>
                    </a:cubicBezTo>
                    <a:cubicBezTo>
                      <a:pt x="9484" y="19126"/>
                      <a:pt x="9901" y="19102"/>
                      <a:pt x="10351" y="19048"/>
                    </a:cubicBezTo>
                    <a:cubicBezTo>
                      <a:pt x="13286" y="18695"/>
                      <a:pt x="15051" y="17585"/>
                      <a:pt x="16656" y="17585"/>
                    </a:cubicBezTo>
                    <a:cubicBezTo>
                      <a:pt x="17216" y="17585"/>
                      <a:pt x="17757" y="17720"/>
                      <a:pt x="18321" y="18071"/>
                    </a:cubicBezTo>
                    <a:cubicBezTo>
                      <a:pt x="18321" y="18071"/>
                      <a:pt x="17770" y="18547"/>
                      <a:pt x="17018" y="18772"/>
                    </a:cubicBezTo>
                    <a:cubicBezTo>
                      <a:pt x="17018" y="18772"/>
                      <a:pt x="17585" y="19099"/>
                      <a:pt x="18660" y="19099"/>
                    </a:cubicBezTo>
                    <a:cubicBezTo>
                      <a:pt x="19216" y="19099"/>
                      <a:pt x="19908" y="19012"/>
                      <a:pt x="20727" y="18747"/>
                    </a:cubicBezTo>
                    <a:cubicBezTo>
                      <a:pt x="23384" y="17895"/>
                      <a:pt x="22883" y="16792"/>
                      <a:pt x="25038" y="15815"/>
                    </a:cubicBezTo>
                    <a:cubicBezTo>
                      <a:pt x="25777" y="15482"/>
                      <a:pt x="26451" y="15416"/>
                      <a:pt x="27101" y="15416"/>
                    </a:cubicBezTo>
                    <a:cubicBezTo>
                      <a:pt x="27535" y="15416"/>
                      <a:pt x="27959" y="15445"/>
                      <a:pt x="28383" y="15445"/>
                    </a:cubicBezTo>
                    <a:cubicBezTo>
                      <a:pt x="29478" y="15445"/>
                      <a:pt x="30582" y="15248"/>
                      <a:pt x="31905" y="13835"/>
                    </a:cubicBezTo>
                    <a:cubicBezTo>
                      <a:pt x="31905" y="13835"/>
                      <a:pt x="28347" y="9223"/>
                      <a:pt x="27469" y="8121"/>
                    </a:cubicBezTo>
                    <a:cubicBezTo>
                      <a:pt x="26517" y="4988"/>
                      <a:pt x="24813" y="2131"/>
                      <a:pt x="24111" y="0"/>
                    </a:cubicBezTo>
                    <a:close/>
                  </a:path>
                </a:pathLst>
              </a:custGeom>
              <a:solidFill>
                <a:srgbClr val="D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8"/>
              <p:cNvSpPr/>
              <p:nvPr/>
            </p:nvSpPr>
            <p:spPr>
              <a:xfrm>
                <a:off x="4917450" y="3724350"/>
                <a:ext cx="797650" cy="488125"/>
              </a:xfrm>
              <a:custGeom>
                <a:avLst/>
                <a:gdLst/>
                <a:ahLst/>
                <a:cxnLst/>
                <a:rect l="l" t="t" r="r" b="b"/>
                <a:pathLst>
                  <a:path w="31906" h="19525" extrusionOk="0">
                    <a:moveTo>
                      <a:pt x="27469" y="8121"/>
                    </a:moveTo>
                    <a:cubicBezTo>
                      <a:pt x="26517" y="4988"/>
                      <a:pt x="24813" y="2131"/>
                      <a:pt x="24111" y="0"/>
                    </a:cubicBezTo>
                    <a:lnTo>
                      <a:pt x="5815" y="0"/>
                    </a:lnTo>
                    <a:cubicBezTo>
                      <a:pt x="5439" y="3208"/>
                      <a:pt x="4412" y="6066"/>
                      <a:pt x="3584" y="8772"/>
                    </a:cubicBezTo>
                    <a:cubicBezTo>
                      <a:pt x="2056" y="10903"/>
                      <a:pt x="1103" y="12381"/>
                      <a:pt x="0" y="14637"/>
                    </a:cubicBezTo>
                    <a:cubicBezTo>
                      <a:pt x="0" y="14637"/>
                      <a:pt x="2206" y="16216"/>
                      <a:pt x="5239" y="17068"/>
                    </a:cubicBezTo>
                    <a:lnTo>
                      <a:pt x="5038" y="17670"/>
                    </a:lnTo>
                    <a:cubicBezTo>
                      <a:pt x="5038" y="17670"/>
                      <a:pt x="6392" y="19524"/>
                      <a:pt x="10351" y="19048"/>
                    </a:cubicBezTo>
                    <a:cubicBezTo>
                      <a:pt x="14311" y="18572"/>
                      <a:pt x="16141" y="16717"/>
                      <a:pt x="18321" y="18071"/>
                    </a:cubicBezTo>
                    <a:cubicBezTo>
                      <a:pt x="18321" y="18071"/>
                      <a:pt x="17770" y="18547"/>
                      <a:pt x="17018" y="18772"/>
                    </a:cubicBezTo>
                    <a:cubicBezTo>
                      <a:pt x="17018" y="18772"/>
                      <a:pt x="18321" y="19524"/>
                      <a:pt x="20727" y="18747"/>
                    </a:cubicBezTo>
                    <a:cubicBezTo>
                      <a:pt x="23384" y="17895"/>
                      <a:pt x="22883" y="16792"/>
                      <a:pt x="25038" y="15815"/>
                    </a:cubicBezTo>
                    <a:cubicBezTo>
                      <a:pt x="27544" y="14687"/>
                      <a:pt x="29299" y="16617"/>
                      <a:pt x="31905" y="13835"/>
                    </a:cubicBezTo>
                    <a:cubicBezTo>
                      <a:pt x="31905" y="13835"/>
                      <a:pt x="28347" y="9223"/>
                      <a:pt x="27469" y="8121"/>
                    </a:cubicBezTo>
                  </a:path>
                </a:pathLst>
              </a:custGeom>
              <a:solidFill>
                <a:srgbClr val="CD2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8"/>
              <p:cNvSpPr/>
              <p:nvPr/>
            </p:nvSpPr>
            <p:spPr>
              <a:xfrm>
                <a:off x="5035250" y="3724350"/>
                <a:ext cx="502525" cy="127850"/>
              </a:xfrm>
              <a:custGeom>
                <a:avLst/>
                <a:gdLst/>
                <a:ahLst/>
                <a:cxnLst/>
                <a:rect l="l" t="t" r="r" b="b"/>
                <a:pathLst>
                  <a:path w="20101" h="5114" extrusionOk="0">
                    <a:moveTo>
                      <a:pt x="1103" y="0"/>
                    </a:moveTo>
                    <a:cubicBezTo>
                      <a:pt x="903" y="1805"/>
                      <a:pt x="476" y="3484"/>
                      <a:pt x="0" y="5113"/>
                    </a:cubicBezTo>
                    <a:cubicBezTo>
                      <a:pt x="25" y="5088"/>
                      <a:pt x="50" y="5063"/>
                      <a:pt x="75" y="5038"/>
                    </a:cubicBezTo>
                    <a:cubicBezTo>
                      <a:pt x="527" y="4913"/>
                      <a:pt x="2030" y="4411"/>
                      <a:pt x="3008" y="3233"/>
                    </a:cubicBezTo>
                    <a:cubicBezTo>
                      <a:pt x="4355" y="3458"/>
                      <a:pt x="6164" y="3642"/>
                      <a:pt x="8400" y="3642"/>
                    </a:cubicBezTo>
                    <a:cubicBezTo>
                      <a:pt x="8660" y="3642"/>
                      <a:pt x="8926" y="3640"/>
                      <a:pt x="9198" y="3634"/>
                    </a:cubicBezTo>
                    <a:cubicBezTo>
                      <a:pt x="15514" y="3484"/>
                      <a:pt x="18822" y="2331"/>
                      <a:pt x="20101" y="1755"/>
                    </a:cubicBezTo>
                    <a:cubicBezTo>
                      <a:pt x="19825" y="1128"/>
                      <a:pt x="19574" y="552"/>
                      <a:pt x="19399" y="0"/>
                    </a:cubicBezTo>
                    <a:close/>
                  </a:path>
                </a:pathLst>
              </a:custGeom>
              <a:solidFill>
                <a:srgbClr val="D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8"/>
              <p:cNvSpPr/>
              <p:nvPr/>
            </p:nvSpPr>
            <p:spPr>
              <a:xfrm>
                <a:off x="5342900" y="3943650"/>
                <a:ext cx="73950" cy="25795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318" extrusionOk="0">
                    <a:moveTo>
                      <a:pt x="276" y="0"/>
                    </a:moveTo>
                    <a:lnTo>
                      <a:pt x="276" y="0"/>
                    </a:lnTo>
                    <a:cubicBezTo>
                      <a:pt x="1303" y="4938"/>
                      <a:pt x="1303" y="9299"/>
                      <a:pt x="1303" y="9299"/>
                    </a:cubicBezTo>
                    <a:cubicBezTo>
                      <a:pt x="1303" y="9299"/>
                      <a:pt x="752" y="9775"/>
                      <a:pt x="0" y="10000"/>
                    </a:cubicBezTo>
                    <a:cubicBezTo>
                      <a:pt x="0" y="10000"/>
                      <a:pt x="566" y="10318"/>
                      <a:pt x="1646" y="10318"/>
                    </a:cubicBezTo>
                    <a:cubicBezTo>
                      <a:pt x="2022" y="10318"/>
                      <a:pt x="2460" y="10279"/>
                      <a:pt x="2958" y="10176"/>
                    </a:cubicBezTo>
                    <a:cubicBezTo>
                      <a:pt x="2105" y="4437"/>
                      <a:pt x="276" y="1"/>
                      <a:pt x="276" y="0"/>
                    </a:cubicBezTo>
                    <a:close/>
                  </a:path>
                </a:pathLst>
              </a:custGeom>
              <a:solidFill>
                <a:srgbClr val="D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8"/>
              <p:cNvSpPr/>
              <p:nvPr/>
            </p:nvSpPr>
            <p:spPr>
              <a:xfrm>
                <a:off x="5006425" y="3943650"/>
                <a:ext cx="112800" cy="207425"/>
              </a:xfrm>
              <a:custGeom>
                <a:avLst/>
                <a:gdLst/>
                <a:ahLst/>
                <a:cxnLst/>
                <a:rect l="l" t="t" r="r" b="b"/>
                <a:pathLst>
                  <a:path w="4512" h="8297" extrusionOk="0">
                    <a:moveTo>
                      <a:pt x="4512" y="0"/>
                    </a:moveTo>
                    <a:cubicBezTo>
                      <a:pt x="4511" y="1"/>
                      <a:pt x="2281" y="3384"/>
                      <a:pt x="0" y="7720"/>
                    </a:cubicBezTo>
                    <a:cubicBezTo>
                      <a:pt x="527" y="7920"/>
                      <a:pt x="1078" y="8121"/>
                      <a:pt x="1680" y="8296"/>
                    </a:cubicBezTo>
                    <a:cubicBezTo>
                      <a:pt x="1680" y="8296"/>
                      <a:pt x="3133" y="3735"/>
                      <a:pt x="4512" y="0"/>
                    </a:cubicBezTo>
                    <a:close/>
                  </a:path>
                </a:pathLst>
              </a:custGeom>
              <a:solidFill>
                <a:srgbClr val="D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8"/>
              <p:cNvSpPr/>
              <p:nvPr/>
            </p:nvSpPr>
            <p:spPr>
              <a:xfrm>
                <a:off x="5043400" y="3191775"/>
                <a:ext cx="510050" cy="605900"/>
              </a:xfrm>
              <a:custGeom>
                <a:avLst/>
                <a:gdLst/>
                <a:ahLst/>
                <a:cxnLst/>
                <a:rect l="l" t="t" r="r" b="b"/>
                <a:pathLst>
                  <a:path w="20402" h="24236" extrusionOk="0">
                    <a:moveTo>
                      <a:pt x="5589" y="0"/>
                    </a:moveTo>
                    <a:lnTo>
                      <a:pt x="2882" y="1053"/>
                    </a:lnTo>
                    <a:cubicBezTo>
                      <a:pt x="2882" y="1053"/>
                      <a:pt x="2356" y="9073"/>
                      <a:pt x="1303" y="15589"/>
                    </a:cubicBezTo>
                    <a:cubicBezTo>
                      <a:pt x="1303" y="15589"/>
                      <a:pt x="150" y="20201"/>
                      <a:pt x="0" y="22757"/>
                    </a:cubicBezTo>
                    <a:cubicBezTo>
                      <a:pt x="0" y="22757"/>
                      <a:pt x="4085" y="24236"/>
                      <a:pt x="9724" y="24236"/>
                    </a:cubicBezTo>
                    <a:cubicBezTo>
                      <a:pt x="16166" y="24236"/>
                      <a:pt x="20401" y="22757"/>
                      <a:pt x="20401" y="22757"/>
                    </a:cubicBezTo>
                    <a:cubicBezTo>
                      <a:pt x="19775" y="19624"/>
                      <a:pt x="18171" y="15589"/>
                      <a:pt x="18171" y="15589"/>
                    </a:cubicBezTo>
                    <a:cubicBezTo>
                      <a:pt x="17118" y="9073"/>
                      <a:pt x="16592" y="1053"/>
                      <a:pt x="16592" y="1053"/>
                    </a:cubicBezTo>
                    <a:lnTo>
                      <a:pt x="13885" y="0"/>
                    </a:lnTo>
                    <a:cubicBezTo>
                      <a:pt x="12882" y="1178"/>
                      <a:pt x="11404" y="1955"/>
                      <a:pt x="9724" y="1955"/>
                    </a:cubicBezTo>
                    <a:cubicBezTo>
                      <a:pt x="8070" y="1955"/>
                      <a:pt x="6592" y="1178"/>
                      <a:pt x="558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8"/>
              <p:cNvSpPr/>
              <p:nvPr/>
            </p:nvSpPr>
            <p:spPr>
              <a:xfrm>
                <a:off x="5043400" y="3337125"/>
                <a:ext cx="450525" cy="444900"/>
              </a:xfrm>
              <a:custGeom>
                <a:avLst/>
                <a:gdLst/>
                <a:ahLst/>
                <a:cxnLst/>
                <a:rect l="l" t="t" r="r" b="b"/>
                <a:pathLst>
                  <a:path w="18021" h="17796" extrusionOk="0">
                    <a:moveTo>
                      <a:pt x="14261" y="1"/>
                    </a:moveTo>
                    <a:cubicBezTo>
                      <a:pt x="13283" y="1028"/>
                      <a:pt x="12732" y="2382"/>
                      <a:pt x="12732" y="2382"/>
                    </a:cubicBezTo>
                    <a:lnTo>
                      <a:pt x="12832" y="2432"/>
                    </a:lnTo>
                    <a:lnTo>
                      <a:pt x="10451" y="6993"/>
                    </a:lnTo>
                    <a:cubicBezTo>
                      <a:pt x="9649" y="7444"/>
                      <a:pt x="6266" y="9299"/>
                      <a:pt x="902" y="11555"/>
                    </a:cubicBezTo>
                    <a:cubicBezTo>
                      <a:pt x="551" y="13108"/>
                      <a:pt x="100" y="15389"/>
                      <a:pt x="0" y="16943"/>
                    </a:cubicBezTo>
                    <a:cubicBezTo>
                      <a:pt x="0" y="16943"/>
                      <a:pt x="1228" y="17369"/>
                      <a:pt x="3283" y="17795"/>
                    </a:cubicBezTo>
                    <a:cubicBezTo>
                      <a:pt x="3283" y="17770"/>
                      <a:pt x="3283" y="17770"/>
                      <a:pt x="3283" y="17770"/>
                    </a:cubicBezTo>
                    <a:cubicBezTo>
                      <a:pt x="8171" y="16943"/>
                      <a:pt x="12231" y="15364"/>
                      <a:pt x="13935" y="14236"/>
                    </a:cubicBezTo>
                    <a:cubicBezTo>
                      <a:pt x="14787" y="13660"/>
                      <a:pt x="16466" y="11580"/>
                      <a:pt x="18020" y="8923"/>
                    </a:cubicBezTo>
                    <a:cubicBezTo>
                      <a:pt x="17569" y="5865"/>
                      <a:pt x="17218" y="2582"/>
                      <a:pt x="16968" y="1"/>
                    </a:cubicBezTo>
                    <a:close/>
                  </a:path>
                </a:pathLst>
              </a:custGeom>
              <a:solidFill>
                <a:srgbClr val="E1E1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8"/>
              <p:cNvSpPr/>
              <p:nvPr/>
            </p:nvSpPr>
            <p:spPr>
              <a:xfrm>
                <a:off x="4870450" y="2282600"/>
                <a:ext cx="832750" cy="862825"/>
              </a:xfrm>
              <a:custGeom>
                <a:avLst/>
                <a:gdLst/>
                <a:ahLst/>
                <a:cxnLst/>
                <a:rect l="l" t="t" r="r" b="b"/>
                <a:pathLst>
                  <a:path w="33310" h="34513" extrusionOk="0">
                    <a:moveTo>
                      <a:pt x="16642" y="1"/>
                    </a:moveTo>
                    <a:cubicBezTo>
                      <a:pt x="6993" y="1"/>
                      <a:pt x="1" y="4211"/>
                      <a:pt x="577" y="17244"/>
                    </a:cubicBezTo>
                    <a:cubicBezTo>
                      <a:pt x="703" y="19750"/>
                      <a:pt x="803" y="21580"/>
                      <a:pt x="1028" y="23710"/>
                    </a:cubicBezTo>
                    <a:cubicBezTo>
                      <a:pt x="2031" y="33936"/>
                      <a:pt x="9149" y="34512"/>
                      <a:pt x="16642" y="34512"/>
                    </a:cubicBezTo>
                    <a:cubicBezTo>
                      <a:pt x="24161" y="34512"/>
                      <a:pt x="31279" y="33936"/>
                      <a:pt x="32282" y="23710"/>
                    </a:cubicBezTo>
                    <a:cubicBezTo>
                      <a:pt x="32507" y="21580"/>
                      <a:pt x="32607" y="19750"/>
                      <a:pt x="32733" y="17244"/>
                    </a:cubicBezTo>
                    <a:cubicBezTo>
                      <a:pt x="33309" y="4211"/>
                      <a:pt x="26317" y="1"/>
                      <a:pt x="16642" y="1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8"/>
              <p:cNvSpPr/>
              <p:nvPr/>
            </p:nvSpPr>
            <p:spPr>
              <a:xfrm>
                <a:off x="4870450" y="2282600"/>
                <a:ext cx="832750" cy="862825"/>
              </a:xfrm>
              <a:custGeom>
                <a:avLst/>
                <a:gdLst/>
                <a:ahLst/>
                <a:cxnLst/>
                <a:rect l="l" t="t" r="r" b="b"/>
                <a:pathLst>
                  <a:path w="33310" h="34513" extrusionOk="0">
                    <a:moveTo>
                      <a:pt x="16642" y="34512"/>
                    </a:moveTo>
                    <a:cubicBezTo>
                      <a:pt x="9149" y="34512"/>
                      <a:pt x="2031" y="33936"/>
                      <a:pt x="1028" y="23710"/>
                    </a:cubicBezTo>
                    <a:cubicBezTo>
                      <a:pt x="803" y="21580"/>
                      <a:pt x="703" y="19750"/>
                      <a:pt x="577" y="17244"/>
                    </a:cubicBezTo>
                    <a:cubicBezTo>
                      <a:pt x="1" y="4211"/>
                      <a:pt x="6993" y="1"/>
                      <a:pt x="16642" y="1"/>
                    </a:cubicBezTo>
                    <a:cubicBezTo>
                      <a:pt x="26317" y="1"/>
                      <a:pt x="33309" y="4211"/>
                      <a:pt x="32733" y="17244"/>
                    </a:cubicBezTo>
                    <a:cubicBezTo>
                      <a:pt x="32607" y="19750"/>
                      <a:pt x="32507" y="21580"/>
                      <a:pt x="32282" y="23710"/>
                    </a:cubicBezTo>
                    <a:cubicBezTo>
                      <a:pt x="31279" y="33936"/>
                      <a:pt x="24161" y="34512"/>
                      <a:pt x="16642" y="34512"/>
                    </a:cubicBezTo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8"/>
              <p:cNvSpPr/>
              <p:nvPr/>
            </p:nvSpPr>
            <p:spPr>
              <a:xfrm>
                <a:off x="4870450" y="2282600"/>
                <a:ext cx="832750" cy="520725"/>
              </a:xfrm>
              <a:custGeom>
                <a:avLst/>
                <a:gdLst/>
                <a:ahLst/>
                <a:cxnLst/>
                <a:rect l="l" t="t" r="r" b="b"/>
                <a:pathLst>
                  <a:path w="33310" h="20829" extrusionOk="0">
                    <a:moveTo>
                      <a:pt x="16642" y="1"/>
                    </a:moveTo>
                    <a:cubicBezTo>
                      <a:pt x="6993" y="1"/>
                      <a:pt x="1" y="4211"/>
                      <a:pt x="577" y="17244"/>
                    </a:cubicBezTo>
                    <a:cubicBezTo>
                      <a:pt x="652" y="18597"/>
                      <a:pt x="703" y="19725"/>
                      <a:pt x="778" y="20828"/>
                    </a:cubicBezTo>
                    <a:cubicBezTo>
                      <a:pt x="803" y="20828"/>
                      <a:pt x="3409" y="18873"/>
                      <a:pt x="4738" y="14512"/>
                    </a:cubicBezTo>
                    <a:cubicBezTo>
                      <a:pt x="4738" y="14512"/>
                      <a:pt x="7971" y="11805"/>
                      <a:pt x="8572" y="5465"/>
                    </a:cubicBezTo>
                    <a:cubicBezTo>
                      <a:pt x="8572" y="5465"/>
                      <a:pt x="11079" y="9124"/>
                      <a:pt x="14788" y="11279"/>
                    </a:cubicBezTo>
                    <a:cubicBezTo>
                      <a:pt x="18409" y="13367"/>
                      <a:pt x="20931" y="14255"/>
                      <a:pt x="22266" y="14255"/>
                    </a:cubicBezTo>
                    <a:cubicBezTo>
                      <a:pt x="22677" y="14255"/>
                      <a:pt x="22976" y="14170"/>
                      <a:pt x="23159" y="14011"/>
                    </a:cubicBezTo>
                    <a:cubicBezTo>
                      <a:pt x="23485" y="13710"/>
                      <a:pt x="23434" y="12482"/>
                      <a:pt x="22582" y="11079"/>
                    </a:cubicBezTo>
                    <a:lnTo>
                      <a:pt x="22582" y="11079"/>
                    </a:lnTo>
                    <a:cubicBezTo>
                      <a:pt x="22583" y="11079"/>
                      <a:pt x="25214" y="13284"/>
                      <a:pt x="28572" y="14512"/>
                    </a:cubicBezTo>
                    <a:cubicBezTo>
                      <a:pt x="29901" y="18873"/>
                      <a:pt x="32532" y="20828"/>
                      <a:pt x="32532" y="20828"/>
                    </a:cubicBezTo>
                    <a:cubicBezTo>
                      <a:pt x="32607" y="19725"/>
                      <a:pt x="32658" y="18597"/>
                      <a:pt x="32733" y="17244"/>
                    </a:cubicBezTo>
                    <a:cubicBezTo>
                      <a:pt x="33309" y="4211"/>
                      <a:pt x="26317" y="1"/>
                      <a:pt x="16642" y="1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8"/>
              <p:cNvSpPr/>
              <p:nvPr/>
            </p:nvSpPr>
            <p:spPr>
              <a:xfrm>
                <a:off x="5423100" y="2731850"/>
                <a:ext cx="896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585" extrusionOk="0">
                    <a:moveTo>
                      <a:pt x="1780" y="1"/>
                    </a:moveTo>
                    <a:cubicBezTo>
                      <a:pt x="802" y="1"/>
                      <a:pt x="0" y="803"/>
                      <a:pt x="0" y="1780"/>
                    </a:cubicBezTo>
                    <a:cubicBezTo>
                      <a:pt x="0" y="2783"/>
                      <a:pt x="802" y="3585"/>
                      <a:pt x="1780" y="3585"/>
                    </a:cubicBezTo>
                    <a:cubicBezTo>
                      <a:pt x="2782" y="3585"/>
                      <a:pt x="3584" y="2783"/>
                      <a:pt x="3584" y="1780"/>
                    </a:cubicBezTo>
                    <a:cubicBezTo>
                      <a:pt x="3584" y="803"/>
                      <a:pt x="2782" y="1"/>
                      <a:pt x="1780" y="1"/>
                    </a:cubicBezTo>
                    <a:close/>
                  </a:path>
                </a:pathLst>
              </a:custGeom>
              <a:solidFill>
                <a:srgbClr val="462D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8"/>
              <p:cNvSpPr/>
              <p:nvPr/>
            </p:nvSpPr>
            <p:spPr>
              <a:xfrm>
                <a:off x="5286500" y="2854050"/>
                <a:ext cx="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429" fill="none" extrusionOk="0">
                    <a:moveTo>
                      <a:pt x="0" y="1429"/>
                    </a:moveTo>
                    <a:lnTo>
                      <a:pt x="0" y="0"/>
                    </a:lnTo>
                  </a:path>
                </a:pathLst>
              </a:custGeom>
              <a:noFill/>
              <a:ln w="9400" cap="rnd" cmpd="sng">
                <a:solidFill>
                  <a:srgbClr val="DCAA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8"/>
              <p:cNvSpPr/>
              <p:nvPr/>
            </p:nvSpPr>
            <p:spPr>
              <a:xfrm>
                <a:off x="5494525" y="2803300"/>
                <a:ext cx="1798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94" h="7194" extrusionOk="0">
                    <a:moveTo>
                      <a:pt x="3609" y="0"/>
                    </a:moveTo>
                    <a:cubicBezTo>
                      <a:pt x="1604" y="0"/>
                      <a:pt x="0" y="1629"/>
                      <a:pt x="0" y="3609"/>
                    </a:cubicBezTo>
                    <a:cubicBezTo>
                      <a:pt x="0" y="5589"/>
                      <a:pt x="1604" y="7193"/>
                      <a:pt x="3609" y="7193"/>
                    </a:cubicBezTo>
                    <a:cubicBezTo>
                      <a:pt x="5589" y="7193"/>
                      <a:pt x="7193" y="5589"/>
                      <a:pt x="7193" y="3609"/>
                    </a:cubicBezTo>
                    <a:cubicBezTo>
                      <a:pt x="7193" y="1629"/>
                      <a:pt x="5589" y="0"/>
                      <a:pt x="3609" y="0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8"/>
              <p:cNvSpPr/>
              <p:nvPr/>
            </p:nvSpPr>
            <p:spPr>
              <a:xfrm>
                <a:off x="5423100" y="2622825"/>
                <a:ext cx="896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1631" fill="none" extrusionOk="0">
                    <a:moveTo>
                      <a:pt x="3584" y="1630"/>
                    </a:moveTo>
                    <a:cubicBezTo>
                      <a:pt x="3584" y="1630"/>
                      <a:pt x="1303" y="1"/>
                      <a:pt x="0" y="1630"/>
                    </a:cubicBezTo>
                  </a:path>
                </a:pathLst>
              </a:custGeom>
              <a:noFill/>
              <a:ln w="12525" cap="rnd" cmpd="sng">
                <a:solidFill>
                  <a:srgbClr val="462D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8"/>
              <p:cNvSpPr/>
              <p:nvPr/>
            </p:nvSpPr>
            <p:spPr>
              <a:xfrm>
                <a:off x="5060925" y="2731850"/>
                <a:ext cx="896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585" extrusionOk="0">
                    <a:moveTo>
                      <a:pt x="1805" y="1"/>
                    </a:moveTo>
                    <a:cubicBezTo>
                      <a:pt x="803" y="1"/>
                      <a:pt x="1" y="803"/>
                      <a:pt x="1" y="1780"/>
                    </a:cubicBezTo>
                    <a:cubicBezTo>
                      <a:pt x="1" y="2783"/>
                      <a:pt x="803" y="3585"/>
                      <a:pt x="1805" y="3585"/>
                    </a:cubicBezTo>
                    <a:cubicBezTo>
                      <a:pt x="2783" y="3585"/>
                      <a:pt x="3585" y="2783"/>
                      <a:pt x="3585" y="1780"/>
                    </a:cubicBezTo>
                    <a:cubicBezTo>
                      <a:pt x="3585" y="803"/>
                      <a:pt x="2783" y="1"/>
                      <a:pt x="1805" y="1"/>
                    </a:cubicBezTo>
                    <a:close/>
                  </a:path>
                </a:pathLst>
              </a:custGeom>
              <a:solidFill>
                <a:srgbClr val="462D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8"/>
              <p:cNvSpPr/>
              <p:nvPr/>
            </p:nvSpPr>
            <p:spPr>
              <a:xfrm>
                <a:off x="4899275" y="2803300"/>
                <a:ext cx="1798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94" h="7194" extrusionOk="0">
                    <a:moveTo>
                      <a:pt x="3585" y="0"/>
                    </a:moveTo>
                    <a:cubicBezTo>
                      <a:pt x="1605" y="0"/>
                      <a:pt x="1" y="1629"/>
                      <a:pt x="1" y="3609"/>
                    </a:cubicBezTo>
                    <a:cubicBezTo>
                      <a:pt x="1" y="5589"/>
                      <a:pt x="1605" y="7193"/>
                      <a:pt x="3585" y="7193"/>
                    </a:cubicBezTo>
                    <a:cubicBezTo>
                      <a:pt x="5565" y="7193"/>
                      <a:pt x="7194" y="5589"/>
                      <a:pt x="7194" y="3609"/>
                    </a:cubicBezTo>
                    <a:cubicBezTo>
                      <a:pt x="7194" y="1629"/>
                      <a:pt x="5565" y="0"/>
                      <a:pt x="3585" y="0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8"/>
              <p:cNvSpPr/>
              <p:nvPr/>
            </p:nvSpPr>
            <p:spPr>
              <a:xfrm>
                <a:off x="5060925" y="2622825"/>
                <a:ext cx="89625" cy="4077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1631" fill="none" extrusionOk="0">
                    <a:moveTo>
                      <a:pt x="1" y="1630"/>
                    </a:moveTo>
                    <a:cubicBezTo>
                      <a:pt x="1" y="1630"/>
                      <a:pt x="2282" y="1"/>
                      <a:pt x="3585" y="1630"/>
                    </a:cubicBezTo>
                  </a:path>
                </a:pathLst>
              </a:custGeom>
              <a:noFill/>
              <a:ln w="12525" cap="rnd" cmpd="sng">
                <a:solidFill>
                  <a:srgbClr val="462D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8"/>
              <p:cNvSpPr/>
              <p:nvPr/>
            </p:nvSpPr>
            <p:spPr>
              <a:xfrm>
                <a:off x="5060925" y="2731850"/>
                <a:ext cx="45150" cy="44525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1" fill="none" extrusionOk="0">
                    <a:moveTo>
                      <a:pt x="1" y="1"/>
                    </a:moveTo>
                    <a:cubicBezTo>
                      <a:pt x="1" y="1"/>
                      <a:pt x="402" y="1329"/>
                      <a:pt x="1805" y="1780"/>
                    </a:cubicBezTo>
                  </a:path>
                </a:pathLst>
              </a:custGeom>
              <a:noFill/>
              <a:ln w="6275" cap="rnd" cmpd="sng">
                <a:solidFill>
                  <a:srgbClr val="462D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8"/>
              <p:cNvSpPr/>
              <p:nvPr/>
            </p:nvSpPr>
            <p:spPr>
              <a:xfrm>
                <a:off x="5467575" y="2731850"/>
                <a:ext cx="45150" cy="44525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1" fill="none" extrusionOk="0">
                    <a:moveTo>
                      <a:pt x="1805" y="1"/>
                    </a:moveTo>
                    <a:cubicBezTo>
                      <a:pt x="1805" y="1"/>
                      <a:pt x="1404" y="1329"/>
                      <a:pt x="1" y="1780"/>
                    </a:cubicBezTo>
                  </a:path>
                </a:pathLst>
              </a:custGeom>
              <a:noFill/>
              <a:ln w="6275" cap="rnd" cmpd="sng">
                <a:solidFill>
                  <a:srgbClr val="462D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8"/>
              <p:cNvSpPr/>
              <p:nvPr/>
            </p:nvSpPr>
            <p:spPr>
              <a:xfrm>
                <a:off x="5150525" y="2916075"/>
                <a:ext cx="272600" cy="22575"/>
              </a:xfrm>
              <a:custGeom>
                <a:avLst/>
                <a:gdLst/>
                <a:ahLst/>
                <a:cxnLst/>
                <a:rect l="l" t="t" r="r" b="b"/>
                <a:pathLst>
                  <a:path w="10904" h="903" fill="none" extrusionOk="0">
                    <a:moveTo>
                      <a:pt x="1" y="0"/>
                    </a:moveTo>
                    <a:cubicBezTo>
                      <a:pt x="1" y="0"/>
                      <a:pt x="2407" y="903"/>
                      <a:pt x="5439" y="903"/>
                    </a:cubicBezTo>
                    <a:cubicBezTo>
                      <a:pt x="8497" y="903"/>
                      <a:pt x="10903" y="0"/>
                      <a:pt x="10903" y="0"/>
                    </a:cubicBezTo>
                  </a:path>
                </a:pathLst>
              </a:custGeom>
              <a:noFill/>
              <a:ln w="9400" cap="rnd" cmpd="sng">
                <a:solidFill>
                  <a:srgbClr val="DCAA8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8"/>
              <p:cNvSpPr/>
              <p:nvPr/>
            </p:nvSpPr>
            <p:spPr>
              <a:xfrm>
                <a:off x="4834125" y="2250650"/>
                <a:ext cx="905400" cy="552675"/>
              </a:xfrm>
              <a:custGeom>
                <a:avLst/>
                <a:gdLst/>
                <a:ahLst/>
                <a:cxnLst/>
                <a:rect l="l" t="t" r="r" b="b"/>
                <a:pathLst>
                  <a:path w="36216" h="22107" extrusionOk="0">
                    <a:moveTo>
                      <a:pt x="18095" y="1"/>
                    </a:moveTo>
                    <a:cubicBezTo>
                      <a:pt x="10877" y="1"/>
                      <a:pt x="4812" y="2332"/>
                      <a:pt x="2231" y="9550"/>
                    </a:cubicBezTo>
                    <a:cubicBezTo>
                      <a:pt x="0" y="15790"/>
                      <a:pt x="2231" y="22106"/>
                      <a:pt x="2231" y="22106"/>
                    </a:cubicBezTo>
                    <a:cubicBezTo>
                      <a:pt x="2231" y="22106"/>
                      <a:pt x="4837" y="20151"/>
                      <a:pt x="6191" y="15790"/>
                    </a:cubicBezTo>
                    <a:cubicBezTo>
                      <a:pt x="6191" y="15790"/>
                      <a:pt x="9424" y="13083"/>
                      <a:pt x="10025" y="6743"/>
                    </a:cubicBezTo>
                    <a:cubicBezTo>
                      <a:pt x="10025" y="6743"/>
                      <a:pt x="12532" y="9700"/>
                      <a:pt x="16241" y="11830"/>
                    </a:cubicBezTo>
                    <a:cubicBezTo>
                      <a:pt x="19862" y="13919"/>
                      <a:pt x="22384" y="14806"/>
                      <a:pt x="23719" y="14806"/>
                    </a:cubicBezTo>
                    <a:cubicBezTo>
                      <a:pt x="24130" y="14806"/>
                      <a:pt x="24429" y="14722"/>
                      <a:pt x="24612" y="14562"/>
                    </a:cubicBezTo>
                    <a:cubicBezTo>
                      <a:pt x="24938" y="14261"/>
                      <a:pt x="24887" y="13033"/>
                      <a:pt x="24035" y="11655"/>
                    </a:cubicBezTo>
                    <a:lnTo>
                      <a:pt x="24035" y="11655"/>
                    </a:lnTo>
                    <a:cubicBezTo>
                      <a:pt x="24036" y="11655"/>
                      <a:pt x="26667" y="14562"/>
                      <a:pt x="30025" y="15790"/>
                    </a:cubicBezTo>
                    <a:cubicBezTo>
                      <a:pt x="31379" y="20151"/>
                      <a:pt x="33985" y="22106"/>
                      <a:pt x="33985" y="22106"/>
                    </a:cubicBezTo>
                    <a:cubicBezTo>
                      <a:pt x="33985" y="22106"/>
                      <a:pt x="36216" y="15790"/>
                      <a:pt x="33985" y="9550"/>
                    </a:cubicBezTo>
                    <a:cubicBezTo>
                      <a:pt x="31404" y="2332"/>
                      <a:pt x="25339" y="1"/>
                      <a:pt x="18095" y="1"/>
                    </a:cubicBezTo>
                    <a:close/>
                  </a:path>
                </a:pathLst>
              </a:custGeom>
              <a:solidFill>
                <a:srgbClr val="462D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8"/>
              <p:cNvSpPr/>
              <p:nvPr/>
            </p:nvSpPr>
            <p:spPr>
              <a:xfrm>
                <a:off x="4834125" y="2250650"/>
                <a:ext cx="905400" cy="552675"/>
              </a:xfrm>
              <a:custGeom>
                <a:avLst/>
                <a:gdLst/>
                <a:ahLst/>
                <a:cxnLst/>
                <a:rect l="l" t="t" r="r" b="b"/>
                <a:pathLst>
                  <a:path w="36216" h="22107" extrusionOk="0">
                    <a:moveTo>
                      <a:pt x="33985" y="22106"/>
                    </a:moveTo>
                    <a:cubicBezTo>
                      <a:pt x="33985" y="22106"/>
                      <a:pt x="36216" y="15790"/>
                      <a:pt x="33985" y="9550"/>
                    </a:cubicBezTo>
                    <a:cubicBezTo>
                      <a:pt x="31404" y="2332"/>
                      <a:pt x="25339" y="1"/>
                      <a:pt x="18095" y="1"/>
                    </a:cubicBezTo>
                    <a:cubicBezTo>
                      <a:pt x="10877" y="1"/>
                      <a:pt x="4812" y="2332"/>
                      <a:pt x="2231" y="9550"/>
                    </a:cubicBezTo>
                    <a:cubicBezTo>
                      <a:pt x="0" y="15790"/>
                      <a:pt x="2231" y="22106"/>
                      <a:pt x="2231" y="22106"/>
                    </a:cubicBezTo>
                    <a:cubicBezTo>
                      <a:pt x="2231" y="22106"/>
                      <a:pt x="4837" y="20176"/>
                      <a:pt x="6191" y="15790"/>
                    </a:cubicBezTo>
                    <a:cubicBezTo>
                      <a:pt x="6191" y="15790"/>
                      <a:pt x="9424" y="13083"/>
                      <a:pt x="10025" y="6743"/>
                    </a:cubicBezTo>
                    <a:cubicBezTo>
                      <a:pt x="10025" y="6743"/>
                      <a:pt x="12532" y="9700"/>
                      <a:pt x="16241" y="11830"/>
                    </a:cubicBezTo>
                    <a:cubicBezTo>
                      <a:pt x="20978" y="14562"/>
                      <a:pt x="23835" y="15239"/>
                      <a:pt x="24612" y="14562"/>
                    </a:cubicBezTo>
                    <a:cubicBezTo>
                      <a:pt x="24938" y="14261"/>
                      <a:pt x="24887" y="13033"/>
                      <a:pt x="24035" y="11655"/>
                    </a:cubicBezTo>
                    <a:cubicBezTo>
                      <a:pt x="24035" y="11655"/>
                      <a:pt x="26667" y="14562"/>
                      <a:pt x="30025" y="15790"/>
                    </a:cubicBezTo>
                    <a:cubicBezTo>
                      <a:pt x="31379" y="20176"/>
                      <a:pt x="33985" y="22106"/>
                      <a:pt x="33985" y="22106"/>
                    </a:cubicBezTo>
                  </a:path>
                </a:pathLst>
              </a:custGeom>
              <a:solidFill>
                <a:srgbClr val="462D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8"/>
              <p:cNvSpPr/>
              <p:nvPr/>
            </p:nvSpPr>
            <p:spPr>
              <a:xfrm>
                <a:off x="5069075" y="2230600"/>
                <a:ext cx="36375" cy="182350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7294" extrusionOk="0">
                    <a:moveTo>
                      <a:pt x="1454" y="1"/>
                    </a:moveTo>
                    <a:cubicBezTo>
                      <a:pt x="1454" y="1"/>
                      <a:pt x="502" y="1028"/>
                      <a:pt x="226" y="3359"/>
                    </a:cubicBezTo>
                    <a:cubicBezTo>
                      <a:pt x="1" y="5565"/>
                      <a:pt x="652" y="7294"/>
                      <a:pt x="652" y="7294"/>
                    </a:cubicBezTo>
                    <a:cubicBezTo>
                      <a:pt x="552" y="3334"/>
                      <a:pt x="1454" y="1"/>
                      <a:pt x="1454" y="1"/>
                    </a:cubicBezTo>
                    <a:close/>
                  </a:path>
                </a:pathLst>
              </a:custGeom>
              <a:solidFill>
                <a:srgbClr val="462D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8"/>
              <p:cNvSpPr/>
              <p:nvPr/>
            </p:nvSpPr>
            <p:spPr>
              <a:xfrm>
                <a:off x="4885500" y="2380350"/>
                <a:ext cx="162925" cy="253800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10152" fill="none" extrusionOk="0">
                    <a:moveTo>
                      <a:pt x="6517" y="1"/>
                    </a:moveTo>
                    <a:cubicBezTo>
                      <a:pt x="6517" y="1"/>
                      <a:pt x="4562" y="5439"/>
                      <a:pt x="0" y="10151"/>
                    </a:cubicBezTo>
                  </a:path>
                </a:pathLst>
              </a:custGeom>
              <a:noFill/>
              <a:ln w="3125" cap="rnd" cmpd="sng">
                <a:solidFill>
                  <a:srgbClr val="462D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8"/>
              <p:cNvSpPr/>
              <p:nvPr/>
            </p:nvSpPr>
            <p:spPr>
              <a:xfrm>
                <a:off x="4802800" y="2274475"/>
                <a:ext cx="23935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9574" h="16567" fill="none" extrusionOk="0">
                    <a:moveTo>
                      <a:pt x="9574" y="0"/>
                    </a:moveTo>
                    <a:cubicBezTo>
                      <a:pt x="9574" y="0"/>
                      <a:pt x="1905" y="3183"/>
                      <a:pt x="0" y="16567"/>
                    </a:cubicBezTo>
                  </a:path>
                </a:pathLst>
              </a:custGeom>
              <a:noFill/>
              <a:ln w="3125" cap="rnd" cmpd="sng">
                <a:solidFill>
                  <a:srgbClr val="462D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8"/>
              <p:cNvSpPr/>
              <p:nvPr/>
            </p:nvSpPr>
            <p:spPr>
              <a:xfrm>
                <a:off x="5106050" y="2344025"/>
                <a:ext cx="276975" cy="236225"/>
              </a:xfrm>
              <a:custGeom>
                <a:avLst/>
                <a:gdLst/>
                <a:ahLst/>
                <a:cxnLst/>
                <a:rect l="l" t="t" r="r" b="b"/>
                <a:pathLst>
                  <a:path w="11079" h="9449" fill="none" extrusionOk="0">
                    <a:moveTo>
                      <a:pt x="0" y="0"/>
                    </a:moveTo>
                    <a:cubicBezTo>
                      <a:pt x="0" y="0"/>
                      <a:pt x="3885" y="6291"/>
                      <a:pt x="11078" y="9449"/>
                    </a:cubicBezTo>
                  </a:path>
                </a:pathLst>
              </a:custGeom>
              <a:noFill/>
              <a:ln w="3125" cap="rnd" cmpd="sng">
                <a:solidFill>
                  <a:srgbClr val="462D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8"/>
              <p:cNvSpPr/>
              <p:nvPr/>
            </p:nvSpPr>
            <p:spPr>
              <a:xfrm>
                <a:off x="5279600" y="2375975"/>
                <a:ext cx="456175" cy="213675"/>
              </a:xfrm>
              <a:custGeom>
                <a:avLst/>
                <a:gdLst/>
                <a:ahLst/>
                <a:cxnLst/>
                <a:rect l="l" t="t" r="r" b="b"/>
                <a:pathLst>
                  <a:path w="18247" h="8547" fill="none" extrusionOk="0">
                    <a:moveTo>
                      <a:pt x="1" y="0"/>
                    </a:moveTo>
                    <a:cubicBezTo>
                      <a:pt x="1" y="0"/>
                      <a:pt x="8748" y="8547"/>
                      <a:pt x="18246" y="8421"/>
                    </a:cubicBezTo>
                  </a:path>
                </a:pathLst>
              </a:custGeom>
              <a:noFill/>
              <a:ln w="3125" cap="rnd" cmpd="sng">
                <a:solidFill>
                  <a:srgbClr val="462D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8"/>
              <p:cNvSpPr/>
              <p:nvPr/>
            </p:nvSpPr>
            <p:spPr>
              <a:xfrm>
                <a:off x="5150525" y="2122200"/>
                <a:ext cx="448025" cy="204300"/>
              </a:xfrm>
              <a:custGeom>
                <a:avLst/>
                <a:gdLst/>
                <a:ahLst/>
                <a:cxnLst/>
                <a:rect l="l" t="t" r="r" b="b"/>
                <a:pathLst>
                  <a:path w="17921" h="8172" fill="none" extrusionOk="0">
                    <a:moveTo>
                      <a:pt x="1" y="4913"/>
                    </a:moveTo>
                    <a:cubicBezTo>
                      <a:pt x="1" y="4913"/>
                      <a:pt x="7169" y="1"/>
                      <a:pt x="17921" y="8171"/>
                    </a:cubicBezTo>
                  </a:path>
                </a:pathLst>
              </a:custGeom>
              <a:noFill/>
              <a:ln w="3125" cap="rnd" cmpd="sng">
                <a:solidFill>
                  <a:srgbClr val="462D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8"/>
              <p:cNvSpPr/>
              <p:nvPr/>
            </p:nvSpPr>
            <p:spPr>
              <a:xfrm>
                <a:off x="5386750" y="2267575"/>
                <a:ext cx="312675" cy="252525"/>
              </a:xfrm>
              <a:custGeom>
                <a:avLst/>
                <a:gdLst/>
                <a:ahLst/>
                <a:cxnLst/>
                <a:rect l="l" t="t" r="r" b="b"/>
                <a:pathLst>
                  <a:path w="12507" h="10101" fill="none" extrusionOk="0">
                    <a:moveTo>
                      <a:pt x="1" y="0"/>
                    </a:moveTo>
                    <a:cubicBezTo>
                      <a:pt x="1" y="0"/>
                      <a:pt x="8472" y="2356"/>
                      <a:pt x="12507" y="10101"/>
                    </a:cubicBezTo>
                  </a:path>
                </a:pathLst>
              </a:custGeom>
              <a:noFill/>
              <a:ln w="3125" cap="rnd" cmpd="sng">
                <a:solidFill>
                  <a:srgbClr val="462D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48"/>
              <p:cNvSpPr/>
              <p:nvPr/>
            </p:nvSpPr>
            <p:spPr>
              <a:xfrm>
                <a:off x="4888000" y="3614850"/>
                <a:ext cx="211175" cy="872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3491" extrusionOk="0">
                    <a:moveTo>
                      <a:pt x="4030" y="0"/>
                    </a:moveTo>
                    <a:cubicBezTo>
                      <a:pt x="3831" y="0"/>
                      <a:pt x="3624" y="6"/>
                      <a:pt x="3409" y="19"/>
                    </a:cubicBezTo>
                    <a:cubicBezTo>
                      <a:pt x="1630" y="120"/>
                      <a:pt x="552" y="170"/>
                      <a:pt x="301" y="621"/>
                    </a:cubicBezTo>
                    <a:cubicBezTo>
                      <a:pt x="1" y="1248"/>
                      <a:pt x="652" y="1598"/>
                      <a:pt x="1554" y="1924"/>
                    </a:cubicBezTo>
                    <a:cubicBezTo>
                      <a:pt x="2607" y="2275"/>
                      <a:pt x="3409" y="2425"/>
                      <a:pt x="3409" y="2425"/>
                    </a:cubicBezTo>
                    <a:cubicBezTo>
                      <a:pt x="4292" y="3161"/>
                      <a:pt x="5433" y="3491"/>
                      <a:pt x="6484" y="3491"/>
                    </a:cubicBezTo>
                    <a:cubicBezTo>
                      <a:pt x="7224" y="3491"/>
                      <a:pt x="7919" y="3327"/>
                      <a:pt x="8447" y="3027"/>
                    </a:cubicBezTo>
                    <a:lnTo>
                      <a:pt x="7319" y="646"/>
                    </a:lnTo>
                    <a:cubicBezTo>
                      <a:pt x="7319" y="646"/>
                      <a:pt x="6090" y="0"/>
                      <a:pt x="4030" y="0"/>
                    </a:cubicBez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8"/>
              <p:cNvSpPr/>
              <p:nvPr/>
            </p:nvSpPr>
            <p:spPr>
              <a:xfrm>
                <a:off x="4888000" y="3611575"/>
                <a:ext cx="211175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3885" extrusionOk="0">
                    <a:moveTo>
                      <a:pt x="3409" y="150"/>
                    </a:moveTo>
                    <a:cubicBezTo>
                      <a:pt x="1630" y="251"/>
                      <a:pt x="552" y="301"/>
                      <a:pt x="301" y="752"/>
                    </a:cubicBezTo>
                    <a:cubicBezTo>
                      <a:pt x="1" y="1379"/>
                      <a:pt x="652" y="1729"/>
                      <a:pt x="1554" y="2055"/>
                    </a:cubicBezTo>
                    <a:cubicBezTo>
                      <a:pt x="2607" y="2406"/>
                      <a:pt x="3409" y="2556"/>
                      <a:pt x="3409" y="2556"/>
                    </a:cubicBezTo>
                    <a:cubicBezTo>
                      <a:pt x="4913" y="3810"/>
                      <a:pt x="7168" y="3885"/>
                      <a:pt x="8447" y="3158"/>
                    </a:cubicBezTo>
                    <a:lnTo>
                      <a:pt x="7319" y="777"/>
                    </a:lnTo>
                    <a:cubicBezTo>
                      <a:pt x="7319" y="777"/>
                      <a:pt x="5840" y="0"/>
                      <a:pt x="3409" y="150"/>
                    </a:cubicBezTo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8"/>
              <p:cNvSpPr/>
              <p:nvPr/>
            </p:nvSpPr>
            <p:spPr>
              <a:xfrm>
                <a:off x="4896150" y="3635375"/>
                <a:ext cx="74575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2983" h="1605" extrusionOk="0">
                    <a:moveTo>
                      <a:pt x="2983" y="0"/>
                    </a:moveTo>
                    <a:cubicBezTo>
                      <a:pt x="2206" y="26"/>
                      <a:pt x="702" y="276"/>
                      <a:pt x="0" y="401"/>
                    </a:cubicBezTo>
                    <a:cubicBezTo>
                      <a:pt x="201" y="677"/>
                      <a:pt x="652" y="903"/>
                      <a:pt x="1228" y="1103"/>
                    </a:cubicBezTo>
                    <a:cubicBezTo>
                      <a:pt x="2081" y="1404"/>
                      <a:pt x="2782" y="1554"/>
                      <a:pt x="2983" y="1604"/>
                    </a:cubicBezTo>
                    <a:lnTo>
                      <a:pt x="2983" y="0"/>
                    </a:ln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8"/>
              <p:cNvSpPr/>
              <p:nvPr/>
            </p:nvSpPr>
            <p:spPr>
              <a:xfrm>
                <a:off x="4842250" y="3370950"/>
                <a:ext cx="701175" cy="505375"/>
              </a:xfrm>
              <a:custGeom>
                <a:avLst/>
                <a:gdLst/>
                <a:ahLst/>
                <a:cxnLst/>
                <a:rect l="l" t="t" r="r" b="b"/>
                <a:pathLst>
                  <a:path w="28047" h="20215" extrusionOk="0">
                    <a:moveTo>
                      <a:pt x="22131" y="1"/>
                    </a:moveTo>
                    <a:lnTo>
                      <a:pt x="19174" y="5665"/>
                    </a:lnTo>
                    <a:cubicBezTo>
                      <a:pt x="19174" y="5665"/>
                      <a:pt x="15490" y="7795"/>
                      <a:pt x="9149" y="10402"/>
                    </a:cubicBezTo>
                    <a:cubicBezTo>
                      <a:pt x="9149" y="10402"/>
                      <a:pt x="8346" y="10092"/>
                      <a:pt x="7275" y="10092"/>
                    </a:cubicBezTo>
                    <a:cubicBezTo>
                      <a:pt x="6622" y="10092"/>
                      <a:pt x="5870" y="10207"/>
                      <a:pt x="5139" y="10577"/>
                    </a:cubicBezTo>
                    <a:cubicBezTo>
                      <a:pt x="4111" y="10853"/>
                      <a:pt x="51" y="11780"/>
                      <a:pt x="327" y="12883"/>
                    </a:cubicBezTo>
                    <a:cubicBezTo>
                      <a:pt x="409" y="13219"/>
                      <a:pt x="852" y="13341"/>
                      <a:pt x="1461" y="13341"/>
                    </a:cubicBezTo>
                    <a:cubicBezTo>
                      <a:pt x="2533" y="13341"/>
                      <a:pt x="4116" y="12963"/>
                      <a:pt x="5139" y="12708"/>
                    </a:cubicBezTo>
                    <a:lnTo>
                      <a:pt x="5139" y="12708"/>
                    </a:lnTo>
                    <a:cubicBezTo>
                      <a:pt x="4111" y="13184"/>
                      <a:pt x="1" y="14713"/>
                      <a:pt x="577" y="15765"/>
                    </a:cubicBezTo>
                    <a:cubicBezTo>
                      <a:pt x="705" y="16008"/>
                      <a:pt x="982" y="16107"/>
                      <a:pt x="1356" y="16107"/>
                    </a:cubicBezTo>
                    <a:cubicBezTo>
                      <a:pt x="2451" y="16107"/>
                      <a:pt x="4377" y="15254"/>
                      <a:pt x="5816" y="14638"/>
                    </a:cubicBezTo>
                    <a:lnTo>
                      <a:pt x="5816" y="14638"/>
                    </a:lnTo>
                    <a:cubicBezTo>
                      <a:pt x="4913" y="15214"/>
                      <a:pt x="1455" y="17069"/>
                      <a:pt x="1981" y="18096"/>
                    </a:cubicBezTo>
                    <a:cubicBezTo>
                      <a:pt x="2061" y="18266"/>
                      <a:pt x="2251" y="18339"/>
                      <a:pt x="2516" y="18339"/>
                    </a:cubicBezTo>
                    <a:cubicBezTo>
                      <a:pt x="3505" y="18339"/>
                      <a:pt x="5545" y="17327"/>
                      <a:pt x="6868" y="16517"/>
                    </a:cubicBezTo>
                    <a:lnTo>
                      <a:pt x="6868" y="16517"/>
                    </a:lnTo>
                    <a:cubicBezTo>
                      <a:pt x="6116" y="17169"/>
                      <a:pt x="3184" y="19249"/>
                      <a:pt x="3861" y="20076"/>
                    </a:cubicBezTo>
                    <a:cubicBezTo>
                      <a:pt x="3936" y="20172"/>
                      <a:pt x="4061" y="20215"/>
                      <a:pt x="4222" y="20215"/>
                    </a:cubicBezTo>
                    <a:cubicBezTo>
                      <a:pt x="5077" y="20215"/>
                      <a:pt x="6974" y="19008"/>
                      <a:pt x="8196" y="17996"/>
                    </a:cubicBezTo>
                    <a:cubicBezTo>
                      <a:pt x="8196" y="17996"/>
                      <a:pt x="10828" y="17344"/>
                      <a:pt x="11480" y="15314"/>
                    </a:cubicBezTo>
                    <a:cubicBezTo>
                      <a:pt x="16292" y="14562"/>
                      <a:pt x="20277" y="13009"/>
                      <a:pt x="21906" y="11931"/>
                    </a:cubicBezTo>
                    <a:cubicBezTo>
                      <a:pt x="23109" y="11129"/>
                      <a:pt x="26342" y="6743"/>
                      <a:pt x="28046" y="2181"/>
                    </a:cubicBezTo>
                    <a:lnTo>
                      <a:pt x="22131" y="1"/>
                    </a:ln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8"/>
              <p:cNvSpPr/>
              <p:nvPr/>
            </p:nvSpPr>
            <p:spPr>
              <a:xfrm>
                <a:off x="4842250" y="3370950"/>
                <a:ext cx="701175" cy="516950"/>
              </a:xfrm>
              <a:custGeom>
                <a:avLst/>
                <a:gdLst/>
                <a:ahLst/>
                <a:cxnLst/>
                <a:rect l="l" t="t" r="r" b="b"/>
                <a:pathLst>
                  <a:path w="28047" h="20678" extrusionOk="0">
                    <a:moveTo>
                      <a:pt x="11480" y="15314"/>
                    </a:moveTo>
                    <a:cubicBezTo>
                      <a:pt x="16292" y="14562"/>
                      <a:pt x="20277" y="13009"/>
                      <a:pt x="21906" y="11931"/>
                    </a:cubicBezTo>
                    <a:cubicBezTo>
                      <a:pt x="23109" y="11129"/>
                      <a:pt x="26342" y="6743"/>
                      <a:pt x="28046" y="2181"/>
                    </a:cubicBezTo>
                    <a:lnTo>
                      <a:pt x="22131" y="1"/>
                    </a:lnTo>
                    <a:lnTo>
                      <a:pt x="19174" y="5665"/>
                    </a:lnTo>
                    <a:cubicBezTo>
                      <a:pt x="19174" y="5665"/>
                      <a:pt x="15490" y="7795"/>
                      <a:pt x="9149" y="10402"/>
                    </a:cubicBezTo>
                    <a:cubicBezTo>
                      <a:pt x="9149" y="10402"/>
                      <a:pt x="7069" y="9600"/>
                      <a:pt x="5139" y="10577"/>
                    </a:cubicBezTo>
                    <a:cubicBezTo>
                      <a:pt x="4111" y="10853"/>
                      <a:pt x="51" y="11780"/>
                      <a:pt x="327" y="12883"/>
                    </a:cubicBezTo>
                    <a:cubicBezTo>
                      <a:pt x="552" y="13811"/>
                      <a:pt x="3535" y="13109"/>
                      <a:pt x="5139" y="12708"/>
                    </a:cubicBezTo>
                    <a:cubicBezTo>
                      <a:pt x="4111" y="13184"/>
                      <a:pt x="1" y="14713"/>
                      <a:pt x="577" y="15765"/>
                    </a:cubicBezTo>
                    <a:cubicBezTo>
                      <a:pt x="1079" y="16718"/>
                      <a:pt x="3886" y="15465"/>
                      <a:pt x="5816" y="14638"/>
                    </a:cubicBezTo>
                    <a:cubicBezTo>
                      <a:pt x="4913" y="15214"/>
                      <a:pt x="1455" y="17069"/>
                      <a:pt x="1981" y="18096"/>
                    </a:cubicBezTo>
                    <a:cubicBezTo>
                      <a:pt x="2357" y="18898"/>
                      <a:pt x="5189" y="17545"/>
                      <a:pt x="6868" y="16517"/>
                    </a:cubicBezTo>
                    <a:cubicBezTo>
                      <a:pt x="6116" y="17169"/>
                      <a:pt x="3184" y="19249"/>
                      <a:pt x="3861" y="20076"/>
                    </a:cubicBezTo>
                    <a:cubicBezTo>
                      <a:pt x="4337" y="20678"/>
                      <a:pt x="6743" y="19199"/>
                      <a:pt x="8196" y="17996"/>
                    </a:cubicBezTo>
                    <a:cubicBezTo>
                      <a:pt x="8196" y="17996"/>
                      <a:pt x="10828" y="17344"/>
                      <a:pt x="11480" y="15314"/>
                    </a:cubicBezTo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8"/>
              <p:cNvSpPr/>
              <p:nvPr/>
            </p:nvSpPr>
            <p:spPr>
              <a:xfrm>
                <a:off x="5383625" y="3370950"/>
                <a:ext cx="159800" cy="164825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6593" extrusionOk="0">
                    <a:moveTo>
                      <a:pt x="476" y="1"/>
                    </a:moveTo>
                    <a:lnTo>
                      <a:pt x="0" y="928"/>
                    </a:lnTo>
                    <a:cubicBezTo>
                      <a:pt x="652" y="1379"/>
                      <a:pt x="2632" y="2582"/>
                      <a:pt x="5414" y="3134"/>
                    </a:cubicBezTo>
                    <a:cubicBezTo>
                      <a:pt x="5414" y="3134"/>
                      <a:pt x="5038" y="4688"/>
                      <a:pt x="4286" y="6592"/>
                    </a:cubicBezTo>
                    <a:cubicBezTo>
                      <a:pt x="5063" y="5239"/>
                      <a:pt x="5815" y="3710"/>
                      <a:pt x="6391" y="2181"/>
                    </a:cubicBezTo>
                    <a:lnTo>
                      <a:pt x="476" y="1"/>
                    </a:lnTo>
                    <a:close/>
                  </a:path>
                </a:pathLst>
              </a:custGeom>
              <a:solidFill>
                <a:srgbClr val="FAD2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8"/>
              <p:cNvSpPr/>
              <p:nvPr/>
            </p:nvSpPr>
            <p:spPr>
              <a:xfrm>
                <a:off x="5382375" y="3218075"/>
                <a:ext cx="198625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7945" h="8823" extrusionOk="0">
                    <a:moveTo>
                      <a:pt x="3033" y="1"/>
                    </a:moveTo>
                    <a:cubicBezTo>
                      <a:pt x="3033" y="1"/>
                      <a:pt x="1479" y="1454"/>
                      <a:pt x="702" y="4763"/>
                    </a:cubicBezTo>
                    <a:cubicBezTo>
                      <a:pt x="702" y="4763"/>
                      <a:pt x="150" y="6191"/>
                      <a:pt x="0" y="6692"/>
                    </a:cubicBezTo>
                    <a:cubicBezTo>
                      <a:pt x="0" y="6692"/>
                      <a:pt x="3008" y="8572"/>
                      <a:pt x="7243" y="8823"/>
                    </a:cubicBezTo>
                    <a:cubicBezTo>
                      <a:pt x="7945" y="3509"/>
                      <a:pt x="6316" y="1154"/>
                      <a:pt x="303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49"/>
          <p:cNvSpPr txBox="1">
            <a:spLocks noGrp="1"/>
          </p:cNvSpPr>
          <p:nvPr>
            <p:ph type="subTitle" idx="1"/>
          </p:nvPr>
        </p:nvSpPr>
        <p:spPr>
          <a:xfrm>
            <a:off x="3718557" y="1944519"/>
            <a:ext cx="4094542" cy="2006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	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Sebagai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masyarakat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kita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juga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mengadakan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siskamling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yang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artinya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upaya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bersama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dalam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meningkatkan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keamanan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dan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ketertiban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masyarakat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dalam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memberikan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perlindungan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dan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pengamanan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bagi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masyarakat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dengan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mengutamakan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keamanan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dan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ketertiban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 </a:t>
            </a:r>
            <a:r>
              <a:rPr lang="en-US" b="0" i="0" dirty="0" err="1">
                <a:solidFill>
                  <a:srgbClr val="323233"/>
                </a:solidFill>
                <a:effectLst/>
                <a:latin typeface="1"/>
              </a:rPr>
              <a:t>masyarakat</a:t>
            </a:r>
            <a:r>
              <a:rPr lang="en-US" b="0" i="0" dirty="0">
                <a:solidFill>
                  <a:srgbClr val="323233"/>
                </a:solidFill>
                <a:effectLst/>
                <a:latin typeface="1"/>
              </a:rPr>
              <a:t>.</a:t>
            </a:r>
          </a:p>
          <a:p>
            <a:br>
              <a:rPr lang="en-US" dirty="0"/>
            </a:br>
            <a:endParaRPr lang="en-US" dirty="0"/>
          </a:p>
        </p:txBody>
      </p:sp>
      <p:grpSp>
        <p:nvGrpSpPr>
          <p:cNvPr id="1730" name="Google Shape;1730;p49"/>
          <p:cNvGrpSpPr/>
          <p:nvPr/>
        </p:nvGrpSpPr>
        <p:grpSpPr>
          <a:xfrm>
            <a:off x="1645414" y="1905934"/>
            <a:ext cx="2031195" cy="3429933"/>
            <a:chOff x="3680825" y="2255350"/>
            <a:chExt cx="1367900" cy="2309875"/>
          </a:xfrm>
        </p:grpSpPr>
        <p:sp>
          <p:nvSpPr>
            <p:cNvPr id="1731" name="Google Shape;1731;p49"/>
            <p:cNvSpPr/>
            <p:nvPr/>
          </p:nvSpPr>
          <p:spPr>
            <a:xfrm>
              <a:off x="4062100" y="4488250"/>
              <a:ext cx="237000" cy="76975"/>
            </a:xfrm>
            <a:custGeom>
              <a:avLst/>
              <a:gdLst/>
              <a:ahLst/>
              <a:cxnLst/>
              <a:rect l="l" t="t" r="r" b="b"/>
              <a:pathLst>
                <a:path w="9480" h="3079" extrusionOk="0">
                  <a:moveTo>
                    <a:pt x="4325" y="1"/>
                  </a:moveTo>
                  <a:cubicBezTo>
                    <a:pt x="3964" y="1"/>
                    <a:pt x="2896" y="83"/>
                    <a:pt x="2896" y="1055"/>
                  </a:cubicBezTo>
                  <a:cubicBezTo>
                    <a:pt x="2896" y="1055"/>
                    <a:pt x="2380" y="1373"/>
                    <a:pt x="1706" y="1373"/>
                  </a:cubicBezTo>
                  <a:cubicBezTo>
                    <a:pt x="1091" y="1373"/>
                    <a:pt x="873" y="1095"/>
                    <a:pt x="99" y="1055"/>
                  </a:cubicBezTo>
                  <a:cubicBezTo>
                    <a:pt x="20" y="2305"/>
                    <a:pt x="0" y="3078"/>
                    <a:pt x="0" y="3078"/>
                  </a:cubicBezTo>
                  <a:lnTo>
                    <a:pt x="9480" y="3058"/>
                  </a:lnTo>
                  <a:cubicBezTo>
                    <a:pt x="9480" y="1948"/>
                    <a:pt x="4442" y="4"/>
                    <a:pt x="4442" y="4"/>
                  </a:cubicBezTo>
                  <a:cubicBezTo>
                    <a:pt x="4442" y="4"/>
                    <a:pt x="4398" y="1"/>
                    <a:pt x="432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3736850" y="4287050"/>
              <a:ext cx="167125" cy="188925"/>
            </a:xfrm>
            <a:custGeom>
              <a:avLst/>
              <a:gdLst/>
              <a:ahLst/>
              <a:cxnLst/>
              <a:rect l="l" t="t" r="r" b="b"/>
              <a:pathLst>
                <a:path w="6685" h="7557" extrusionOk="0">
                  <a:moveTo>
                    <a:pt x="1508" y="1"/>
                  </a:moveTo>
                  <a:cubicBezTo>
                    <a:pt x="913" y="2599"/>
                    <a:pt x="398" y="5038"/>
                    <a:pt x="1" y="6704"/>
                  </a:cubicBezTo>
                  <a:cubicBezTo>
                    <a:pt x="893" y="6942"/>
                    <a:pt x="973" y="7299"/>
                    <a:pt x="1627" y="7477"/>
                  </a:cubicBezTo>
                  <a:cubicBezTo>
                    <a:pt x="1839" y="7537"/>
                    <a:pt x="2046" y="7557"/>
                    <a:pt x="2228" y="7557"/>
                  </a:cubicBezTo>
                  <a:cubicBezTo>
                    <a:pt x="2592" y="7557"/>
                    <a:pt x="2857" y="7477"/>
                    <a:pt x="2857" y="7477"/>
                  </a:cubicBezTo>
                  <a:cubicBezTo>
                    <a:pt x="3012" y="6886"/>
                    <a:pt x="3482" y="6745"/>
                    <a:pt x="3895" y="6745"/>
                  </a:cubicBezTo>
                  <a:cubicBezTo>
                    <a:pt x="4272" y="6745"/>
                    <a:pt x="4602" y="6862"/>
                    <a:pt x="4602" y="6862"/>
                  </a:cubicBezTo>
                  <a:cubicBezTo>
                    <a:pt x="4602" y="6862"/>
                    <a:pt x="5455" y="4483"/>
                    <a:pt x="6684" y="1369"/>
                  </a:cubicBezTo>
                  <a:cubicBezTo>
                    <a:pt x="4622" y="1032"/>
                    <a:pt x="2837" y="497"/>
                    <a:pt x="1508" y="1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3736850" y="4287050"/>
              <a:ext cx="167125" cy="191400"/>
            </a:xfrm>
            <a:custGeom>
              <a:avLst/>
              <a:gdLst/>
              <a:ahLst/>
              <a:cxnLst/>
              <a:rect l="l" t="t" r="r" b="b"/>
              <a:pathLst>
                <a:path w="6685" h="7656" extrusionOk="0">
                  <a:moveTo>
                    <a:pt x="1" y="6704"/>
                  </a:moveTo>
                  <a:cubicBezTo>
                    <a:pt x="893" y="6942"/>
                    <a:pt x="973" y="7299"/>
                    <a:pt x="1627" y="7477"/>
                  </a:cubicBezTo>
                  <a:cubicBezTo>
                    <a:pt x="2262" y="7656"/>
                    <a:pt x="2857" y="7477"/>
                    <a:pt x="2857" y="7477"/>
                  </a:cubicBezTo>
                  <a:cubicBezTo>
                    <a:pt x="3154" y="6347"/>
                    <a:pt x="4602" y="6862"/>
                    <a:pt x="4602" y="6862"/>
                  </a:cubicBezTo>
                  <a:cubicBezTo>
                    <a:pt x="4602" y="6862"/>
                    <a:pt x="5455" y="4483"/>
                    <a:pt x="6684" y="1369"/>
                  </a:cubicBezTo>
                  <a:cubicBezTo>
                    <a:pt x="4622" y="1032"/>
                    <a:pt x="2837" y="497"/>
                    <a:pt x="1508" y="1"/>
                  </a:cubicBezTo>
                  <a:cubicBezTo>
                    <a:pt x="913" y="2599"/>
                    <a:pt x="398" y="5038"/>
                    <a:pt x="1" y="6704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3764125" y="4287050"/>
              <a:ext cx="139850" cy="90750"/>
            </a:xfrm>
            <a:custGeom>
              <a:avLst/>
              <a:gdLst/>
              <a:ahLst/>
              <a:cxnLst/>
              <a:rect l="l" t="t" r="r" b="b"/>
              <a:pathLst>
                <a:path w="5594" h="3630" extrusionOk="0">
                  <a:moveTo>
                    <a:pt x="417" y="1"/>
                  </a:moveTo>
                  <a:cubicBezTo>
                    <a:pt x="278" y="655"/>
                    <a:pt x="139" y="1290"/>
                    <a:pt x="1" y="1905"/>
                  </a:cubicBezTo>
                  <a:cubicBezTo>
                    <a:pt x="814" y="2301"/>
                    <a:pt x="2460" y="3035"/>
                    <a:pt x="4720" y="3630"/>
                  </a:cubicBezTo>
                  <a:cubicBezTo>
                    <a:pt x="4978" y="2956"/>
                    <a:pt x="5276" y="2182"/>
                    <a:pt x="5593" y="1369"/>
                  </a:cubicBezTo>
                  <a:cubicBezTo>
                    <a:pt x="3531" y="1032"/>
                    <a:pt x="1746" y="497"/>
                    <a:pt x="417" y="1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4064575" y="4341600"/>
              <a:ext cx="148250" cy="180975"/>
            </a:xfrm>
            <a:custGeom>
              <a:avLst/>
              <a:gdLst/>
              <a:ahLst/>
              <a:cxnLst/>
              <a:rect l="l" t="t" r="r" b="b"/>
              <a:pathLst>
                <a:path w="5930" h="7239" extrusionOk="0">
                  <a:moveTo>
                    <a:pt x="576" y="0"/>
                  </a:moveTo>
                  <a:cubicBezTo>
                    <a:pt x="278" y="2697"/>
                    <a:pt x="100" y="5236"/>
                    <a:pt x="0" y="6921"/>
                  </a:cubicBezTo>
                  <a:cubicBezTo>
                    <a:pt x="774" y="6961"/>
                    <a:pt x="992" y="7239"/>
                    <a:pt x="1607" y="7239"/>
                  </a:cubicBezTo>
                  <a:cubicBezTo>
                    <a:pt x="2281" y="7239"/>
                    <a:pt x="2797" y="6921"/>
                    <a:pt x="2797" y="6921"/>
                  </a:cubicBezTo>
                  <a:cubicBezTo>
                    <a:pt x="2797" y="5949"/>
                    <a:pt x="3865" y="5867"/>
                    <a:pt x="4226" y="5867"/>
                  </a:cubicBezTo>
                  <a:cubicBezTo>
                    <a:pt x="4299" y="5867"/>
                    <a:pt x="4343" y="5870"/>
                    <a:pt x="4343" y="5870"/>
                  </a:cubicBezTo>
                  <a:cubicBezTo>
                    <a:pt x="4343" y="5870"/>
                    <a:pt x="5038" y="3391"/>
                    <a:pt x="5930" y="199"/>
                  </a:cubicBezTo>
                  <a:lnTo>
                    <a:pt x="5930" y="199"/>
                  </a:lnTo>
                  <a:cubicBezTo>
                    <a:pt x="5412" y="238"/>
                    <a:pt x="4884" y="255"/>
                    <a:pt x="4359" y="255"/>
                  </a:cubicBezTo>
                  <a:cubicBezTo>
                    <a:pt x="3015" y="255"/>
                    <a:pt x="1688" y="143"/>
                    <a:pt x="576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4064575" y="4341600"/>
              <a:ext cx="148250" cy="180975"/>
            </a:xfrm>
            <a:custGeom>
              <a:avLst/>
              <a:gdLst/>
              <a:ahLst/>
              <a:cxnLst/>
              <a:rect l="l" t="t" r="r" b="b"/>
              <a:pathLst>
                <a:path w="5930" h="7239" extrusionOk="0">
                  <a:moveTo>
                    <a:pt x="576" y="0"/>
                  </a:moveTo>
                  <a:cubicBezTo>
                    <a:pt x="278" y="2697"/>
                    <a:pt x="100" y="5236"/>
                    <a:pt x="0" y="6921"/>
                  </a:cubicBezTo>
                  <a:cubicBezTo>
                    <a:pt x="774" y="6961"/>
                    <a:pt x="992" y="7239"/>
                    <a:pt x="1607" y="7239"/>
                  </a:cubicBezTo>
                  <a:cubicBezTo>
                    <a:pt x="2281" y="7239"/>
                    <a:pt x="2797" y="6921"/>
                    <a:pt x="2797" y="6921"/>
                  </a:cubicBezTo>
                  <a:cubicBezTo>
                    <a:pt x="2797" y="5751"/>
                    <a:pt x="4343" y="5870"/>
                    <a:pt x="4343" y="5870"/>
                  </a:cubicBezTo>
                  <a:cubicBezTo>
                    <a:pt x="4343" y="5870"/>
                    <a:pt x="5038" y="3391"/>
                    <a:pt x="5930" y="199"/>
                  </a:cubicBezTo>
                  <a:cubicBezTo>
                    <a:pt x="4086" y="337"/>
                    <a:pt x="2122" y="199"/>
                    <a:pt x="576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4074000" y="4341600"/>
              <a:ext cx="138825" cy="62975"/>
            </a:xfrm>
            <a:custGeom>
              <a:avLst/>
              <a:gdLst/>
              <a:ahLst/>
              <a:cxnLst/>
              <a:rect l="l" t="t" r="r" b="b"/>
              <a:pathLst>
                <a:path w="5553" h="2519" extrusionOk="0">
                  <a:moveTo>
                    <a:pt x="199" y="0"/>
                  </a:moveTo>
                  <a:cubicBezTo>
                    <a:pt x="119" y="675"/>
                    <a:pt x="60" y="1349"/>
                    <a:pt x="0" y="1983"/>
                  </a:cubicBezTo>
                  <a:cubicBezTo>
                    <a:pt x="893" y="2142"/>
                    <a:pt x="2935" y="2459"/>
                    <a:pt x="4899" y="2519"/>
                  </a:cubicBezTo>
                  <a:cubicBezTo>
                    <a:pt x="5097" y="1825"/>
                    <a:pt x="5315" y="1032"/>
                    <a:pt x="5553" y="199"/>
                  </a:cubicBezTo>
                  <a:lnTo>
                    <a:pt x="5553" y="199"/>
                  </a:lnTo>
                  <a:cubicBezTo>
                    <a:pt x="5035" y="238"/>
                    <a:pt x="4507" y="255"/>
                    <a:pt x="3982" y="255"/>
                  </a:cubicBezTo>
                  <a:cubicBezTo>
                    <a:pt x="2638" y="255"/>
                    <a:pt x="1311" y="143"/>
                    <a:pt x="199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9"/>
            <p:cNvSpPr/>
            <p:nvPr/>
          </p:nvSpPr>
          <p:spPr>
            <a:xfrm>
              <a:off x="3724950" y="4454625"/>
              <a:ext cx="236525" cy="110600"/>
            </a:xfrm>
            <a:custGeom>
              <a:avLst/>
              <a:gdLst/>
              <a:ahLst/>
              <a:cxnLst/>
              <a:rect l="l" t="t" r="r" b="b"/>
              <a:pathLst>
                <a:path w="9461" h="4424" extrusionOk="0">
                  <a:moveTo>
                    <a:pt x="477" y="1"/>
                  </a:moveTo>
                  <a:cubicBezTo>
                    <a:pt x="199" y="1191"/>
                    <a:pt x="1" y="1984"/>
                    <a:pt x="1" y="1984"/>
                  </a:cubicBezTo>
                  <a:lnTo>
                    <a:pt x="9163" y="4423"/>
                  </a:lnTo>
                  <a:cubicBezTo>
                    <a:pt x="9460" y="3352"/>
                    <a:pt x="5078" y="159"/>
                    <a:pt x="5078" y="159"/>
                  </a:cubicBezTo>
                  <a:cubicBezTo>
                    <a:pt x="5078" y="159"/>
                    <a:pt x="4748" y="42"/>
                    <a:pt x="4371" y="42"/>
                  </a:cubicBezTo>
                  <a:cubicBezTo>
                    <a:pt x="3958" y="42"/>
                    <a:pt x="3488" y="183"/>
                    <a:pt x="3333" y="774"/>
                  </a:cubicBezTo>
                  <a:cubicBezTo>
                    <a:pt x="3333" y="774"/>
                    <a:pt x="3068" y="854"/>
                    <a:pt x="2704" y="854"/>
                  </a:cubicBezTo>
                  <a:cubicBezTo>
                    <a:pt x="2522" y="854"/>
                    <a:pt x="2315" y="834"/>
                    <a:pt x="2103" y="774"/>
                  </a:cubicBezTo>
                  <a:cubicBezTo>
                    <a:pt x="1449" y="596"/>
                    <a:pt x="1369" y="239"/>
                    <a:pt x="4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9"/>
            <p:cNvSpPr/>
            <p:nvPr/>
          </p:nvSpPr>
          <p:spPr>
            <a:xfrm>
              <a:off x="4299575" y="3177000"/>
              <a:ext cx="404575" cy="333200"/>
            </a:xfrm>
            <a:custGeom>
              <a:avLst/>
              <a:gdLst/>
              <a:ahLst/>
              <a:cxnLst/>
              <a:rect l="l" t="t" r="r" b="b"/>
              <a:pathLst>
                <a:path w="16183" h="13328" extrusionOk="0">
                  <a:moveTo>
                    <a:pt x="13942" y="1"/>
                  </a:moveTo>
                  <a:lnTo>
                    <a:pt x="10908" y="1230"/>
                  </a:lnTo>
                  <a:cubicBezTo>
                    <a:pt x="8508" y="3709"/>
                    <a:pt x="5454" y="6248"/>
                    <a:pt x="5454" y="6248"/>
                  </a:cubicBezTo>
                  <a:cubicBezTo>
                    <a:pt x="5295" y="5990"/>
                    <a:pt x="4720" y="5316"/>
                    <a:pt x="4542" y="5038"/>
                  </a:cubicBezTo>
                  <a:lnTo>
                    <a:pt x="0" y="8548"/>
                  </a:lnTo>
                  <a:cubicBezTo>
                    <a:pt x="1190" y="10571"/>
                    <a:pt x="3292" y="13327"/>
                    <a:pt x="4819" y="13327"/>
                  </a:cubicBezTo>
                  <a:cubicBezTo>
                    <a:pt x="7893" y="13327"/>
                    <a:pt x="12812" y="5514"/>
                    <a:pt x="12812" y="5514"/>
                  </a:cubicBezTo>
                  <a:cubicBezTo>
                    <a:pt x="13413" y="5706"/>
                    <a:pt x="13988" y="5769"/>
                    <a:pt x="14488" y="5769"/>
                  </a:cubicBezTo>
                  <a:cubicBezTo>
                    <a:pt x="15487" y="5769"/>
                    <a:pt x="16183" y="5514"/>
                    <a:pt x="16183" y="5514"/>
                  </a:cubicBezTo>
                  <a:lnTo>
                    <a:pt x="16183" y="1"/>
                  </a:ln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4299575" y="3177000"/>
              <a:ext cx="404575" cy="333200"/>
            </a:xfrm>
            <a:custGeom>
              <a:avLst/>
              <a:gdLst/>
              <a:ahLst/>
              <a:cxnLst/>
              <a:rect l="l" t="t" r="r" b="b"/>
              <a:pathLst>
                <a:path w="16183" h="13328" extrusionOk="0">
                  <a:moveTo>
                    <a:pt x="10908" y="1230"/>
                  </a:moveTo>
                  <a:cubicBezTo>
                    <a:pt x="8508" y="3709"/>
                    <a:pt x="5454" y="6248"/>
                    <a:pt x="5454" y="6248"/>
                  </a:cubicBezTo>
                  <a:cubicBezTo>
                    <a:pt x="5295" y="5990"/>
                    <a:pt x="4720" y="5316"/>
                    <a:pt x="4542" y="5038"/>
                  </a:cubicBezTo>
                  <a:lnTo>
                    <a:pt x="0" y="8548"/>
                  </a:lnTo>
                  <a:cubicBezTo>
                    <a:pt x="1190" y="10571"/>
                    <a:pt x="3292" y="13327"/>
                    <a:pt x="4800" y="13327"/>
                  </a:cubicBezTo>
                  <a:cubicBezTo>
                    <a:pt x="7893" y="13327"/>
                    <a:pt x="12812" y="5514"/>
                    <a:pt x="12812" y="5514"/>
                  </a:cubicBezTo>
                  <a:cubicBezTo>
                    <a:pt x="14616" y="6089"/>
                    <a:pt x="16183" y="5514"/>
                    <a:pt x="16183" y="5514"/>
                  </a:cubicBezTo>
                  <a:lnTo>
                    <a:pt x="16183" y="1"/>
                  </a:lnTo>
                  <a:lnTo>
                    <a:pt x="13942" y="1"/>
                  </a:ln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9"/>
            <p:cNvSpPr/>
            <p:nvPr/>
          </p:nvSpPr>
          <p:spPr>
            <a:xfrm>
              <a:off x="4572250" y="3177000"/>
              <a:ext cx="131900" cy="144300"/>
            </a:xfrm>
            <a:custGeom>
              <a:avLst/>
              <a:gdLst/>
              <a:ahLst/>
              <a:cxnLst/>
              <a:rect l="l" t="t" r="r" b="b"/>
              <a:pathLst>
                <a:path w="5276" h="5772" extrusionOk="0">
                  <a:moveTo>
                    <a:pt x="3035" y="1"/>
                  </a:moveTo>
                  <a:lnTo>
                    <a:pt x="1" y="1230"/>
                  </a:lnTo>
                  <a:lnTo>
                    <a:pt x="1270" y="1230"/>
                  </a:lnTo>
                  <a:lnTo>
                    <a:pt x="1270" y="3432"/>
                  </a:lnTo>
                  <a:cubicBezTo>
                    <a:pt x="1270" y="3432"/>
                    <a:pt x="1289" y="3433"/>
                    <a:pt x="1325" y="3433"/>
                  </a:cubicBezTo>
                  <a:cubicBezTo>
                    <a:pt x="1596" y="3433"/>
                    <a:pt x="2797" y="3356"/>
                    <a:pt x="3689" y="2043"/>
                  </a:cubicBezTo>
                  <a:cubicBezTo>
                    <a:pt x="3689" y="2043"/>
                    <a:pt x="3828" y="2281"/>
                    <a:pt x="4086" y="2420"/>
                  </a:cubicBezTo>
                  <a:cubicBezTo>
                    <a:pt x="4086" y="2420"/>
                    <a:pt x="3789" y="2737"/>
                    <a:pt x="3789" y="3154"/>
                  </a:cubicBezTo>
                  <a:cubicBezTo>
                    <a:pt x="3789" y="3570"/>
                    <a:pt x="4185" y="3868"/>
                    <a:pt x="4403" y="3967"/>
                  </a:cubicBezTo>
                  <a:cubicBezTo>
                    <a:pt x="4403" y="3967"/>
                    <a:pt x="4007" y="4205"/>
                    <a:pt x="4007" y="4721"/>
                  </a:cubicBezTo>
                  <a:cubicBezTo>
                    <a:pt x="4007" y="5216"/>
                    <a:pt x="4602" y="5514"/>
                    <a:pt x="4602" y="5514"/>
                  </a:cubicBezTo>
                  <a:cubicBezTo>
                    <a:pt x="4602" y="5514"/>
                    <a:pt x="4046" y="5772"/>
                    <a:pt x="3590" y="5772"/>
                  </a:cubicBezTo>
                  <a:cubicBezTo>
                    <a:pt x="4582" y="5772"/>
                    <a:pt x="5276" y="5514"/>
                    <a:pt x="5276" y="5514"/>
                  </a:cubicBezTo>
                  <a:lnTo>
                    <a:pt x="5276" y="1"/>
                  </a:ln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9"/>
            <p:cNvSpPr/>
            <p:nvPr/>
          </p:nvSpPr>
          <p:spPr>
            <a:xfrm>
              <a:off x="4638200" y="3177000"/>
              <a:ext cx="65950" cy="67450"/>
            </a:xfrm>
            <a:custGeom>
              <a:avLst/>
              <a:gdLst/>
              <a:ahLst/>
              <a:cxnLst/>
              <a:rect l="l" t="t" r="r" b="b"/>
              <a:pathLst>
                <a:path w="2638" h="2698" extrusionOk="0">
                  <a:moveTo>
                    <a:pt x="397" y="1"/>
                  </a:moveTo>
                  <a:lnTo>
                    <a:pt x="0" y="159"/>
                  </a:lnTo>
                  <a:lnTo>
                    <a:pt x="0" y="2698"/>
                  </a:lnTo>
                  <a:cubicBezTo>
                    <a:pt x="0" y="2698"/>
                    <a:pt x="794" y="2162"/>
                    <a:pt x="1071" y="1528"/>
                  </a:cubicBezTo>
                  <a:cubicBezTo>
                    <a:pt x="1071" y="1528"/>
                    <a:pt x="1289" y="1905"/>
                    <a:pt x="1567" y="2063"/>
                  </a:cubicBezTo>
                  <a:lnTo>
                    <a:pt x="2638" y="2063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4299575" y="3282650"/>
              <a:ext cx="250900" cy="174500"/>
            </a:xfrm>
            <a:custGeom>
              <a:avLst/>
              <a:gdLst/>
              <a:ahLst/>
              <a:cxnLst/>
              <a:rect l="l" t="t" r="r" b="b"/>
              <a:pathLst>
                <a:path w="10036" h="6980" extrusionOk="0">
                  <a:moveTo>
                    <a:pt x="8726" y="1"/>
                  </a:moveTo>
                  <a:cubicBezTo>
                    <a:pt x="8368" y="1"/>
                    <a:pt x="7916" y="130"/>
                    <a:pt x="7417" y="336"/>
                  </a:cubicBezTo>
                  <a:cubicBezTo>
                    <a:pt x="6287" y="1327"/>
                    <a:pt x="5454" y="2022"/>
                    <a:pt x="5454" y="2022"/>
                  </a:cubicBezTo>
                  <a:cubicBezTo>
                    <a:pt x="5295" y="1764"/>
                    <a:pt x="4720" y="1090"/>
                    <a:pt x="4542" y="812"/>
                  </a:cubicBezTo>
                  <a:lnTo>
                    <a:pt x="0" y="4322"/>
                  </a:lnTo>
                  <a:cubicBezTo>
                    <a:pt x="496" y="5175"/>
                    <a:pt x="1151" y="6127"/>
                    <a:pt x="1845" y="6979"/>
                  </a:cubicBezTo>
                  <a:cubicBezTo>
                    <a:pt x="2321" y="6702"/>
                    <a:pt x="2817" y="6404"/>
                    <a:pt x="3292" y="6067"/>
                  </a:cubicBezTo>
                  <a:cubicBezTo>
                    <a:pt x="3476" y="6105"/>
                    <a:pt x="3658" y="6122"/>
                    <a:pt x="3836" y="6122"/>
                  </a:cubicBezTo>
                  <a:cubicBezTo>
                    <a:pt x="5235" y="6122"/>
                    <a:pt x="6413" y="5071"/>
                    <a:pt x="6624" y="4877"/>
                  </a:cubicBezTo>
                  <a:cubicBezTo>
                    <a:pt x="7755" y="4481"/>
                    <a:pt x="9619" y="3628"/>
                    <a:pt x="9956" y="2914"/>
                  </a:cubicBezTo>
                  <a:cubicBezTo>
                    <a:pt x="10035" y="2736"/>
                    <a:pt x="10015" y="2577"/>
                    <a:pt x="9995" y="2498"/>
                  </a:cubicBezTo>
                  <a:cubicBezTo>
                    <a:pt x="9876" y="2161"/>
                    <a:pt x="9519" y="2074"/>
                    <a:pt x="9168" y="2074"/>
                  </a:cubicBezTo>
                  <a:cubicBezTo>
                    <a:pt x="8878" y="2074"/>
                    <a:pt x="8592" y="2133"/>
                    <a:pt x="8449" y="2160"/>
                  </a:cubicBezTo>
                  <a:cubicBezTo>
                    <a:pt x="8250" y="2200"/>
                    <a:pt x="8052" y="2260"/>
                    <a:pt x="7854" y="2319"/>
                  </a:cubicBezTo>
                  <a:cubicBezTo>
                    <a:pt x="8587" y="1823"/>
                    <a:pt x="9321" y="1228"/>
                    <a:pt x="9440" y="733"/>
                  </a:cubicBezTo>
                  <a:cubicBezTo>
                    <a:pt x="9500" y="534"/>
                    <a:pt x="9440" y="395"/>
                    <a:pt x="9401" y="296"/>
                  </a:cubicBezTo>
                  <a:cubicBezTo>
                    <a:pt x="9257" y="90"/>
                    <a:pt x="9023" y="1"/>
                    <a:pt x="8726" y="1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9"/>
            <p:cNvSpPr/>
            <p:nvPr/>
          </p:nvSpPr>
          <p:spPr>
            <a:xfrm>
              <a:off x="4676375" y="2903650"/>
              <a:ext cx="372350" cy="175375"/>
            </a:xfrm>
            <a:custGeom>
              <a:avLst/>
              <a:gdLst/>
              <a:ahLst/>
              <a:cxnLst/>
              <a:rect l="l" t="t" r="r" b="b"/>
              <a:pathLst>
                <a:path w="14894" h="7015" extrusionOk="0">
                  <a:moveTo>
                    <a:pt x="3041" y="1"/>
                  </a:moveTo>
                  <a:cubicBezTo>
                    <a:pt x="1994" y="1"/>
                    <a:pt x="971" y="304"/>
                    <a:pt x="0" y="1138"/>
                  </a:cubicBezTo>
                  <a:lnTo>
                    <a:pt x="417" y="5818"/>
                  </a:lnTo>
                  <a:cubicBezTo>
                    <a:pt x="1400" y="5021"/>
                    <a:pt x="2404" y="4727"/>
                    <a:pt x="3416" y="4727"/>
                  </a:cubicBezTo>
                  <a:cubicBezTo>
                    <a:pt x="6241" y="4727"/>
                    <a:pt x="9128" y="7015"/>
                    <a:pt x="11788" y="7015"/>
                  </a:cubicBezTo>
                  <a:cubicBezTo>
                    <a:pt x="12867" y="7015"/>
                    <a:pt x="13909" y="6638"/>
                    <a:pt x="14894" y="5580"/>
                  </a:cubicBezTo>
                  <a:cubicBezTo>
                    <a:pt x="14755" y="3974"/>
                    <a:pt x="14616" y="2387"/>
                    <a:pt x="14477" y="781"/>
                  </a:cubicBezTo>
                  <a:cubicBezTo>
                    <a:pt x="13556" y="1817"/>
                    <a:pt x="12538" y="2184"/>
                    <a:pt x="11460" y="2184"/>
                  </a:cubicBezTo>
                  <a:cubicBezTo>
                    <a:pt x="8832" y="2184"/>
                    <a:pt x="5849" y="1"/>
                    <a:pt x="30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9"/>
            <p:cNvSpPr/>
            <p:nvPr/>
          </p:nvSpPr>
          <p:spPr>
            <a:xfrm>
              <a:off x="4665475" y="2781850"/>
              <a:ext cx="372850" cy="176400"/>
            </a:xfrm>
            <a:custGeom>
              <a:avLst/>
              <a:gdLst/>
              <a:ahLst/>
              <a:cxnLst/>
              <a:rect l="l" t="t" r="r" b="b"/>
              <a:pathLst>
                <a:path w="14914" h="7056" extrusionOk="0">
                  <a:moveTo>
                    <a:pt x="3001" y="1"/>
                  </a:moveTo>
                  <a:cubicBezTo>
                    <a:pt x="1988" y="1"/>
                    <a:pt x="983" y="294"/>
                    <a:pt x="0" y="1092"/>
                  </a:cubicBezTo>
                  <a:cubicBezTo>
                    <a:pt x="139" y="2738"/>
                    <a:pt x="297" y="4384"/>
                    <a:pt x="436" y="6010"/>
                  </a:cubicBezTo>
                  <a:cubicBezTo>
                    <a:pt x="1407" y="5176"/>
                    <a:pt x="2430" y="4873"/>
                    <a:pt x="3477" y="4873"/>
                  </a:cubicBezTo>
                  <a:cubicBezTo>
                    <a:pt x="6285" y="4873"/>
                    <a:pt x="9268" y="7056"/>
                    <a:pt x="11896" y="7056"/>
                  </a:cubicBezTo>
                  <a:cubicBezTo>
                    <a:pt x="12974" y="7056"/>
                    <a:pt x="13992" y="6689"/>
                    <a:pt x="14913" y="5653"/>
                  </a:cubicBezTo>
                  <a:cubicBezTo>
                    <a:pt x="14774" y="4047"/>
                    <a:pt x="14636" y="2460"/>
                    <a:pt x="14497" y="854"/>
                  </a:cubicBezTo>
                  <a:cubicBezTo>
                    <a:pt x="13512" y="1912"/>
                    <a:pt x="12469" y="2288"/>
                    <a:pt x="11388" y="2288"/>
                  </a:cubicBezTo>
                  <a:cubicBezTo>
                    <a:pt x="8724" y="2288"/>
                    <a:pt x="5830" y="1"/>
                    <a:pt x="3001" y="1"/>
                  </a:cubicBezTo>
                  <a:close/>
                </a:path>
              </a:pathLst>
            </a:custGeom>
            <a:solidFill>
              <a:srgbClr val="CC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4665475" y="2710975"/>
              <a:ext cx="372850" cy="324750"/>
            </a:xfrm>
            <a:custGeom>
              <a:avLst/>
              <a:gdLst/>
              <a:ahLst/>
              <a:cxnLst/>
              <a:rect l="l" t="t" r="r" b="b"/>
              <a:pathLst>
                <a:path w="14914" h="12990" extrusionOk="0">
                  <a:moveTo>
                    <a:pt x="0" y="3927"/>
                  </a:moveTo>
                  <a:cubicBezTo>
                    <a:pt x="139" y="5573"/>
                    <a:pt x="297" y="7219"/>
                    <a:pt x="436" y="8845"/>
                  </a:cubicBezTo>
                  <a:cubicBezTo>
                    <a:pt x="5077" y="4859"/>
                    <a:pt x="10907" y="12990"/>
                    <a:pt x="14913" y="8488"/>
                  </a:cubicBezTo>
                  <a:cubicBezTo>
                    <a:pt x="14774" y="6882"/>
                    <a:pt x="14636" y="5295"/>
                    <a:pt x="14497" y="3689"/>
                  </a:cubicBezTo>
                  <a:cubicBezTo>
                    <a:pt x="10213" y="8290"/>
                    <a:pt x="4839" y="0"/>
                    <a:pt x="0" y="3927"/>
                  </a:cubicBezTo>
                  <a:close/>
                </a:path>
              </a:pathLst>
            </a:custGeom>
            <a:solidFill>
              <a:srgbClr val="CC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9"/>
            <p:cNvSpPr/>
            <p:nvPr/>
          </p:nvSpPr>
          <p:spPr>
            <a:xfrm>
              <a:off x="4654550" y="2776425"/>
              <a:ext cx="70425" cy="617250"/>
            </a:xfrm>
            <a:custGeom>
              <a:avLst/>
              <a:gdLst/>
              <a:ahLst/>
              <a:cxnLst/>
              <a:rect l="l" t="t" r="r" b="b"/>
              <a:pathLst>
                <a:path w="2817" h="24690" extrusionOk="0">
                  <a:moveTo>
                    <a:pt x="338" y="0"/>
                  </a:moveTo>
                  <a:cubicBezTo>
                    <a:pt x="140" y="20"/>
                    <a:pt x="1" y="198"/>
                    <a:pt x="21" y="377"/>
                  </a:cubicBezTo>
                  <a:lnTo>
                    <a:pt x="2123" y="24373"/>
                  </a:lnTo>
                  <a:cubicBezTo>
                    <a:pt x="2143" y="24551"/>
                    <a:pt x="2301" y="24690"/>
                    <a:pt x="2480" y="24690"/>
                  </a:cubicBezTo>
                  <a:cubicBezTo>
                    <a:pt x="2678" y="24670"/>
                    <a:pt x="2817" y="24492"/>
                    <a:pt x="2797" y="24313"/>
                  </a:cubicBezTo>
                  <a:lnTo>
                    <a:pt x="695" y="317"/>
                  </a:lnTo>
                  <a:cubicBezTo>
                    <a:pt x="675" y="139"/>
                    <a:pt x="516" y="0"/>
                    <a:pt x="338" y="0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9"/>
            <p:cNvSpPr/>
            <p:nvPr/>
          </p:nvSpPr>
          <p:spPr>
            <a:xfrm>
              <a:off x="4654550" y="2776425"/>
              <a:ext cx="70425" cy="617250"/>
            </a:xfrm>
            <a:custGeom>
              <a:avLst/>
              <a:gdLst/>
              <a:ahLst/>
              <a:cxnLst/>
              <a:rect l="l" t="t" r="r" b="b"/>
              <a:pathLst>
                <a:path w="2817" h="24690" extrusionOk="0">
                  <a:moveTo>
                    <a:pt x="2480" y="24690"/>
                  </a:moveTo>
                  <a:cubicBezTo>
                    <a:pt x="2301" y="24690"/>
                    <a:pt x="2143" y="24551"/>
                    <a:pt x="2123" y="24373"/>
                  </a:cubicBezTo>
                  <a:lnTo>
                    <a:pt x="21" y="377"/>
                  </a:lnTo>
                  <a:cubicBezTo>
                    <a:pt x="1" y="198"/>
                    <a:pt x="140" y="20"/>
                    <a:pt x="338" y="0"/>
                  </a:cubicBezTo>
                  <a:cubicBezTo>
                    <a:pt x="516" y="0"/>
                    <a:pt x="675" y="139"/>
                    <a:pt x="695" y="317"/>
                  </a:cubicBezTo>
                  <a:lnTo>
                    <a:pt x="2797" y="24313"/>
                  </a:lnTo>
                  <a:cubicBezTo>
                    <a:pt x="2817" y="24492"/>
                    <a:pt x="2678" y="24670"/>
                    <a:pt x="2480" y="246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4668925" y="3149725"/>
              <a:ext cx="70425" cy="165150"/>
            </a:xfrm>
            <a:custGeom>
              <a:avLst/>
              <a:gdLst/>
              <a:ahLst/>
              <a:cxnLst/>
              <a:rect l="l" t="t" r="r" b="b"/>
              <a:pathLst>
                <a:path w="2817" h="6606" extrusionOk="0">
                  <a:moveTo>
                    <a:pt x="1457" y="0"/>
                  </a:moveTo>
                  <a:cubicBezTo>
                    <a:pt x="1441" y="0"/>
                    <a:pt x="1425" y="1"/>
                    <a:pt x="1409" y="1"/>
                  </a:cubicBezTo>
                  <a:cubicBezTo>
                    <a:pt x="715" y="1"/>
                    <a:pt x="159" y="398"/>
                    <a:pt x="159" y="874"/>
                  </a:cubicBezTo>
                  <a:cubicBezTo>
                    <a:pt x="159" y="1231"/>
                    <a:pt x="477" y="1548"/>
                    <a:pt x="933" y="1687"/>
                  </a:cubicBezTo>
                  <a:cubicBezTo>
                    <a:pt x="397" y="1806"/>
                    <a:pt x="1" y="2163"/>
                    <a:pt x="1" y="2559"/>
                  </a:cubicBezTo>
                  <a:cubicBezTo>
                    <a:pt x="1" y="2956"/>
                    <a:pt x="397" y="3313"/>
                    <a:pt x="933" y="3432"/>
                  </a:cubicBezTo>
                  <a:cubicBezTo>
                    <a:pt x="477" y="3571"/>
                    <a:pt x="159" y="3888"/>
                    <a:pt x="159" y="4245"/>
                  </a:cubicBezTo>
                  <a:cubicBezTo>
                    <a:pt x="179" y="4622"/>
                    <a:pt x="516" y="4939"/>
                    <a:pt x="992" y="5058"/>
                  </a:cubicBezTo>
                  <a:cubicBezTo>
                    <a:pt x="596" y="5177"/>
                    <a:pt x="338" y="5474"/>
                    <a:pt x="338" y="5812"/>
                  </a:cubicBezTo>
                  <a:cubicBezTo>
                    <a:pt x="338" y="6237"/>
                    <a:pt x="809" y="6606"/>
                    <a:pt x="1384" y="6606"/>
                  </a:cubicBezTo>
                  <a:cubicBezTo>
                    <a:pt x="1399" y="6606"/>
                    <a:pt x="1414" y="6605"/>
                    <a:pt x="1429" y="6605"/>
                  </a:cubicBezTo>
                  <a:cubicBezTo>
                    <a:pt x="2024" y="6605"/>
                    <a:pt x="2519" y="6248"/>
                    <a:pt x="2519" y="5792"/>
                  </a:cubicBezTo>
                  <a:cubicBezTo>
                    <a:pt x="2519" y="5455"/>
                    <a:pt x="2242" y="5177"/>
                    <a:pt x="1865" y="5058"/>
                  </a:cubicBezTo>
                  <a:cubicBezTo>
                    <a:pt x="2321" y="4919"/>
                    <a:pt x="2658" y="4602"/>
                    <a:pt x="2658" y="4225"/>
                  </a:cubicBezTo>
                  <a:cubicBezTo>
                    <a:pt x="2658" y="3868"/>
                    <a:pt x="2341" y="3551"/>
                    <a:pt x="1885" y="3432"/>
                  </a:cubicBezTo>
                  <a:cubicBezTo>
                    <a:pt x="2420" y="3293"/>
                    <a:pt x="2817" y="2956"/>
                    <a:pt x="2817" y="2539"/>
                  </a:cubicBezTo>
                  <a:cubicBezTo>
                    <a:pt x="2817" y="2143"/>
                    <a:pt x="2420" y="1806"/>
                    <a:pt x="1885" y="1667"/>
                  </a:cubicBezTo>
                  <a:cubicBezTo>
                    <a:pt x="2341" y="1548"/>
                    <a:pt x="2658" y="1231"/>
                    <a:pt x="2658" y="854"/>
                  </a:cubicBezTo>
                  <a:cubicBezTo>
                    <a:pt x="2658" y="389"/>
                    <a:pt x="2110" y="0"/>
                    <a:pt x="1457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9"/>
            <p:cNvSpPr/>
            <p:nvPr/>
          </p:nvSpPr>
          <p:spPr>
            <a:xfrm>
              <a:off x="4668925" y="3149250"/>
              <a:ext cx="70425" cy="166100"/>
            </a:xfrm>
            <a:custGeom>
              <a:avLst/>
              <a:gdLst/>
              <a:ahLst/>
              <a:cxnLst/>
              <a:rect l="l" t="t" r="r" b="b"/>
              <a:pathLst>
                <a:path w="2817" h="6644" extrusionOk="0">
                  <a:moveTo>
                    <a:pt x="2658" y="4244"/>
                  </a:moveTo>
                  <a:cubicBezTo>
                    <a:pt x="2658" y="3887"/>
                    <a:pt x="2341" y="3570"/>
                    <a:pt x="1885" y="3451"/>
                  </a:cubicBezTo>
                  <a:cubicBezTo>
                    <a:pt x="2420" y="3312"/>
                    <a:pt x="2817" y="2975"/>
                    <a:pt x="2817" y="2558"/>
                  </a:cubicBezTo>
                  <a:cubicBezTo>
                    <a:pt x="2817" y="2162"/>
                    <a:pt x="2420" y="1825"/>
                    <a:pt x="1885" y="1686"/>
                  </a:cubicBezTo>
                  <a:cubicBezTo>
                    <a:pt x="2341" y="1567"/>
                    <a:pt x="2658" y="1250"/>
                    <a:pt x="2658" y="873"/>
                  </a:cubicBezTo>
                  <a:cubicBezTo>
                    <a:pt x="2658" y="397"/>
                    <a:pt x="2083" y="0"/>
                    <a:pt x="1389" y="20"/>
                  </a:cubicBezTo>
                  <a:cubicBezTo>
                    <a:pt x="715" y="20"/>
                    <a:pt x="159" y="417"/>
                    <a:pt x="159" y="893"/>
                  </a:cubicBezTo>
                  <a:cubicBezTo>
                    <a:pt x="159" y="1250"/>
                    <a:pt x="477" y="1567"/>
                    <a:pt x="933" y="1706"/>
                  </a:cubicBezTo>
                  <a:cubicBezTo>
                    <a:pt x="397" y="1825"/>
                    <a:pt x="1" y="2182"/>
                    <a:pt x="1" y="2578"/>
                  </a:cubicBezTo>
                  <a:cubicBezTo>
                    <a:pt x="1" y="2975"/>
                    <a:pt x="397" y="3332"/>
                    <a:pt x="933" y="3451"/>
                  </a:cubicBezTo>
                  <a:cubicBezTo>
                    <a:pt x="477" y="3590"/>
                    <a:pt x="159" y="3907"/>
                    <a:pt x="159" y="4264"/>
                  </a:cubicBezTo>
                  <a:cubicBezTo>
                    <a:pt x="179" y="4641"/>
                    <a:pt x="516" y="4958"/>
                    <a:pt x="992" y="5077"/>
                  </a:cubicBezTo>
                  <a:cubicBezTo>
                    <a:pt x="596" y="5196"/>
                    <a:pt x="338" y="5493"/>
                    <a:pt x="338" y="5831"/>
                  </a:cubicBezTo>
                  <a:cubicBezTo>
                    <a:pt x="338" y="6267"/>
                    <a:pt x="834" y="6644"/>
                    <a:pt x="1429" y="6624"/>
                  </a:cubicBezTo>
                  <a:cubicBezTo>
                    <a:pt x="2024" y="6624"/>
                    <a:pt x="2519" y="6267"/>
                    <a:pt x="2519" y="5811"/>
                  </a:cubicBezTo>
                  <a:cubicBezTo>
                    <a:pt x="2519" y="5474"/>
                    <a:pt x="2242" y="5196"/>
                    <a:pt x="1865" y="5077"/>
                  </a:cubicBezTo>
                  <a:cubicBezTo>
                    <a:pt x="2321" y="4958"/>
                    <a:pt x="2658" y="4621"/>
                    <a:pt x="2658" y="4244"/>
                  </a:cubicBezTo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9"/>
            <p:cNvSpPr/>
            <p:nvPr/>
          </p:nvSpPr>
          <p:spPr>
            <a:xfrm>
              <a:off x="4668925" y="3149750"/>
              <a:ext cx="58525" cy="69925"/>
            </a:xfrm>
            <a:custGeom>
              <a:avLst/>
              <a:gdLst/>
              <a:ahLst/>
              <a:cxnLst/>
              <a:rect l="l" t="t" r="r" b="b"/>
              <a:pathLst>
                <a:path w="2341" h="2797" extrusionOk="0">
                  <a:moveTo>
                    <a:pt x="1270" y="0"/>
                  </a:moveTo>
                  <a:cubicBezTo>
                    <a:pt x="635" y="40"/>
                    <a:pt x="159" y="416"/>
                    <a:pt x="159" y="873"/>
                  </a:cubicBezTo>
                  <a:cubicBezTo>
                    <a:pt x="159" y="1230"/>
                    <a:pt x="477" y="1547"/>
                    <a:pt x="933" y="1686"/>
                  </a:cubicBezTo>
                  <a:cubicBezTo>
                    <a:pt x="397" y="1805"/>
                    <a:pt x="1" y="2162"/>
                    <a:pt x="1" y="2558"/>
                  </a:cubicBezTo>
                  <a:cubicBezTo>
                    <a:pt x="1" y="2638"/>
                    <a:pt x="21" y="2717"/>
                    <a:pt x="60" y="2796"/>
                  </a:cubicBezTo>
                  <a:cubicBezTo>
                    <a:pt x="219" y="2499"/>
                    <a:pt x="298" y="2241"/>
                    <a:pt x="298" y="2241"/>
                  </a:cubicBezTo>
                  <a:cubicBezTo>
                    <a:pt x="298" y="2241"/>
                    <a:pt x="1151" y="1844"/>
                    <a:pt x="1627" y="1527"/>
                  </a:cubicBezTo>
                  <a:cubicBezTo>
                    <a:pt x="2123" y="1190"/>
                    <a:pt x="2341" y="595"/>
                    <a:pt x="1964" y="258"/>
                  </a:cubicBezTo>
                  <a:cubicBezTo>
                    <a:pt x="1825" y="139"/>
                    <a:pt x="1587" y="60"/>
                    <a:pt x="1270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9"/>
            <p:cNvSpPr/>
            <p:nvPr/>
          </p:nvSpPr>
          <p:spPr>
            <a:xfrm>
              <a:off x="4572250" y="3148825"/>
              <a:ext cx="152225" cy="113975"/>
            </a:xfrm>
            <a:custGeom>
              <a:avLst/>
              <a:gdLst/>
              <a:ahLst/>
              <a:cxnLst/>
              <a:rect l="l" t="t" r="r" b="b"/>
              <a:pathLst>
                <a:path w="6089" h="4559" extrusionOk="0">
                  <a:moveTo>
                    <a:pt x="4341" y="0"/>
                  </a:moveTo>
                  <a:cubicBezTo>
                    <a:pt x="3871" y="0"/>
                    <a:pt x="3316" y="81"/>
                    <a:pt x="2718" y="295"/>
                  </a:cubicBezTo>
                  <a:cubicBezTo>
                    <a:pt x="1091" y="870"/>
                    <a:pt x="1" y="2357"/>
                    <a:pt x="1" y="2357"/>
                  </a:cubicBezTo>
                  <a:lnTo>
                    <a:pt x="1270" y="4559"/>
                  </a:lnTo>
                  <a:cubicBezTo>
                    <a:pt x="2004" y="4559"/>
                    <a:pt x="3471" y="3349"/>
                    <a:pt x="3670" y="2080"/>
                  </a:cubicBezTo>
                  <a:cubicBezTo>
                    <a:pt x="3670" y="2080"/>
                    <a:pt x="6089" y="1386"/>
                    <a:pt x="5811" y="473"/>
                  </a:cubicBezTo>
                  <a:cubicBezTo>
                    <a:pt x="5748" y="257"/>
                    <a:pt x="5179" y="0"/>
                    <a:pt x="4341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9"/>
            <p:cNvSpPr/>
            <p:nvPr/>
          </p:nvSpPr>
          <p:spPr>
            <a:xfrm>
              <a:off x="4572250" y="3141300"/>
              <a:ext cx="152225" cy="121500"/>
            </a:xfrm>
            <a:custGeom>
              <a:avLst/>
              <a:gdLst/>
              <a:ahLst/>
              <a:cxnLst/>
              <a:rect l="l" t="t" r="r" b="b"/>
              <a:pathLst>
                <a:path w="6089" h="4860" extrusionOk="0">
                  <a:moveTo>
                    <a:pt x="2718" y="596"/>
                  </a:moveTo>
                  <a:cubicBezTo>
                    <a:pt x="4383" y="1"/>
                    <a:pt x="5712" y="437"/>
                    <a:pt x="5811" y="774"/>
                  </a:cubicBezTo>
                  <a:cubicBezTo>
                    <a:pt x="6089" y="1687"/>
                    <a:pt x="3670" y="2381"/>
                    <a:pt x="3670" y="2381"/>
                  </a:cubicBezTo>
                  <a:cubicBezTo>
                    <a:pt x="3471" y="3650"/>
                    <a:pt x="2004" y="4860"/>
                    <a:pt x="1270" y="4860"/>
                  </a:cubicBezTo>
                  <a:lnTo>
                    <a:pt x="1" y="2658"/>
                  </a:lnTo>
                  <a:cubicBezTo>
                    <a:pt x="1" y="2658"/>
                    <a:pt x="1091" y="1171"/>
                    <a:pt x="2718" y="596"/>
                  </a:cubicBezTo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4272800" y="3142800"/>
              <a:ext cx="150250" cy="258825"/>
            </a:xfrm>
            <a:custGeom>
              <a:avLst/>
              <a:gdLst/>
              <a:ahLst/>
              <a:cxnLst/>
              <a:rect l="l" t="t" r="r" b="b"/>
              <a:pathLst>
                <a:path w="6010" h="10353" extrusionOk="0">
                  <a:moveTo>
                    <a:pt x="1" y="0"/>
                  </a:moveTo>
                  <a:lnTo>
                    <a:pt x="1" y="7536"/>
                  </a:lnTo>
                  <a:cubicBezTo>
                    <a:pt x="1" y="7536"/>
                    <a:pt x="516" y="9262"/>
                    <a:pt x="1071" y="10352"/>
                  </a:cubicBezTo>
                  <a:cubicBezTo>
                    <a:pt x="1071" y="10352"/>
                    <a:pt x="4007" y="8647"/>
                    <a:pt x="6009" y="6406"/>
                  </a:cubicBezTo>
                  <a:cubicBezTo>
                    <a:pt x="4958" y="4998"/>
                    <a:pt x="3630" y="3768"/>
                    <a:pt x="3630" y="3768"/>
                  </a:cubicBezTo>
                  <a:cubicBezTo>
                    <a:pt x="2222" y="1627"/>
                    <a:pt x="1349" y="536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4272800" y="3187925"/>
              <a:ext cx="150250" cy="213700"/>
            </a:xfrm>
            <a:custGeom>
              <a:avLst/>
              <a:gdLst/>
              <a:ahLst/>
              <a:cxnLst/>
              <a:rect l="l" t="t" r="r" b="b"/>
              <a:pathLst>
                <a:path w="6010" h="8548" extrusionOk="0">
                  <a:moveTo>
                    <a:pt x="1" y="0"/>
                  </a:moveTo>
                  <a:lnTo>
                    <a:pt x="1" y="5731"/>
                  </a:lnTo>
                  <a:cubicBezTo>
                    <a:pt x="1" y="5731"/>
                    <a:pt x="516" y="7457"/>
                    <a:pt x="1071" y="8547"/>
                  </a:cubicBezTo>
                  <a:cubicBezTo>
                    <a:pt x="1071" y="8547"/>
                    <a:pt x="4007" y="6842"/>
                    <a:pt x="6009" y="4601"/>
                  </a:cubicBezTo>
                  <a:cubicBezTo>
                    <a:pt x="4958" y="3193"/>
                    <a:pt x="3630" y="1963"/>
                    <a:pt x="3630" y="1963"/>
                  </a:cubicBezTo>
                  <a:cubicBezTo>
                    <a:pt x="3610" y="1963"/>
                    <a:pt x="3610" y="1943"/>
                    <a:pt x="3590" y="1924"/>
                  </a:cubicBezTo>
                  <a:cubicBezTo>
                    <a:pt x="3431" y="2162"/>
                    <a:pt x="3233" y="2419"/>
                    <a:pt x="3035" y="2717"/>
                  </a:cubicBezTo>
                  <a:lnTo>
                    <a:pt x="2955" y="2836"/>
                  </a:lnTo>
                  <a:cubicBezTo>
                    <a:pt x="1984" y="4224"/>
                    <a:pt x="1766" y="5434"/>
                    <a:pt x="1726" y="5811"/>
                  </a:cubicBezTo>
                  <a:cubicBezTo>
                    <a:pt x="1547" y="5890"/>
                    <a:pt x="1349" y="5969"/>
                    <a:pt x="1171" y="6049"/>
                  </a:cubicBezTo>
                  <a:cubicBezTo>
                    <a:pt x="655" y="307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4066050" y="3056525"/>
              <a:ext cx="142325" cy="131425"/>
            </a:xfrm>
            <a:custGeom>
              <a:avLst/>
              <a:gdLst/>
              <a:ahLst/>
              <a:cxnLst/>
              <a:rect l="l" t="t" r="r" b="b"/>
              <a:pathLst>
                <a:path w="5693" h="5257" extrusionOk="0">
                  <a:moveTo>
                    <a:pt x="913" y="1"/>
                  </a:moveTo>
                  <a:lnTo>
                    <a:pt x="913" y="2281"/>
                  </a:lnTo>
                  <a:lnTo>
                    <a:pt x="1" y="2579"/>
                  </a:lnTo>
                  <a:lnTo>
                    <a:pt x="1" y="5256"/>
                  </a:lnTo>
                  <a:lnTo>
                    <a:pt x="5693" y="5256"/>
                  </a:lnTo>
                  <a:lnTo>
                    <a:pt x="5693" y="2579"/>
                  </a:lnTo>
                  <a:lnTo>
                    <a:pt x="4760" y="2281"/>
                  </a:lnTo>
                  <a:lnTo>
                    <a:pt x="4760" y="1"/>
                  </a:ln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4066050" y="3056525"/>
              <a:ext cx="142325" cy="131425"/>
            </a:xfrm>
            <a:custGeom>
              <a:avLst/>
              <a:gdLst/>
              <a:ahLst/>
              <a:cxnLst/>
              <a:rect l="l" t="t" r="r" b="b"/>
              <a:pathLst>
                <a:path w="5693" h="5257" extrusionOk="0">
                  <a:moveTo>
                    <a:pt x="5693" y="2579"/>
                  </a:moveTo>
                  <a:lnTo>
                    <a:pt x="4760" y="2281"/>
                  </a:lnTo>
                  <a:lnTo>
                    <a:pt x="4760" y="1"/>
                  </a:lnTo>
                  <a:lnTo>
                    <a:pt x="913" y="1"/>
                  </a:lnTo>
                  <a:lnTo>
                    <a:pt x="913" y="2281"/>
                  </a:lnTo>
                  <a:lnTo>
                    <a:pt x="1" y="2579"/>
                  </a:lnTo>
                  <a:lnTo>
                    <a:pt x="1" y="5256"/>
                  </a:lnTo>
                  <a:lnTo>
                    <a:pt x="5693" y="5256"/>
                  </a:ln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4088875" y="3056525"/>
              <a:ext cx="96200" cy="48425"/>
            </a:xfrm>
            <a:custGeom>
              <a:avLst/>
              <a:gdLst/>
              <a:ahLst/>
              <a:cxnLst/>
              <a:rect l="l" t="t" r="r" b="b"/>
              <a:pathLst>
                <a:path w="3848" h="1937" extrusionOk="0">
                  <a:moveTo>
                    <a:pt x="0" y="1"/>
                  </a:moveTo>
                  <a:lnTo>
                    <a:pt x="0" y="1825"/>
                  </a:lnTo>
                  <a:cubicBezTo>
                    <a:pt x="403" y="1887"/>
                    <a:pt x="890" y="1937"/>
                    <a:pt x="1443" y="1937"/>
                  </a:cubicBezTo>
                  <a:cubicBezTo>
                    <a:pt x="1598" y="1937"/>
                    <a:pt x="1759" y="1933"/>
                    <a:pt x="1924" y="1924"/>
                  </a:cubicBezTo>
                  <a:cubicBezTo>
                    <a:pt x="2677" y="1865"/>
                    <a:pt x="3312" y="1786"/>
                    <a:pt x="3847" y="1686"/>
                  </a:cubicBezTo>
                  <a:lnTo>
                    <a:pt x="3847" y="1"/>
                  </a:ln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9"/>
            <p:cNvSpPr/>
            <p:nvPr/>
          </p:nvSpPr>
          <p:spPr>
            <a:xfrm>
              <a:off x="4424025" y="2773150"/>
              <a:ext cx="122475" cy="148325"/>
            </a:xfrm>
            <a:custGeom>
              <a:avLst/>
              <a:gdLst/>
              <a:ahLst/>
              <a:cxnLst/>
              <a:rect l="l" t="t" r="r" b="b"/>
              <a:pathLst>
                <a:path w="4899" h="5933" extrusionOk="0">
                  <a:moveTo>
                    <a:pt x="2173" y="0"/>
                  </a:moveTo>
                  <a:cubicBezTo>
                    <a:pt x="770" y="0"/>
                    <a:pt x="0" y="1361"/>
                    <a:pt x="0" y="1361"/>
                  </a:cubicBezTo>
                  <a:lnTo>
                    <a:pt x="0" y="5089"/>
                  </a:lnTo>
                  <a:cubicBezTo>
                    <a:pt x="500" y="5675"/>
                    <a:pt x="1123" y="5933"/>
                    <a:pt x="1748" y="5933"/>
                  </a:cubicBezTo>
                  <a:cubicBezTo>
                    <a:pt x="3007" y="5933"/>
                    <a:pt x="4276" y="4887"/>
                    <a:pt x="4581" y="3364"/>
                  </a:cubicBezTo>
                  <a:cubicBezTo>
                    <a:pt x="4898" y="1837"/>
                    <a:pt x="4026" y="210"/>
                    <a:pt x="2400" y="12"/>
                  </a:cubicBezTo>
                  <a:cubicBezTo>
                    <a:pt x="2322" y="4"/>
                    <a:pt x="2247" y="0"/>
                    <a:pt x="2173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9"/>
            <p:cNvSpPr/>
            <p:nvPr/>
          </p:nvSpPr>
          <p:spPr>
            <a:xfrm>
              <a:off x="4442850" y="2808150"/>
              <a:ext cx="67450" cy="52075"/>
            </a:xfrm>
            <a:custGeom>
              <a:avLst/>
              <a:gdLst/>
              <a:ahLst/>
              <a:cxnLst/>
              <a:rect l="l" t="t" r="r" b="b"/>
              <a:pathLst>
                <a:path w="2698" h="2083" fill="none" extrusionOk="0">
                  <a:moveTo>
                    <a:pt x="2698" y="1567"/>
                  </a:moveTo>
                  <a:cubicBezTo>
                    <a:pt x="2698" y="1567"/>
                    <a:pt x="2618" y="139"/>
                    <a:pt x="1409" y="80"/>
                  </a:cubicBezTo>
                  <a:cubicBezTo>
                    <a:pt x="120" y="0"/>
                    <a:pt x="1" y="2083"/>
                    <a:pt x="1" y="2083"/>
                  </a:cubicBezTo>
                  <a:cubicBezTo>
                    <a:pt x="1" y="2083"/>
                    <a:pt x="794" y="833"/>
                    <a:pt x="1409" y="1845"/>
                  </a:cubicBezTo>
                </a:path>
              </a:pathLst>
            </a:custGeom>
            <a:noFill/>
            <a:ln w="7425" cap="rnd" cmpd="sng">
              <a:solidFill>
                <a:srgbClr val="A06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4424025" y="2769475"/>
              <a:ext cx="122475" cy="175025"/>
            </a:xfrm>
            <a:custGeom>
              <a:avLst/>
              <a:gdLst/>
              <a:ahLst/>
              <a:cxnLst/>
              <a:rect l="l" t="t" r="r" b="b"/>
              <a:pathLst>
                <a:path w="4899" h="7001" extrusionOk="0">
                  <a:moveTo>
                    <a:pt x="0" y="1508"/>
                  </a:moveTo>
                  <a:cubicBezTo>
                    <a:pt x="0" y="1508"/>
                    <a:pt x="853" y="0"/>
                    <a:pt x="2400" y="159"/>
                  </a:cubicBezTo>
                  <a:cubicBezTo>
                    <a:pt x="4026" y="357"/>
                    <a:pt x="4898" y="1984"/>
                    <a:pt x="4581" y="3511"/>
                  </a:cubicBezTo>
                  <a:cubicBezTo>
                    <a:pt x="4125" y="5791"/>
                    <a:pt x="1507" y="7001"/>
                    <a:pt x="0" y="5236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4424025" y="2773150"/>
              <a:ext cx="88750" cy="141625"/>
            </a:xfrm>
            <a:custGeom>
              <a:avLst/>
              <a:gdLst/>
              <a:ahLst/>
              <a:cxnLst/>
              <a:rect l="l" t="t" r="r" b="b"/>
              <a:pathLst>
                <a:path w="3550" h="5665" extrusionOk="0">
                  <a:moveTo>
                    <a:pt x="2173" y="0"/>
                  </a:moveTo>
                  <a:cubicBezTo>
                    <a:pt x="770" y="0"/>
                    <a:pt x="0" y="1361"/>
                    <a:pt x="0" y="1361"/>
                  </a:cubicBezTo>
                  <a:lnTo>
                    <a:pt x="0" y="5089"/>
                  </a:lnTo>
                  <a:cubicBezTo>
                    <a:pt x="238" y="5347"/>
                    <a:pt x="476" y="5525"/>
                    <a:pt x="754" y="5664"/>
                  </a:cubicBezTo>
                  <a:cubicBezTo>
                    <a:pt x="1111" y="4415"/>
                    <a:pt x="1269" y="2967"/>
                    <a:pt x="1269" y="2967"/>
                  </a:cubicBezTo>
                  <a:cubicBezTo>
                    <a:pt x="2400" y="2194"/>
                    <a:pt x="3133" y="1182"/>
                    <a:pt x="3550" y="468"/>
                  </a:cubicBezTo>
                  <a:cubicBezTo>
                    <a:pt x="3233" y="230"/>
                    <a:pt x="2836" y="72"/>
                    <a:pt x="2400" y="12"/>
                  </a:cubicBezTo>
                  <a:cubicBezTo>
                    <a:pt x="2322" y="4"/>
                    <a:pt x="2247" y="0"/>
                    <a:pt x="2173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3727450" y="2773150"/>
              <a:ext cx="122475" cy="148325"/>
            </a:xfrm>
            <a:custGeom>
              <a:avLst/>
              <a:gdLst/>
              <a:ahLst/>
              <a:cxnLst/>
              <a:rect l="l" t="t" r="r" b="b"/>
              <a:pathLst>
                <a:path w="4899" h="5933" extrusionOk="0">
                  <a:moveTo>
                    <a:pt x="2726" y="0"/>
                  </a:moveTo>
                  <a:cubicBezTo>
                    <a:pt x="2652" y="0"/>
                    <a:pt x="2576" y="4"/>
                    <a:pt x="2499" y="12"/>
                  </a:cubicBezTo>
                  <a:cubicBezTo>
                    <a:pt x="873" y="210"/>
                    <a:pt x="0" y="1837"/>
                    <a:pt x="317" y="3364"/>
                  </a:cubicBezTo>
                  <a:cubicBezTo>
                    <a:pt x="622" y="4887"/>
                    <a:pt x="1892" y="5933"/>
                    <a:pt x="3150" y="5933"/>
                  </a:cubicBezTo>
                  <a:cubicBezTo>
                    <a:pt x="3776" y="5933"/>
                    <a:pt x="4398" y="5675"/>
                    <a:pt x="4898" y="5089"/>
                  </a:cubicBezTo>
                  <a:lnTo>
                    <a:pt x="4898" y="1361"/>
                  </a:lnTo>
                  <a:cubicBezTo>
                    <a:pt x="4898" y="1361"/>
                    <a:pt x="4129" y="0"/>
                    <a:pt x="2726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9"/>
            <p:cNvSpPr/>
            <p:nvPr/>
          </p:nvSpPr>
          <p:spPr>
            <a:xfrm>
              <a:off x="3763625" y="2808150"/>
              <a:ext cx="67450" cy="52075"/>
            </a:xfrm>
            <a:custGeom>
              <a:avLst/>
              <a:gdLst/>
              <a:ahLst/>
              <a:cxnLst/>
              <a:rect l="l" t="t" r="r" b="b"/>
              <a:pathLst>
                <a:path w="2698" h="2083" fill="none" extrusionOk="0">
                  <a:moveTo>
                    <a:pt x="1" y="1567"/>
                  </a:moveTo>
                  <a:cubicBezTo>
                    <a:pt x="1" y="1567"/>
                    <a:pt x="80" y="139"/>
                    <a:pt x="1290" y="80"/>
                  </a:cubicBezTo>
                  <a:cubicBezTo>
                    <a:pt x="2579" y="0"/>
                    <a:pt x="2698" y="2083"/>
                    <a:pt x="2698" y="2083"/>
                  </a:cubicBezTo>
                  <a:cubicBezTo>
                    <a:pt x="2698" y="2083"/>
                    <a:pt x="1905" y="833"/>
                    <a:pt x="1290" y="1845"/>
                  </a:cubicBezTo>
                </a:path>
              </a:pathLst>
            </a:custGeom>
            <a:noFill/>
            <a:ln w="7425" cap="rnd" cmpd="sng">
              <a:solidFill>
                <a:srgbClr val="A06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9"/>
            <p:cNvSpPr/>
            <p:nvPr/>
          </p:nvSpPr>
          <p:spPr>
            <a:xfrm>
              <a:off x="3727450" y="2769475"/>
              <a:ext cx="122475" cy="175025"/>
            </a:xfrm>
            <a:custGeom>
              <a:avLst/>
              <a:gdLst/>
              <a:ahLst/>
              <a:cxnLst/>
              <a:rect l="l" t="t" r="r" b="b"/>
              <a:pathLst>
                <a:path w="4899" h="7001" extrusionOk="0">
                  <a:moveTo>
                    <a:pt x="4898" y="1508"/>
                  </a:moveTo>
                  <a:cubicBezTo>
                    <a:pt x="4898" y="1508"/>
                    <a:pt x="4046" y="0"/>
                    <a:pt x="2499" y="159"/>
                  </a:cubicBezTo>
                  <a:cubicBezTo>
                    <a:pt x="873" y="357"/>
                    <a:pt x="0" y="1984"/>
                    <a:pt x="317" y="3511"/>
                  </a:cubicBezTo>
                  <a:cubicBezTo>
                    <a:pt x="774" y="5791"/>
                    <a:pt x="3391" y="7001"/>
                    <a:pt x="4898" y="5236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3761150" y="2773150"/>
              <a:ext cx="88775" cy="141625"/>
            </a:xfrm>
            <a:custGeom>
              <a:avLst/>
              <a:gdLst/>
              <a:ahLst/>
              <a:cxnLst/>
              <a:rect l="l" t="t" r="r" b="b"/>
              <a:pathLst>
                <a:path w="3551" h="5665" extrusionOk="0">
                  <a:moveTo>
                    <a:pt x="1378" y="0"/>
                  </a:moveTo>
                  <a:cubicBezTo>
                    <a:pt x="1304" y="0"/>
                    <a:pt x="1228" y="4"/>
                    <a:pt x="1151" y="12"/>
                  </a:cubicBezTo>
                  <a:cubicBezTo>
                    <a:pt x="715" y="72"/>
                    <a:pt x="318" y="230"/>
                    <a:pt x="1" y="468"/>
                  </a:cubicBezTo>
                  <a:cubicBezTo>
                    <a:pt x="417" y="1182"/>
                    <a:pt x="1151" y="2194"/>
                    <a:pt x="2301" y="2967"/>
                  </a:cubicBezTo>
                  <a:cubicBezTo>
                    <a:pt x="2301" y="2967"/>
                    <a:pt x="2440" y="4415"/>
                    <a:pt x="2817" y="5664"/>
                  </a:cubicBezTo>
                  <a:cubicBezTo>
                    <a:pt x="3074" y="5525"/>
                    <a:pt x="3312" y="5347"/>
                    <a:pt x="3550" y="5089"/>
                  </a:cubicBezTo>
                  <a:lnTo>
                    <a:pt x="3550" y="1361"/>
                  </a:lnTo>
                  <a:cubicBezTo>
                    <a:pt x="3550" y="1361"/>
                    <a:pt x="2781" y="0"/>
                    <a:pt x="1378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3807750" y="2402600"/>
              <a:ext cx="658425" cy="682700"/>
            </a:xfrm>
            <a:custGeom>
              <a:avLst/>
              <a:gdLst/>
              <a:ahLst/>
              <a:cxnLst/>
              <a:rect l="l" t="t" r="r" b="b"/>
              <a:pathLst>
                <a:path w="26337" h="27308" extrusionOk="0">
                  <a:moveTo>
                    <a:pt x="13169" y="0"/>
                  </a:moveTo>
                  <a:cubicBezTo>
                    <a:pt x="5514" y="0"/>
                    <a:pt x="1" y="3332"/>
                    <a:pt x="457" y="13644"/>
                  </a:cubicBezTo>
                  <a:cubicBezTo>
                    <a:pt x="536" y="15627"/>
                    <a:pt x="635" y="17075"/>
                    <a:pt x="794" y="18761"/>
                  </a:cubicBezTo>
                  <a:cubicBezTo>
                    <a:pt x="1587" y="26852"/>
                    <a:pt x="7219" y="27308"/>
                    <a:pt x="13169" y="27308"/>
                  </a:cubicBezTo>
                  <a:cubicBezTo>
                    <a:pt x="19118" y="27308"/>
                    <a:pt x="24750" y="26852"/>
                    <a:pt x="25544" y="18761"/>
                  </a:cubicBezTo>
                  <a:cubicBezTo>
                    <a:pt x="25702" y="17075"/>
                    <a:pt x="25801" y="15627"/>
                    <a:pt x="25881" y="13644"/>
                  </a:cubicBezTo>
                  <a:cubicBezTo>
                    <a:pt x="26337" y="3332"/>
                    <a:pt x="20824" y="0"/>
                    <a:pt x="13169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3807750" y="2402600"/>
              <a:ext cx="658425" cy="682700"/>
            </a:xfrm>
            <a:custGeom>
              <a:avLst/>
              <a:gdLst/>
              <a:ahLst/>
              <a:cxnLst/>
              <a:rect l="l" t="t" r="r" b="b"/>
              <a:pathLst>
                <a:path w="26337" h="27308" extrusionOk="0">
                  <a:moveTo>
                    <a:pt x="13169" y="27308"/>
                  </a:moveTo>
                  <a:cubicBezTo>
                    <a:pt x="19118" y="27308"/>
                    <a:pt x="24750" y="26852"/>
                    <a:pt x="25544" y="18761"/>
                  </a:cubicBezTo>
                  <a:cubicBezTo>
                    <a:pt x="25702" y="17075"/>
                    <a:pt x="25801" y="15627"/>
                    <a:pt x="25881" y="13644"/>
                  </a:cubicBezTo>
                  <a:cubicBezTo>
                    <a:pt x="26337" y="3332"/>
                    <a:pt x="20824" y="0"/>
                    <a:pt x="13169" y="0"/>
                  </a:cubicBezTo>
                  <a:cubicBezTo>
                    <a:pt x="5514" y="0"/>
                    <a:pt x="1" y="3332"/>
                    <a:pt x="457" y="13644"/>
                  </a:cubicBezTo>
                  <a:cubicBezTo>
                    <a:pt x="536" y="15627"/>
                    <a:pt x="635" y="17075"/>
                    <a:pt x="794" y="18761"/>
                  </a:cubicBezTo>
                  <a:cubicBezTo>
                    <a:pt x="1587" y="26852"/>
                    <a:pt x="7219" y="27308"/>
                    <a:pt x="13169" y="27308"/>
                  </a:cubicBezTo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3807750" y="2402600"/>
              <a:ext cx="658425" cy="426400"/>
            </a:xfrm>
            <a:custGeom>
              <a:avLst/>
              <a:gdLst/>
              <a:ahLst/>
              <a:cxnLst/>
              <a:rect l="l" t="t" r="r" b="b"/>
              <a:pathLst>
                <a:path w="26337" h="17056" extrusionOk="0">
                  <a:moveTo>
                    <a:pt x="13169" y="0"/>
                  </a:moveTo>
                  <a:cubicBezTo>
                    <a:pt x="5514" y="0"/>
                    <a:pt x="1" y="3332"/>
                    <a:pt x="457" y="13644"/>
                  </a:cubicBezTo>
                  <a:cubicBezTo>
                    <a:pt x="516" y="14953"/>
                    <a:pt x="576" y="16004"/>
                    <a:pt x="655" y="17055"/>
                  </a:cubicBezTo>
                  <a:cubicBezTo>
                    <a:pt x="655" y="17055"/>
                    <a:pt x="2281" y="15251"/>
                    <a:pt x="2281" y="10511"/>
                  </a:cubicBezTo>
                  <a:cubicBezTo>
                    <a:pt x="2281" y="10511"/>
                    <a:pt x="4027" y="9480"/>
                    <a:pt x="5296" y="7120"/>
                  </a:cubicBezTo>
                  <a:lnTo>
                    <a:pt x="5296" y="7120"/>
                  </a:lnTo>
                  <a:cubicBezTo>
                    <a:pt x="5296" y="7120"/>
                    <a:pt x="4681" y="9856"/>
                    <a:pt x="5296" y="10174"/>
                  </a:cubicBezTo>
                  <a:cubicBezTo>
                    <a:pt x="5335" y="10194"/>
                    <a:pt x="5385" y="10203"/>
                    <a:pt x="5444" y="10203"/>
                  </a:cubicBezTo>
                  <a:cubicBezTo>
                    <a:pt x="6270" y="10203"/>
                    <a:pt x="8878" y="8342"/>
                    <a:pt x="9897" y="7120"/>
                  </a:cubicBezTo>
                  <a:lnTo>
                    <a:pt x="9897" y="7120"/>
                  </a:lnTo>
                  <a:cubicBezTo>
                    <a:pt x="9896" y="7120"/>
                    <a:pt x="9084" y="8726"/>
                    <a:pt x="9639" y="9123"/>
                  </a:cubicBezTo>
                  <a:cubicBezTo>
                    <a:pt x="9683" y="9153"/>
                    <a:pt x="9738" y="9167"/>
                    <a:pt x="9802" y="9167"/>
                  </a:cubicBezTo>
                  <a:cubicBezTo>
                    <a:pt x="10578" y="9167"/>
                    <a:pt x="12693" y="7120"/>
                    <a:pt x="12693" y="7120"/>
                  </a:cubicBezTo>
                  <a:lnTo>
                    <a:pt x="12693" y="7120"/>
                  </a:lnTo>
                  <a:cubicBezTo>
                    <a:pt x="12693" y="7120"/>
                    <a:pt x="11721" y="9559"/>
                    <a:pt x="12693" y="9995"/>
                  </a:cubicBezTo>
                  <a:cubicBezTo>
                    <a:pt x="12750" y="10022"/>
                    <a:pt x="12816" y="10034"/>
                    <a:pt x="12890" y="10034"/>
                  </a:cubicBezTo>
                  <a:cubicBezTo>
                    <a:pt x="14037" y="10034"/>
                    <a:pt x="17027" y="6968"/>
                    <a:pt x="18127" y="4601"/>
                  </a:cubicBezTo>
                  <a:cubicBezTo>
                    <a:pt x="18127" y="4601"/>
                    <a:pt x="19118" y="9519"/>
                    <a:pt x="20328" y="9519"/>
                  </a:cubicBezTo>
                  <a:cubicBezTo>
                    <a:pt x="21141" y="9519"/>
                    <a:pt x="21062" y="7120"/>
                    <a:pt x="21062" y="7120"/>
                  </a:cubicBezTo>
                  <a:lnTo>
                    <a:pt x="21062" y="7120"/>
                  </a:lnTo>
                  <a:cubicBezTo>
                    <a:pt x="22311" y="9480"/>
                    <a:pt x="24056" y="10511"/>
                    <a:pt x="24056" y="10511"/>
                  </a:cubicBezTo>
                  <a:cubicBezTo>
                    <a:pt x="24056" y="15251"/>
                    <a:pt x="25682" y="17055"/>
                    <a:pt x="25682" y="17055"/>
                  </a:cubicBezTo>
                  <a:cubicBezTo>
                    <a:pt x="25762" y="16004"/>
                    <a:pt x="25821" y="14953"/>
                    <a:pt x="25881" y="13644"/>
                  </a:cubicBezTo>
                  <a:cubicBezTo>
                    <a:pt x="26337" y="3332"/>
                    <a:pt x="20824" y="0"/>
                    <a:pt x="13169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9"/>
            <p:cNvSpPr/>
            <p:nvPr/>
          </p:nvSpPr>
          <p:spPr>
            <a:xfrm>
              <a:off x="3958475" y="2758075"/>
              <a:ext cx="70925" cy="70925"/>
            </a:xfrm>
            <a:custGeom>
              <a:avLst/>
              <a:gdLst/>
              <a:ahLst/>
              <a:cxnLst/>
              <a:rect l="l" t="t" r="r" b="b"/>
              <a:pathLst>
                <a:path w="2837" h="2837" extrusionOk="0">
                  <a:moveTo>
                    <a:pt x="1409" y="0"/>
                  </a:moveTo>
                  <a:cubicBezTo>
                    <a:pt x="635" y="0"/>
                    <a:pt x="0" y="635"/>
                    <a:pt x="0" y="1408"/>
                  </a:cubicBezTo>
                  <a:cubicBezTo>
                    <a:pt x="0" y="2202"/>
                    <a:pt x="635" y="2836"/>
                    <a:pt x="1409" y="2836"/>
                  </a:cubicBezTo>
                  <a:cubicBezTo>
                    <a:pt x="2202" y="2836"/>
                    <a:pt x="2836" y="2202"/>
                    <a:pt x="2836" y="1408"/>
                  </a:cubicBezTo>
                  <a:cubicBezTo>
                    <a:pt x="2836" y="635"/>
                    <a:pt x="2202" y="0"/>
                    <a:pt x="1409" y="0"/>
                  </a:cubicBezTo>
                  <a:close/>
                </a:path>
              </a:pathLst>
            </a:custGeom>
            <a:solidFill>
              <a:srgbClr val="462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9"/>
            <p:cNvSpPr/>
            <p:nvPr/>
          </p:nvSpPr>
          <p:spPr>
            <a:xfrm>
              <a:off x="4136950" y="2857725"/>
              <a:ext cx="25" cy="28275"/>
            </a:xfrm>
            <a:custGeom>
              <a:avLst/>
              <a:gdLst/>
              <a:ahLst/>
              <a:cxnLst/>
              <a:rect l="l" t="t" r="r" b="b"/>
              <a:pathLst>
                <a:path w="1" h="1131" fill="none" extrusionOk="0">
                  <a:moveTo>
                    <a:pt x="1" y="1131"/>
                  </a:moveTo>
                  <a:lnTo>
                    <a:pt x="1" y="0"/>
                  </a:lnTo>
                </a:path>
              </a:pathLst>
            </a:custGeom>
            <a:noFill/>
            <a:ln w="7425" cap="rnd" cmpd="sng">
              <a:solidFill>
                <a:srgbClr val="A06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3830075" y="2814600"/>
              <a:ext cx="142300" cy="142300"/>
            </a:xfrm>
            <a:custGeom>
              <a:avLst/>
              <a:gdLst/>
              <a:ahLst/>
              <a:cxnLst/>
              <a:rect l="l" t="t" r="r" b="b"/>
              <a:pathLst>
                <a:path w="5692" h="5692" extrusionOk="0">
                  <a:moveTo>
                    <a:pt x="2856" y="0"/>
                  </a:moveTo>
                  <a:cubicBezTo>
                    <a:pt x="1289" y="0"/>
                    <a:pt x="0" y="1289"/>
                    <a:pt x="0" y="2856"/>
                  </a:cubicBezTo>
                  <a:cubicBezTo>
                    <a:pt x="0" y="4422"/>
                    <a:pt x="1289" y="5692"/>
                    <a:pt x="2856" y="5692"/>
                  </a:cubicBezTo>
                  <a:cubicBezTo>
                    <a:pt x="4423" y="5692"/>
                    <a:pt x="5692" y="4422"/>
                    <a:pt x="5692" y="2856"/>
                  </a:cubicBezTo>
                  <a:cubicBezTo>
                    <a:pt x="5692" y="1289"/>
                    <a:pt x="4423" y="0"/>
                    <a:pt x="2856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3958475" y="2671800"/>
              <a:ext cx="70925" cy="32250"/>
            </a:xfrm>
            <a:custGeom>
              <a:avLst/>
              <a:gdLst/>
              <a:ahLst/>
              <a:cxnLst/>
              <a:rect l="l" t="t" r="r" b="b"/>
              <a:pathLst>
                <a:path w="2837" h="1290" fill="none" extrusionOk="0">
                  <a:moveTo>
                    <a:pt x="0" y="1290"/>
                  </a:moveTo>
                  <a:cubicBezTo>
                    <a:pt x="0" y="1290"/>
                    <a:pt x="1805" y="1"/>
                    <a:pt x="2836" y="1290"/>
                  </a:cubicBezTo>
                </a:path>
              </a:pathLst>
            </a:custGeom>
            <a:noFill/>
            <a:ln w="9925" cap="rnd" cmpd="sng">
              <a:solidFill>
                <a:srgbClr val="462D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4244550" y="2758075"/>
              <a:ext cx="71400" cy="70925"/>
            </a:xfrm>
            <a:custGeom>
              <a:avLst/>
              <a:gdLst/>
              <a:ahLst/>
              <a:cxnLst/>
              <a:rect l="l" t="t" r="r" b="b"/>
              <a:pathLst>
                <a:path w="2856" h="2837" extrusionOk="0">
                  <a:moveTo>
                    <a:pt x="1428" y="0"/>
                  </a:moveTo>
                  <a:cubicBezTo>
                    <a:pt x="635" y="0"/>
                    <a:pt x="0" y="635"/>
                    <a:pt x="0" y="1408"/>
                  </a:cubicBezTo>
                  <a:cubicBezTo>
                    <a:pt x="0" y="2202"/>
                    <a:pt x="635" y="2836"/>
                    <a:pt x="1428" y="2836"/>
                  </a:cubicBezTo>
                  <a:cubicBezTo>
                    <a:pt x="2201" y="2836"/>
                    <a:pt x="2856" y="2202"/>
                    <a:pt x="2856" y="1408"/>
                  </a:cubicBezTo>
                  <a:cubicBezTo>
                    <a:pt x="2856" y="635"/>
                    <a:pt x="2201" y="0"/>
                    <a:pt x="1428" y="0"/>
                  </a:cubicBezTo>
                  <a:close/>
                </a:path>
              </a:pathLst>
            </a:custGeom>
            <a:solidFill>
              <a:srgbClr val="462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4301550" y="2814600"/>
              <a:ext cx="142325" cy="142300"/>
            </a:xfrm>
            <a:custGeom>
              <a:avLst/>
              <a:gdLst/>
              <a:ahLst/>
              <a:cxnLst/>
              <a:rect l="l" t="t" r="r" b="b"/>
              <a:pathLst>
                <a:path w="5693" h="5692" extrusionOk="0">
                  <a:moveTo>
                    <a:pt x="2837" y="0"/>
                  </a:moveTo>
                  <a:cubicBezTo>
                    <a:pt x="1270" y="0"/>
                    <a:pt x="1" y="1289"/>
                    <a:pt x="1" y="2856"/>
                  </a:cubicBezTo>
                  <a:cubicBezTo>
                    <a:pt x="1" y="4422"/>
                    <a:pt x="1270" y="5692"/>
                    <a:pt x="2837" y="5692"/>
                  </a:cubicBezTo>
                  <a:cubicBezTo>
                    <a:pt x="4423" y="5692"/>
                    <a:pt x="5692" y="4422"/>
                    <a:pt x="5692" y="2856"/>
                  </a:cubicBezTo>
                  <a:cubicBezTo>
                    <a:pt x="5692" y="1289"/>
                    <a:pt x="4423" y="0"/>
                    <a:pt x="2837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4244550" y="2671800"/>
              <a:ext cx="71400" cy="32250"/>
            </a:xfrm>
            <a:custGeom>
              <a:avLst/>
              <a:gdLst/>
              <a:ahLst/>
              <a:cxnLst/>
              <a:rect l="l" t="t" r="r" b="b"/>
              <a:pathLst>
                <a:path w="2856" h="1290" fill="none" extrusionOk="0">
                  <a:moveTo>
                    <a:pt x="2856" y="1290"/>
                  </a:moveTo>
                  <a:cubicBezTo>
                    <a:pt x="2856" y="1290"/>
                    <a:pt x="1031" y="1"/>
                    <a:pt x="0" y="1290"/>
                  </a:cubicBezTo>
                </a:path>
              </a:pathLst>
            </a:custGeom>
            <a:noFill/>
            <a:ln w="9925" cap="rnd" cmpd="sng">
              <a:solidFill>
                <a:srgbClr val="462D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9"/>
            <p:cNvSpPr/>
            <p:nvPr/>
          </p:nvSpPr>
          <p:spPr>
            <a:xfrm>
              <a:off x="4051675" y="2907300"/>
              <a:ext cx="170575" cy="14400"/>
            </a:xfrm>
            <a:custGeom>
              <a:avLst/>
              <a:gdLst/>
              <a:ahLst/>
              <a:cxnLst/>
              <a:rect l="l" t="t" r="r" b="b"/>
              <a:pathLst>
                <a:path w="6823" h="576" fill="none" extrusionOk="0">
                  <a:moveTo>
                    <a:pt x="1" y="1"/>
                  </a:moveTo>
                  <a:cubicBezTo>
                    <a:pt x="1" y="1"/>
                    <a:pt x="1349" y="576"/>
                    <a:pt x="3412" y="576"/>
                  </a:cubicBezTo>
                  <a:cubicBezTo>
                    <a:pt x="5474" y="576"/>
                    <a:pt x="6823" y="1"/>
                    <a:pt x="6823" y="1"/>
                  </a:cubicBezTo>
                </a:path>
              </a:pathLst>
            </a:custGeom>
            <a:noFill/>
            <a:ln w="7425" cap="rnd" cmpd="sng">
              <a:solidFill>
                <a:srgbClr val="A06E5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9"/>
            <p:cNvSpPr/>
            <p:nvPr/>
          </p:nvSpPr>
          <p:spPr>
            <a:xfrm>
              <a:off x="3774550" y="3543400"/>
              <a:ext cx="544875" cy="804575"/>
            </a:xfrm>
            <a:custGeom>
              <a:avLst/>
              <a:gdLst/>
              <a:ahLst/>
              <a:cxnLst/>
              <a:rect l="l" t="t" r="r" b="b"/>
              <a:pathLst>
                <a:path w="21795" h="32183" extrusionOk="0">
                  <a:moveTo>
                    <a:pt x="7139" y="0"/>
                  </a:moveTo>
                  <a:cubicBezTo>
                    <a:pt x="6802" y="2320"/>
                    <a:pt x="6445" y="4998"/>
                    <a:pt x="6267" y="6921"/>
                  </a:cubicBezTo>
                  <a:cubicBezTo>
                    <a:pt x="5949" y="10550"/>
                    <a:pt x="3014" y="21100"/>
                    <a:pt x="3014" y="21100"/>
                  </a:cubicBezTo>
                  <a:cubicBezTo>
                    <a:pt x="3014" y="21100"/>
                    <a:pt x="1289" y="24234"/>
                    <a:pt x="258" y="28617"/>
                  </a:cubicBezTo>
                  <a:cubicBezTo>
                    <a:pt x="179" y="28993"/>
                    <a:pt x="99" y="29370"/>
                    <a:pt x="0" y="29747"/>
                  </a:cubicBezTo>
                  <a:cubicBezTo>
                    <a:pt x="1329" y="30243"/>
                    <a:pt x="3114" y="30778"/>
                    <a:pt x="5176" y="31115"/>
                  </a:cubicBezTo>
                  <a:cubicBezTo>
                    <a:pt x="6187" y="28517"/>
                    <a:pt x="7476" y="25404"/>
                    <a:pt x="8746" y="22727"/>
                  </a:cubicBezTo>
                  <a:cubicBezTo>
                    <a:pt x="8746" y="22727"/>
                    <a:pt x="11601" y="16024"/>
                    <a:pt x="13426" y="9202"/>
                  </a:cubicBezTo>
                  <a:lnTo>
                    <a:pt x="15171" y="9202"/>
                  </a:lnTo>
                  <a:lnTo>
                    <a:pt x="14298" y="22885"/>
                  </a:lnTo>
                  <a:cubicBezTo>
                    <a:pt x="14298" y="22885"/>
                    <a:pt x="12771" y="26514"/>
                    <a:pt x="12177" y="31928"/>
                  </a:cubicBezTo>
                  <a:cubicBezTo>
                    <a:pt x="13289" y="32071"/>
                    <a:pt x="14616" y="32183"/>
                    <a:pt x="15960" y="32183"/>
                  </a:cubicBezTo>
                  <a:cubicBezTo>
                    <a:pt x="16485" y="32183"/>
                    <a:pt x="17013" y="32166"/>
                    <a:pt x="17531" y="32127"/>
                  </a:cubicBezTo>
                  <a:cubicBezTo>
                    <a:pt x="18285" y="29489"/>
                    <a:pt x="19177" y="26356"/>
                    <a:pt x="19950" y="23758"/>
                  </a:cubicBezTo>
                  <a:cubicBezTo>
                    <a:pt x="20129" y="23183"/>
                    <a:pt x="20248" y="22608"/>
                    <a:pt x="20327" y="22033"/>
                  </a:cubicBezTo>
                  <a:cubicBezTo>
                    <a:pt x="20763" y="18780"/>
                    <a:pt x="21616" y="13604"/>
                    <a:pt x="21755" y="6921"/>
                  </a:cubicBezTo>
                  <a:cubicBezTo>
                    <a:pt x="21795" y="4998"/>
                    <a:pt x="21696" y="2320"/>
                    <a:pt x="21557" y="0"/>
                  </a:cubicBezTo>
                  <a:close/>
                </a:path>
              </a:pathLst>
            </a:custGeom>
            <a:solidFill>
              <a:srgbClr val="D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3774550" y="3543400"/>
              <a:ext cx="544875" cy="806650"/>
            </a:xfrm>
            <a:custGeom>
              <a:avLst/>
              <a:gdLst/>
              <a:ahLst/>
              <a:cxnLst/>
              <a:rect l="l" t="t" r="r" b="b"/>
              <a:pathLst>
                <a:path w="21795" h="32266" extrusionOk="0">
                  <a:moveTo>
                    <a:pt x="8746" y="22727"/>
                  </a:moveTo>
                  <a:cubicBezTo>
                    <a:pt x="8746" y="22727"/>
                    <a:pt x="11601" y="16024"/>
                    <a:pt x="13426" y="9202"/>
                  </a:cubicBezTo>
                  <a:lnTo>
                    <a:pt x="15171" y="9202"/>
                  </a:lnTo>
                  <a:lnTo>
                    <a:pt x="14298" y="22885"/>
                  </a:lnTo>
                  <a:cubicBezTo>
                    <a:pt x="14298" y="22885"/>
                    <a:pt x="12771" y="26514"/>
                    <a:pt x="12177" y="31928"/>
                  </a:cubicBezTo>
                  <a:lnTo>
                    <a:pt x="12177" y="31928"/>
                  </a:lnTo>
                  <a:cubicBezTo>
                    <a:pt x="13723" y="32127"/>
                    <a:pt x="15687" y="32265"/>
                    <a:pt x="17531" y="32127"/>
                  </a:cubicBezTo>
                  <a:cubicBezTo>
                    <a:pt x="18285" y="29489"/>
                    <a:pt x="19177" y="26356"/>
                    <a:pt x="19950" y="23758"/>
                  </a:cubicBezTo>
                  <a:cubicBezTo>
                    <a:pt x="20129" y="23183"/>
                    <a:pt x="20248" y="22608"/>
                    <a:pt x="20327" y="22033"/>
                  </a:cubicBezTo>
                  <a:cubicBezTo>
                    <a:pt x="20763" y="18780"/>
                    <a:pt x="21616" y="13604"/>
                    <a:pt x="21755" y="6941"/>
                  </a:cubicBezTo>
                  <a:cubicBezTo>
                    <a:pt x="21795" y="4998"/>
                    <a:pt x="21696" y="2320"/>
                    <a:pt x="21557" y="0"/>
                  </a:cubicBezTo>
                  <a:lnTo>
                    <a:pt x="7139" y="0"/>
                  </a:lnTo>
                  <a:cubicBezTo>
                    <a:pt x="6802" y="2320"/>
                    <a:pt x="6445" y="4998"/>
                    <a:pt x="6267" y="6941"/>
                  </a:cubicBezTo>
                  <a:cubicBezTo>
                    <a:pt x="5949" y="10550"/>
                    <a:pt x="3014" y="21100"/>
                    <a:pt x="3014" y="21100"/>
                  </a:cubicBezTo>
                  <a:cubicBezTo>
                    <a:pt x="3014" y="21100"/>
                    <a:pt x="1289" y="24234"/>
                    <a:pt x="258" y="28617"/>
                  </a:cubicBezTo>
                  <a:cubicBezTo>
                    <a:pt x="179" y="28993"/>
                    <a:pt x="79" y="29370"/>
                    <a:pt x="0" y="29747"/>
                  </a:cubicBezTo>
                  <a:cubicBezTo>
                    <a:pt x="1329" y="30243"/>
                    <a:pt x="3114" y="30778"/>
                    <a:pt x="5176" y="31115"/>
                  </a:cubicBezTo>
                  <a:cubicBezTo>
                    <a:pt x="6187" y="28517"/>
                    <a:pt x="7476" y="25404"/>
                    <a:pt x="8746" y="2272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3934675" y="3543400"/>
              <a:ext cx="383775" cy="178950"/>
            </a:xfrm>
            <a:custGeom>
              <a:avLst/>
              <a:gdLst/>
              <a:ahLst/>
              <a:cxnLst/>
              <a:rect l="l" t="t" r="r" b="b"/>
              <a:pathLst>
                <a:path w="15351" h="7158" extrusionOk="0">
                  <a:moveTo>
                    <a:pt x="734" y="0"/>
                  </a:moveTo>
                  <a:cubicBezTo>
                    <a:pt x="457" y="1844"/>
                    <a:pt x="179" y="3887"/>
                    <a:pt x="1" y="5632"/>
                  </a:cubicBezTo>
                  <a:cubicBezTo>
                    <a:pt x="1161" y="6130"/>
                    <a:pt x="3966" y="7158"/>
                    <a:pt x="7953" y="7158"/>
                  </a:cubicBezTo>
                  <a:cubicBezTo>
                    <a:pt x="8257" y="7158"/>
                    <a:pt x="8568" y="7152"/>
                    <a:pt x="8885" y="7139"/>
                  </a:cubicBezTo>
                  <a:cubicBezTo>
                    <a:pt x="12038" y="7020"/>
                    <a:pt x="14061" y="6306"/>
                    <a:pt x="15350" y="5553"/>
                  </a:cubicBezTo>
                  <a:cubicBezTo>
                    <a:pt x="15330" y="3827"/>
                    <a:pt x="15251" y="1805"/>
                    <a:pt x="15152" y="0"/>
                  </a:cubicBezTo>
                  <a:close/>
                </a:path>
              </a:pathLst>
            </a:custGeom>
            <a:solidFill>
              <a:srgbClr val="D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4136950" y="3546375"/>
              <a:ext cx="17375" cy="215175"/>
            </a:xfrm>
            <a:custGeom>
              <a:avLst/>
              <a:gdLst/>
              <a:ahLst/>
              <a:cxnLst/>
              <a:rect l="l" t="t" r="r" b="b"/>
              <a:pathLst>
                <a:path w="695" h="8607" fill="none" extrusionOk="0">
                  <a:moveTo>
                    <a:pt x="695" y="0"/>
                  </a:moveTo>
                  <a:cubicBezTo>
                    <a:pt x="695" y="0"/>
                    <a:pt x="457" y="5196"/>
                    <a:pt x="1" y="8607"/>
                  </a:cubicBezTo>
                </a:path>
              </a:pathLst>
            </a:custGeom>
            <a:noFill/>
            <a:ln w="2475" cap="rnd" cmpd="sng">
              <a:solidFill>
                <a:srgbClr val="D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9"/>
            <p:cNvSpPr/>
            <p:nvPr/>
          </p:nvSpPr>
          <p:spPr>
            <a:xfrm>
              <a:off x="4140425" y="3546375"/>
              <a:ext cx="51100" cy="185925"/>
            </a:xfrm>
            <a:custGeom>
              <a:avLst/>
              <a:gdLst/>
              <a:ahLst/>
              <a:cxnLst/>
              <a:rect l="l" t="t" r="r" b="b"/>
              <a:pathLst>
                <a:path w="2044" h="7437" fill="none" extrusionOk="0">
                  <a:moveTo>
                    <a:pt x="1" y="7437"/>
                  </a:moveTo>
                  <a:cubicBezTo>
                    <a:pt x="1" y="7437"/>
                    <a:pt x="933" y="7020"/>
                    <a:pt x="1607" y="6425"/>
                  </a:cubicBezTo>
                  <a:cubicBezTo>
                    <a:pt x="1607" y="6425"/>
                    <a:pt x="1924" y="3689"/>
                    <a:pt x="2043" y="0"/>
                  </a:cubicBezTo>
                </a:path>
              </a:pathLst>
            </a:custGeom>
            <a:noFill/>
            <a:ln w="2475" cap="rnd" cmpd="sng">
              <a:solidFill>
                <a:srgbClr val="D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>
              <a:off x="3945100" y="3570650"/>
              <a:ext cx="20350" cy="177025"/>
            </a:xfrm>
            <a:custGeom>
              <a:avLst/>
              <a:gdLst/>
              <a:ahLst/>
              <a:cxnLst/>
              <a:rect l="l" t="t" r="r" b="b"/>
              <a:pathLst>
                <a:path w="814" h="7081" fill="none" extrusionOk="0">
                  <a:moveTo>
                    <a:pt x="813" y="1"/>
                  </a:moveTo>
                  <a:cubicBezTo>
                    <a:pt x="813" y="1"/>
                    <a:pt x="60" y="4007"/>
                    <a:pt x="0" y="7080"/>
                  </a:cubicBezTo>
                </a:path>
              </a:pathLst>
            </a:custGeom>
            <a:noFill/>
            <a:ln w="2475" cap="rnd" cmpd="sng">
              <a:solidFill>
                <a:srgbClr val="D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3946575" y="3573625"/>
              <a:ext cx="44650" cy="142325"/>
            </a:xfrm>
            <a:custGeom>
              <a:avLst/>
              <a:gdLst/>
              <a:ahLst/>
              <a:cxnLst/>
              <a:rect l="l" t="t" r="r" b="b"/>
              <a:pathLst>
                <a:path w="1786" h="5693" fill="none" extrusionOk="0">
                  <a:moveTo>
                    <a:pt x="1785" y="1"/>
                  </a:moveTo>
                  <a:cubicBezTo>
                    <a:pt x="1785" y="1"/>
                    <a:pt x="1468" y="2856"/>
                    <a:pt x="1" y="5692"/>
                  </a:cubicBezTo>
                </a:path>
              </a:pathLst>
            </a:custGeom>
            <a:noFill/>
            <a:ln w="2475" cap="rnd" cmpd="sng">
              <a:solidFill>
                <a:srgbClr val="D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3753225" y="4249950"/>
              <a:ext cx="177500" cy="106625"/>
            </a:xfrm>
            <a:custGeom>
              <a:avLst/>
              <a:gdLst/>
              <a:ahLst/>
              <a:cxnLst/>
              <a:rect l="l" t="t" r="r" b="b"/>
              <a:pathLst>
                <a:path w="7100" h="4265" extrusionOk="0">
                  <a:moveTo>
                    <a:pt x="866" y="0"/>
                  </a:moveTo>
                  <a:cubicBezTo>
                    <a:pt x="716" y="0"/>
                    <a:pt x="564" y="99"/>
                    <a:pt x="516" y="275"/>
                  </a:cubicBezTo>
                  <a:cubicBezTo>
                    <a:pt x="397" y="791"/>
                    <a:pt x="179" y="1743"/>
                    <a:pt x="40" y="2377"/>
                  </a:cubicBezTo>
                  <a:cubicBezTo>
                    <a:pt x="0" y="2536"/>
                    <a:pt x="99" y="2695"/>
                    <a:pt x="258" y="2754"/>
                  </a:cubicBezTo>
                  <a:cubicBezTo>
                    <a:pt x="1666" y="3290"/>
                    <a:pt x="3590" y="3884"/>
                    <a:pt x="5831" y="4261"/>
                  </a:cubicBezTo>
                  <a:cubicBezTo>
                    <a:pt x="5847" y="4263"/>
                    <a:pt x="5863" y="4264"/>
                    <a:pt x="5879" y="4264"/>
                  </a:cubicBezTo>
                  <a:cubicBezTo>
                    <a:pt x="6020" y="4264"/>
                    <a:pt x="6154" y="4186"/>
                    <a:pt x="6208" y="4043"/>
                  </a:cubicBezTo>
                  <a:cubicBezTo>
                    <a:pt x="6465" y="3409"/>
                    <a:pt x="6723" y="2714"/>
                    <a:pt x="7021" y="2020"/>
                  </a:cubicBezTo>
                  <a:cubicBezTo>
                    <a:pt x="7100" y="1802"/>
                    <a:pt x="6961" y="1584"/>
                    <a:pt x="6743" y="1544"/>
                  </a:cubicBezTo>
                  <a:cubicBezTo>
                    <a:pt x="4383" y="1207"/>
                    <a:pt x="2360" y="553"/>
                    <a:pt x="972" y="17"/>
                  </a:cubicBezTo>
                  <a:cubicBezTo>
                    <a:pt x="938" y="6"/>
                    <a:pt x="902" y="0"/>
                    <a:pt x="866" y="0"/>
                  </a:cubicBezTo>
                  <a:close/>
                </a:path>
              </a:pathLst>
            </a:custGeom>
            <a:solidFill>
              <a:srgbClr val="F283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4060600" y="4306225"/>
              <a:ext cx="176900" cy="77050"/>
            </a:xfrm>
            <a:custGeom>
              <a:avLst/>
              <a:gdLst/>
              <a:ahLst/>
              <a:cxnLst/>
              <a:rect l="l" t="t" r="r" b="b"/>
              <a:pathLst>
                <a:path w="7076" h="3082" extrusionOk="0">
                  <a:moveTo>
                    <a:pt x="593" y="0"/>
                  </a:moveTo>
                  <a:cubicBezTo>
                    <a:pt x="437" y="0"/>
                    <a:pt x="296" y="127"/>
                    <a:pt x="278" y="285"/>
                  </a:cubicBezTo>
                  <a:cubicBezTo>
                    <a:pt x="199" y="860"/>
                    <a:pt x="80" y="1832"/>
                    <a:pt x="21" y="2407"/>
                  </a:cubicBezTo>
                  <a:cubicBezTo>
                    <a:pt x="1" y="2605"/>
                    <a:pt x="140" y="2764"/>
                    <a:pt x="318" y="2784"/>
                  </a:cubicBezTo>
                  <a:cubicBezTo>
                    <a:pt x="1528" y="2942"/>
                    <a:pt x="2995" y="3081"/>
                    <a:pt x="4522" y="3081"/>
                  </a:cubicBezTo>
                  <a:cubicBezTo>
                    <a:pt x="5038" y="3081"/>
                    <a:pt x="5573" y="3061"/>
                    <a:pt x="6089" y="3022"/>
                  </a:cubicBezTo>
                  <a:cubicBezTo>
                    <a:pt x="6228" y="3002"/>
                    <a:pt x="6347" y="2903"/>
                    <a:pt x="6386" y="2764"/>
                  </a:cubicBezTo>
                  <a:cubicBezTo>
                    <a:pt x="6585" y="2090"/>
                    <a:pt x="6803" y="1356"/>
                    <a:pt x="7021" y="582"/>
                  </a:cubicBezTo>
                  <a:cubicBezTo>
                    <a:pt x="7076" y="363"/>
                    <a:pt x="6912" y="161"/>
                    <a:pt x="6700" y="161"/>
                  </a:cubicBezTo>
                  <a:cubicBezTo>
                    <a:pt x="6682" y="161"/>
                    <a:pt x="6663" y="163"/>
                    <a:pt x="6644" y="166"/>
                  </a:cubicBezTo>
                  <a:cubicBezTo>
                    <a:pt x="5989" y="240"/>
                    <a:pt x="5299" y="270"/>
                    <a:pt x="4604" y="270"/>
                  </a:cubicBezTo>
                  <a:cubicBezTo>
                    <a:pt x="3238" y="270"/>
                    <a:pt x="1851" y="152"/>
                    <a:pt x="655" y="7"/>
                  </a:cubicBezTo>
                  <a:cubicBezTo>
                    <a:pt x="634" y="3"/>
                    <a:pt x="614" y="0"/>
                    <a:pt x="593" y="0"/>
                  </a:cubicBezTo>
                  <a:close/>
                </a:path>
              </a:pathLst>
            </a:custGeom>
            <a:solidFill>
              <a:srgbClr val="F283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>
              <a:off x="3924275" y="3112550"/>
              <a:ext cx="405575" cy="593975"/>
            </a:xfrm>
            <a:custGeom>
              <a:avLst/>
              <a:gdLst/>
              <a:ahLst/>
              <a:cxnLst/>
              <a:rect l="l" t="t" r="r" b="b"/>
              <a:pathLst>
                <a:path w="16223" h="23759" extrusionOk="0">
                  <a:moveTo>
                    <a:pt x="6366" y="1"/>
                  </a:moveTo>
                  <a:lnTo>
                    <a:pt x="3094" y="1210"/>
                  </a:lnTo>
                  <a:cubicBezTo>
                    <a:pt x="3094" y="1210"/>
                    <a:pt x="2677" y="7556"/>
                    <a:pt x="1844" y="12713"/>
                  </a:cubicBezTo>
                  <a:cubicBezTo>
                    <a:pt x="1587" y="14358"/>
                    <a:pt x="317" y="18265"/>
                    <a:pt x="0" y="21894"/>
                  </a:cubicBezTo>
                  <a:cubicBezTo>
                    <a:pt x="0" y="21894"/>
                    <a:pt x="2499" y="23759"/>
                    <a:pt x="8508" y="23759"/>
                  </a:cubicBezTo>
                  <a:cubicBezTo>
                    <a:pt x="14517" y="23759"/>
                    <a:pt x="16163" y="21894"/>
                    <a:pt x="16163" y="21894"/>
                  </a:cubicBezTo>
                  <a:cubicBezTo>
                    <a:pt x="16222" y="18265"/>
                    <a:pt x="15449" y="14358"/>
                    <a:pt x="15171" y="12713"/>
                  </a:cubicBezTo>
                  <a:cubicBezTo>
                    <a:pt x="14338" y="7556"/>
                    <a:pt x="13942" y="1210"/>
                    <a:pt x="13942" y="1210"/>
                  </a:cubicBezTo>
                  <a:lnTo>
                    <a:pt x="10650" y="1"/>
                  </a:lnTo>
                  <a:cubicBezTo>
                    <a:pt x="10134" y="596"/>
                    <a:pt x="9361" y="972"/>
                    <a:pt x="8508" y="972"/>
                  </a:cubicBezTo>
                  <a:cubicBezTo>
                    <a:pt x="7655" y="972"/>
                    <a:pt x="6882" y="596"/>
                    <a:pt x="636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>
              <a:off x="3972350" y="3232525"/>
              <a:ext cx="339150" cy="293525"/>
            </a:xfrm>
            <a:custGeom>
              <a:avLst/>
              <a:gdLst/>
              <a:ahLst/>
              <a:cxnLst/>
              <a:rect l="l" t="t" r="r" b="b"/>
              <a:pathLst>
                <a:path w="13566" h="11741" extrusionOk="0">
                  <a:moveTo>
                    <a:pt x="873" y="1"/>
                  </a:moveTo>
                  <a:cubicBezTo>
                    <a:pt x="675" y="2103"/>
                    <a:pt x="397" y="4840"/>
                    <a:pt x="1" y="7378"/>
                  </a:cubicBezTo>
                  <a:cubicBezTo>
                    <a:pt x="1092" y="9520"/>
                    <a:pt x="2103" y="10670"/>
                    <a:pt x="3313" y="11225"/>
                  </a:cubicBezTo>
                  <a:cubicBezTo>
                    <a:pt x="4046" y="11543"/>
                    <a:pt x="5018" y="11741"/>
                    <a:pt x="6208" y="11741"/>
                  </a:cubicBezTo>
                  <a:cubicBezTo>
                    <a:pt x="8151" y="11741"/>
                    <a:pt x="10670" y="11205"/>
                    <a:pt x="13565" y="9738"/>
                  </a:cubicBezTo>
                  <a:cubicBezTo>
                    <a:pt x="13446" y="9004"/>
                    <a:pt x="13327" y="8370"/>
                    <a:pt x="13248" y="7914"/>
                  </a:cubicBezTo>
                  <a:cubicBezTo>
                    <a:pt x="13070" y="6783"/>
                    <a:pt x="12911" y="5593"/>
                    <a:pt x="12772" y="4423"/>
                  </a:cubicBezTo>
                  <a:cubicBezTo>
                    <a:pt x="9857" y="5494"/>
                    <a:pt x="6525" y="5772"/>
                    <a:pt x="5831" y="5811"/>
                  </a:cubicBezTo>
                  <a:lnTo>
                    <a:pt x="5197" y="4582"/>
                  </a:lnTo>
                  <a:cubicBezTo>
                    <a:pt x="5256" y="4542"/>
                    <a:pt x="5474" y="4364"/>
                    <a:pt x="5474" y="4364"/>
                  </a:cubicBezTo>
                  <a:lnTo>
                    <a:pt x="3352" y="1072"/>
                  </a:lnTo>
                  <a:lnTo>
                    <a:pt x="873" y="1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3680825" y="2277250"/>
              <a:ext cx="912275" cy="551750"/>
            </a:xfrm>
            <a:custGeom>
              <a:avLst/>
              <a:gdLst/>
              <a:ahLst/>
              <a:cxnLst/>
              <a:rect l="l" t="t" r="r" b="b"/>
              <a:pathLst>
                <a:path w="36491" h="22070" extrusionOk="0">
                  <a:moveTo>
                    <a:pt x="16711" y="0"/>
                  </a:moveTo>
                  <a:cubicBezTo>
                    <a:pt x="13865" y="0"/>
                    <a:pt x="10845" y="812"/>
                    <a:pt x="8112" y="2377"/>
                  </a:cubicBezTo>
                  <a:cubicBezTo>
                    <a:pt x="4582" y="4400"/>
                    <a:pt x="1" y="10686"/>
                    <a:pt x="4364" y="15525"/>
                  </a:cubicBezTo>
                  <a:cubicBezTo>
                    <a:pt x="4364" y="15525"/>
                    <a:pt x="2916" y="19908"/>
                    <a:pt x="5732" y="22069"/>
                  </a:cubicBezTo>
                  <a:cubicBezTo>
                    <a:pt x="5732" y="22069"/>
                    <a:pt x="7358" y="20265"/>
                    <a:pt x="7358" y="15525"/>
                  </a:cubicBezTo>
                  <a:cubicBezTo>
                    <a:pt x="7358" y="15525"/>
                    <a:pt x="9104" y="13919"/>
                    <a:pt x="10373" y="11559"/>
                  </a:cubicBezTo>
                  <a:lnTo>
                    <a:pt x="10373" y="11559"/>
                  </a:lnTo>
                  <a:cubicBezTo>
                    <a:pt x="10373" y="11559"/>
                    <a:pt x="9758" y="14315"/>
                    <a:pt x="10373" y="14613"/>
                  </a:cubicBezTo>
                  <a:cubicBezTo>
                    <a:pt x="10412" y="14632"/>
                    <a:pt x="10462" y="14642"/>
                    <a:pt x="10521" y="14642"/>
                  </a:cubicBezTo>
                  <a:cubicBezTo>
                    <a:pt x="11347" y="14642"/>
                    <a:pt x="13955" y="12781"/>
                    <a:pt x="14974" y="11559"/>
                  </a:cubicBezTo>
                  <a:lnTo>
                    <a:pt x="14974" y="11559"/>
                  </a:lnTo>
                  <a:cubicBezTo>
                    <a:pt x="14973" y="11559"/>
                    <a:pt x="14161" y="13185"/>
                    <a:pt x="14716" y="13562"/>
                  </a:cubicBezTo>
                  <a:cubicBezTo>
                    <a:pt x="14760" y="13592"/>
                    <a:pt x="14815" y="13606"/>
                    <a:pt x="14879" y="13606"/>
                  </a:cubicBezTo>
                  <a:cubicBezTo>
                    <a:pt x="15655" y="13606"/>
                    <a:pt x="17770" y="11559"/>
                    <a:pt x="17770" y="11559"/>
                  </a:cubicBezTo>
                  <a:lnTo>
                    <a:pt x="17770" y="11559"/>
                  </a:lnTo>
                  <a:cubicBezTo>
                    <a:pt x="17770" y="11559"/>
                    <a:pt x="16798" y="13998"/>
                    <a:pt x="17770" y="14434"/>
                  </a:cubicBezTo>
                  <a:cubicBezTo>
                    <a:pt x="17838" y="14465"/>
                    <a:pt x="17918" y="14480"/>
                    <a:pt x="18008" y="14480"/>
                  </a:cubicBezTo>
                  <a:cubicBezTo>
                    <a:pt x="19184" y="14480"/>
                    <a:pt x="22117" y="11954"/>
                    <a:pt x="23204" y="9615"/>
                  </a:cubicBezTo>
                  <a:cubicBezTo>
                    <a:pt x="23204" y="9615"/>
                    <a:pt x="24195" y="13958"/>
                    <a:pt x="25405" y="13958"/>
                  </a:cubicBezTo>
                  <a:cubicBezTo>
                    <a:pt x="26218" y="13958"/>
                    <a:pt x="26139" y="11559"/>
                    <a:pt x="26139" y="11559"/>
                  </a:cubicBezTo>
                  <a:lnTo>
                    <a:pt x="26139" y="11559"/>
                  </a:lnTo>
                  <a:cubicBezTo>
                    <a:pt x="27388" y="13919"/>
                    <a:pt x="29133" y="15525"/>
                    <a:pt x="29133" y="15525"/>
                  </a:cubicBezTo>
                  <a:cubicBezTo>
                    <a:pt x="29133" y="20265"/>
                    <a:pt x="30779" y="22069"/>
                    <a:pt x="30779" y="22069"/>
                  </a:cubicBezTo>
                  <a:cubicBezTo>
                    <a:pt x="33575" y="19908"/>
                    <a:pt x="32128" y="15525"/>
                    <a:pt x="32128" y="15525"/>
                  </a:cubicBezTo>
                  <a:cubicBezTo>
                    <a:pt x="36491" y="10686"/>
                    <a:pt x="32346" y="4618"/>
                    <a:pt x="28300" y="3031"/>
                  </a:cubicBezTo>
                  <a:cubicBezTo>
                    <a:pt x="27378" y="2669"/>
                    <a:pt x="26583" y="2563"/>
                    <a:pt x="25968" y="2563"/>
                  </a:cubicBezTo>
                  <a:cubicBezTo>
                    <a:pt x="25101" y="2563"/>
                    <a:pt x="24592" y="2773"/>
                    <a:pt x="24592" y="2773"/>
                  </a:cubicBezTo>
                  <a:cubicBezTo>
                    <a:pt x="22516" y="901"/>
                    <a:pt x="19710" y="0"/>
                    <a:pt x="16711" y="0"/>
                  </a:cubicBezTo>
                  <a:close/>
                </a:path>
              </a:pathLst>
            </a:custGeom>
            <a:solidFill>
              <a:srgbClr val="462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3680825" y="2255350"/>
              <a:ext cx="912275" cy="573650"/>
            </a:xfrm>
            <a:custGeom>
              <a:avLst/>
              <a:gdLst/>
              <a:ahLst/>
              <a:cxnLst/>
              <a:rect l="l" t="t" r="r" b="b"/>
              <a:pathLst>
                <a:path w="36491" h="22946" extrusionOk="0">
                  <a:moveTo>
                    <a:pt x="28300" y="3907"/>
                  </a:moveTo>
                  <a:cubicBezTo>
                    <a:pt x="32346" y="5494"/>
                    <a:pt x="36491" y="11582"/>
                    <a:pt x="32128" y="16401"/>
                  </a:cubicBezTo>
                  <a:cubicBezTo>
                    <a:pt x="32128" y="16401"/>
                    <a:pt x="33575" y="20784"/>
                    <a:pt x="30779" y="22945"/>
                  </a:cubicBezTo>
                  <a:cubicBezTo>
                    <a:pt x="30779" y="22945"/>
                    <a:pt x="29133" y="21141"/>
                    <a:pt x="29133" y="16401"/>
                  </a:cubicBezTo>
                  <a:cubicBezTo>
                    <a:pt x="29133" y="16401"/>
                    <a:pt x="27388" y="14795"/>
                    <a:pt x="26139" y="12435"/>
                  </a:cubicBezTo>
                  <a:cubicBezTo>
                    <a:pt x="26139" y="12435"/>
                    <a:pt x="26218" y="14834"/>
                    <a:pt x="25405" y="14834"/>
                  </a:cubicBezTo>
                  <a:cubicBezTo>
                    <a:pt x="24195" y="14834"/>
                    <a:pt x="23204" y="10491"/>
                    <a:pt x="23204" y="10491"/>
                  </a:cubicBezTo>
                  <a:cubicBezTo>
                    <a:pt x="22034" y="13010"/>
                    <a:pt x="18722" y="15746"/>
                    <a:pt x="17770" y="15310"/>
                  </a:cubicBezTo>
                  <a:cubicBezTo>
                    <a:pt x="16798" y="14874"/>
                    <a:pt x="17770" y="12435"/>
                    <a:pt x="17770" y="12435"/>
                  </a:cubicBezTo>
                  <a:cubicBezTo>
                    <a:pt x="17770" y="12435"/>
                    <a:pt x="15291" y="14834"/>
                    <a:pt x="14716" y="14438"/>
                  </a:cubicBezTo>
                  <a:cubicBezTo>
                    <a:pt x="14161" y="14061"/>
                    <a:pt x="14974" y="12435"/>
                    <a:pt x="14974" y="12435"/>
                  </a:cubicBezTo>
                  <a:cubicBezTo>
                    <a:pt x="13883" y="13744"/>
                    <a:pt x="10968" y="15786"/>
                    <a:pt x="10373" y="15489"/>
                  </a:cubicBezTo>
                  <a:cubicBezTo>
                    <a:pt x="9758" y="15191"/>
                    <a:pt x="10373" y="12435"/>
                    <a:pt x="10373" y="12435"/>
                  </a:cubicBezTo>
                  <a:cubicBezTo>
                    <a:pt x="9104" y="14795"/>
                    <a:pt x="7358" y="16401"/>
                    <a:pt x="7358" y="16401"/>
                  </a:cubicBezTo>
                  <a:cubicBezTo>
                    <a:pt x="7358" y="21141"/>
                    <a:pt x="5732" y="22945"/>
                    <a:pt x="5732" y="22945"/>
                  </a:cubicBezTo>
                  <a:cubicBezTo>
                    <a:pt x="2916" y="20784"/>
                    <a:pt x="4364" y="16401"/>
                    <a:pt x="4364" y="16401"/>
                  </a:cubicBezTo>
                  <a:cubicBezTo>
                    <a:pt x="1" y="11582"/>
                    <a:pt x="4582" y="5276"/>
                    <a:pt x="8112" y="3253"/>
                  </a:cubicBezTo>
                  <a:cubicBezTo>
                    <a:pt x="13724" y="40"/>
                    <a:pt x="20546" y="0"/>
                    <a:pt x="24592" y="3649"/>
                  </a:cubicBezTo>
                  <a:cubicBezTo>
                    <a:pt x="24592" y="3649"/>
                    <a:pt x="26079" y="3035"/>
                    <a:pt x="28300" y="3907"/>
                  </a:cubicBezTo>
                </a:path>
              </a:pathLst>
            </a:custGeom>
            <a:solidFill>
              <a:srgbClr val="462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4264375" y="2354500"/>
              <a:ext cx="48125" cy="152725"/>
            </a:xfrm>
            <a:custGeom>
              <a:avLst/>
              <a:gdLst/>
              <a:ahLst/>
              <a:cxnLst/>
              <a:rect l="l" t="t" r="r" b="b"/>
              <a:pathLst>
                <a:path w="1925" h="6109" extrusionOk="0">
                  <a:moveTo>
                    <a:pt x="1190" y="1"/>
                  </a:moveTo>
                  <a:cubicBezTo>
                    <a:pt x="1190" y="1"/>
                    <a:pt x="1151" y="2777"/>
                    <a:pt x="0" y="6109"/>
                  </a:cubicBezTo>
                  <a:cubicBezTo>
                    <a:pt x="0" y="6109"/>
                    <a:pt x="1151" y="5236"/>
                    <a:pt x="1567" y="3094"/>
                  </a:cubicBezTo>
                  <a:cubicBezTo>
                    <a:pt x="1924" y="1270"/>
                    <a:pt x="1190" y="1"/>
                    <a:pt x="1190" y="1"/>
                  </a:cubicBezTo>
                  <a:close/>
                </a:path>
              </a:pathLst>
            </a:custGeom>
            <a:solidFill>
              <a:srgbClr val="462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4142400" y="2473000"/>
              <a:ext cx="114550" cy="133375"/>
            </a:xfrm>
            <a:custGeom>
              <a:avLst/>
              <a:gdLst/>
              <a:ahLst/>
              <a:cxnLst/>
              <a:rect l="l" t="t" r="r" b="b"/>
              <a:pathLst>
                <a:path w="4582" h="5335" fill="none" extrusionOk="0">
                  <a:moveTo>
                    <a:pt x="1" y="5335"/>
                  </a:moveTo>
                  <a:cubicBezTo>
                    <a:pt x="1" y="5335"/>
                    <a:pt x="2777" y="3867"/>
                    <a:pt x="4582" y="0"/>
                  </a:cubicBezTo>
                </a:path>
              </a:pathLst>
            </a:custGeom>
            <a:noFill/>
            <a:ln w="2475" cap="rnd" cmpd="sng">
              <a:solidFill>
                <a:srgbClr val="462D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9"/>
            <p:cNvSpPr/>
            <p:nvPr/>
          </p:nvSpPr>
          <p:spPr>
            <a:xfrm>
              <a:off x="4064075" y="2415000"/>
              <a:ext cx="196350" cy="165100"/>
            </a:xfrm>
            <a:custGeom>
              <a:avLst/>
              <a:gdLst/>
              <a:ahLst/>
              <a:cxnLst/>
              <a:rect l="l" t="t" r="r" b="b"/>
              <a:pathLst>
                <a:path w="7854" h="6604" fill="none" extrusionOk="0">
                  <a:moveTo>
                    <a:pt x="7854" y="516"/>
                  </a:moveTo>
                  <a:cubicBezTo>
                    <a:pt x="6644" y="0"/>
                    <a:pt x="2598" y="2221"/>
                    <a:pt x="1" y="6604"/>
                  </a:cubicBezTo>
                </a:path>
              </a:pathLst>
            </a:custGeom>
            <a:noFill/>
            <a:ln w="2475" cap="rnd" cmpd="sng">
              <a:solidFill>
                <a:srgbClr val="462D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9"/>
            <p:cNvSpPr/>
            <p:nvPr/>
          </p:nvSpPr>
          <p:spPr>
            <a:xfrm>
              <a:off x="3948075" y="2430850"/>
              <a:ext cx="112550" cy="196350"/>
            </a:xfrm>
            <a:custGeom>
              <a:avLst/>
              <a:gdLst/>
              <a:ahLst/>
              <a:cxnLst/>
              <a:rect l="l" t="t" r="r" b="b"/>
              <a:pathLst>
                <a:path w="4502" h="7854" fill="none" extrusionOk="0">
                  <a:moveTo>
                    <a:pt x="4502" y="1"/>
                  </a:moveTo>
                  <a:cubicBezTo>
                    <a:pt x="4502" y="1"/>
                    <a:pt x="694" y="2499"/>
                    <a:pt x="0" y="7854"/>
                  </a:cubicBezTo>
                </a:path>
              </a:pathLst>
            </a:custGeom>
            <a:noFill/>
            <a:ln w="2475" cap="rnd" cmpd="sng">
              <a:solidFill>
                <a:srgbClr val="462D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3831050" y="2467550"/>
              <a:ext cx="123475" cy="179500"/>
            </a:xfrm>
            <a:custGeom>
              <a:avLst/>
              <a:gdLst/>
              <a:ahLst/>
              <a:cxnLst/>
              <a:rect l="l" t="t" r="r" b="b"/>
              <a:pathLst>
                <a:path w="4939" h="7180" fill="none" extrusionOk="0">
                  <a:moveTo>
                    <a:pt x="1" y="7179"/>
                  </a:moveTo>
                  <a:cubicBezTo>
                    <a:pt x="1" y="7179"/>
                    <a:pt x="3174" y="4621"/>
                    <a:pt x="4939" y="0"/>
                  </a:cubicBezTo>
                </a:path>
              </a:pathLst>
            </a:custGeom>
            <a:noFill/>
            <a:ln w="2475" cap="rnd" cmpd="sng">
              <a:solidFill>
                <a:srgbClr val="462D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9"/>
            <p:cNvSpPr/>
            <p:nvPr/>
          </p:nvSpPr>
          <p:spPr>
            <a:xfrm>
              <a:off x="3791900" y="2300950"/>
              <a:ext cx="335175" cy="238500"/>
            </a:xfrm>
            <a:custGeom>
              <a:avLst/>
              <a:gdLst/>
              <a:ahLst/>
              <a:cxnLst/>
              <a:rect l="l" t="t" r="r" b="b"/>
              <a:pathLst>
                <a:path w="13407" h="9540" fill="none" extrusionOk="0">
                  <a:moveTo>
                    <a:pt x="0" y="9540"/>
                  </a:moveTo>
                  <a:cubicBezTo>
                    <a:pt x="0" y="9540"/>
                    <a:pt x="298" y="5514"/>
                    <a:pt x="4859" y="2757"/>
                  </a:cubicBezTo>
                  <a:cubicBezTo>
                    <a:pt x="9400" y="1"/>
                    <a:pt x="13406" y="774"/>
                    <a:pt x="13406" y="774"/>
                  </a:cubicBezTo>
                </a:path>
              </a:pathLst>
            </a:custGeom>
            <a:noFill/>
            <a:ln w="2475" cap="rnd" cmpd="sng">
              <a:solidFill>
                <a:srgbClr val="462D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4018950" y="2321300"/>
              <a:ext cx="241475" cy="57025"/>
            </a:xfrm>
            <a:custGeom>
              <a:avLst/>
              <a:gdLst/>
              <a:ahLst/>
              <a:cxnLst/>
              <a:rect l="l" t="t" r="r" b="b"/>
              <a:pathLst>
                <a:path w="9659" h="2281" fill="none" extrusionOk="0">
                  <a:moveTo>
                    <a:pt x="1" y="2142"/>
                  </a:moveTo>
                  <a:cubicBezTo>
                    <a:pt x="1" y="2142"/>
                    <a:pt x="4503" y="0"/>
                    <a:pt x="9659" y="2281"/>
                  </a:cubicBezTo>
                </a:path>
              </a:pathLst>
            </a:custGeom>
            <a:noFill/>
            <a:ln w="2475" cap="rnd" cmpd="sng">
              <a:solidFill>
                <a:srgbClr val="462D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4322875" y="2374325"/>
              <a:ext cx="153725" cy="115050"/>
            </a:xfrm>
            <a:custGeom>
              <a:avLst/>
              <a:gdLst/>
              <a:ahLst/>
              <a:cxnLst/>
              <a:rect l="l" t="t" r="r" b="b"/>
              <a:pathLst>
                <a:path w="6149" h="4602" fill="none" extrusionOk="0">
                  <a:moveTo>
                    <a:pt x="1" y="338"/>
                  </a:moveTo>
                  <a:cubicBezTo>
                    <a:pt x="1" y="338"/>
                    <a:pt x="3749" y="1"/>
                    <a:pt x="6148" y="4602"/>
                  </a:cubicBezTo>
                </a:path>
              </a:pathLst>
            </a:custGeom>
            <a:noFill/>
            <a:ln w="2475" cap="rnd" cmpd="sng">
              <a:solidFill>
                <a:srgbClr val="462D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9"/>
            <p:cNvSpPr/>
            <p:nvPr/>
          </p:nvSpPr>
          <p:spPr>
            <a:xfrm>
              <a:off x="4418550" y="2463575"/>
              <a:ext cx="68450" cy="197350"/>
            </a:xfrm>
            <a:custGeom>
              <a:avLst/>
              <a:gdLst/>
              <a:ahLst/>
              <a:cxnLst/>
              <a:rect l="l" t="t" r="r" b="b"/>
              <a:pathLst>
                <a:path w="2738" h="7894" fill="none" extrusionOk="0">
                  <a:moveTo>
                    <a:pt x="1" y="1"/>
                  </a:moveTo>
                  <a:cubicBezTo>
                    <a:pt x="1" y="1"/>
                    <a:pt x="2738" y="3947"/>
                    <a:pt x="973" y="7893"/>
                  </a:cubicBezTo>
                </a:path>
              </a:pathLst>
            </a:custGeom>
            <a:noFill/>
            <a:ln w="2475" cap="rnd" cmpd="sng">
              <a:solidFill>
                <a:srgbClr val="462D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9"/>
            <p:cNvSpPr/>
            <p:nvPr/>
          </p:nvSpPr>
          <p:spPr>
            <a:xfrm>
              <a:off x="4315925" y="2458125"/>
              <a:ext cx="97700" cy="142300"/>
            </a:xfrm>
            <a:custGeom>
              <a:avLst/>
              <a:gdLst/>
              <a:ahLst/>
              <a:cxnLst/>
              <a:rect l="l" t="t" r="r" b="b"/>
              <a:pathLst>
                <a:path w="3908" h="5692" fill="none" extrusionOk="0">
                  <a:moveTo>
                    <a:pt x="3908" y="5692"/>
                  </a:moveTo>
                  <a:cubicBezTo>
                    <a:pt x="3908" y="5692"/>
                    <a:pt x="1944" y="4165"/>
                    <a:pt x="1" y="0"/>
                  </a:cubicBezTo>
                </a:path>
              </a:pathLst>
            </a:custGeom>
            <a:noFill/>
            <a:ln w="2475" cap="rnd" cmpd="sng">
              <a:solidFill>
                <a:srgbClr val="462D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9"/>
            <p:cNvSpPr/>
            <p:nvPr/>
          </p:nvSpPr>
          <p:spPr>
            <a:xfrm>
              <a:off x="4309000" y="3212200"/>
              <a:ext cx="84800" cy="162150"/>
            </a:xfrm>
            <a:custGeom>
              <a:avLst/>
              <a:gdLst/>
              <a:ahLst/>
              <a:cxnLst/>
              <a:rect l="l" t="t" r="r" b="b"/>
              <a:pathLst>
                <a:path w="3392" h="6486" extrusionOk="0">
                  <a:moveTo>
                    <a:pt x="2839" y="0"/>
                  </a:moveTo>
                  <a:cubicBezTo>
                    <a:pt x="2446" y="0"/>
                    <a:pt x="1972" y="691"/>
                    <a:pt x="1170" y="1825"/>
                  </a:cubicBezTo>
                  <a:cubicBezTo>
                    <a:pt x="60" y="3412"/>
                    <a:pt x="0" y="4740"/>
                    <a:pt x="0" y="4740"/>
                  </a:cubicBezTo>
                  <a:lnTo>
                    <a:pt x="1131" y="6486"/>
                  </a:lnTo>
                  <a:cubicBezTo>
                    <a:pt x="2142" y="5910"/>
                    <a:pt x="3034" y="4364"/>
                    <a:pt x="2796" y="2837"/>
                  </a:cubicBezTo>
                  <a:cubicBezTo>
                    <a:pt x="2796" y="2837"/>
                    <a:pt x="3034" y="2222"/>
                    <a:pt x="3213" y="1369"/>
                  </a:cubicBezTo>
                  <a:cubicBezTo>
                    <a:pt x="3372" y="616"/>
                    <a:pt x="3391" y="40"/>
                    <a:pt x="2856" y="1"/>
                  </a:cubicBezTo>
                  <a:cubicBezTo>
                    <a:pt x="2850" y="0"/>
                    <a:pt x="2845" y="0"/>
                    <a:pt x="2839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9"/>
            <p:cNvSpPr/>
            <p:nvPr/>
          </p:nvSpPr>
          <p:spPr>
            <a:xfrm>
              <a:off x="4309000" y="3211700"/>
              <a:ext cx="84800" cy="162650"/>
            </a:xfrm>
            <a:custGeom>
              <a:avLst/>
              <a:gdLst/>
              <a:ahLst/>
              <a:cxnLst/>
              <a:rect l="l" t="t" r="r" b="b"/>
              <a:pathLst>
                <a:path w="3392" h="6506" extrusionOk="0">
                  <a:moveTo>
                    <a:pt x="1170" y="1845"/>
                  </a:moveTo>
                  <a:cubicBezTo>
                    <a:pt x="1983" y="695"/>
                    <a:pt x="2459" y="1"/>
                    <a:pt x="2856" y="21"/>
                  </a:cubicBezTo>
                  <a:cubicBezTo>
                    <a:pt x="3391" y="60"/>
                    <a:pt x="3372" y="636"/>
                    <a:pt x="3213" y="1389"/>
                  </a:cubicBezTo>
                  <a:cubicBezTo>
                    <a:pt x="3034" y="2242"/>
                    <a:pt x="2796" y="2857"/>
                    <a:pt x="2796" y="2857"/>
                  </a:cubicBezTo>
                  <a:cubicBezTo>
                    <a:pt x="3034" y="4384"/>
                    <a:pt x="2142" y="5930"/>
                    <a:pt x="1131" y="6506"/>
                  </a:cubicBezTo>
                  <a:lnTo>
                    <a:pt x="0" y="4760"/>
                  </a:lnTo>
                  <a:cubicBezTo>
                    <a:pt x="0" y="4760"/>
                    <a:pt x="60" y="3432"/>
                    <a:pt x="1170" y="1845"/>
                  </a:cubicBezTo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4352625" y="3217650"/>
              <a:ext cx="40175" cy="47125"/>
            </a:xfrm>
            <a:custGeom>
              <a:avLst/>
              <a:gdLst/>
              <a:ahLst/>
              <a:cxnLst/>
              <a:rect l="l" t="t" r="r" b="b"/>
              <a:pathLst>
                <a:path w="1607" h="1885" extrusionOk="0">
                  <a:moveTo>
                    <a:pt x="1468" y="1"/>
                  </a:moveTo>
                  <a:cubicBezTo>
                    <a:pt x="1071" y="477"/>
                    <a:pt x="476" y="1191"/>
                    <a:pt x="0" y="1885"/>
                  </a:cubicBezTo>
                  <a:lnTo>
                    <a:pt x="1289" y="1885"/>
                  </a:lnTo>
                  <a:cubicBezTo>
                    <a:pt x="1349" y="1687"/>
                    <a:pt x="1408" y="1429"/>
                    <a:pt x="1468" y="1151"/>
                  </a:cubicBezTo>
                  <a:cubicBezTo>
                    <a:pt x="1567" y="655"/>
                    <a:pt x="1607" y="239"/>
                    <a:pt x="1468" y="1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9"/>
            <p:cNvSpPr/>
            <p:nvPr/>
          </p:nvSpPr>
          <p:spPr>
            <a:xfrm>
              <a:off x="3960450" y="3204575"/>
              <a:ext cx="571175" cy="305800"/>
            </a:xfrm>
            <a:custGeom>
              <a:avLst/>
              <a:gdLst/>
              <a:ahLst/>
              <a:cxnLst/>
              <a:rect l="l" t="t" r="r" b="b"/>
              <a:pathLst>
                <a:path w="22847" h="12232" extrusionOk="0">
                  <a:moveTo>
                    <a:pt x="18946" y="0"/>
                  </a:moveTo>
                  <a:cubicBezTo>
                    <a:pt x="18073" y="0"/>
                    <a:pt x="16230" y="1900"/>
                    <a:pt x="15687" y="2408"/>
                  </a:cubicBezTo>
                  <a:cubicBezTo>
                    <a:pt x="14240" y="3320"/>
                    <a:pt x="13942" y="5045"/>
                    <a:pt x="13942" y="5045"/>
                  </a:cubicBezTo>
                  <a:cubicBezTo>
                    <a:pt x="10531" y="6652"/>
                    <a:pt x="5970" y="6850"/>
                    <a:pt x="5970" y="6850"/>
                  </a:cubicBezTo>
                  <a:lnTo>
                    <a:pt x="4701" y="4431"/>
                  </a:lnTo>
                  <a:lnTo>
                    <a:pt x="1" y="6850"/>
                  </a:lnTo>
                  <a:cubicBezTo>
                    <a:pt x="1072" y="9190"/>
                    <a:pt x="2143" y="11034"/>
                    <a:pt x="3709" y="11729"/>
                  </a:cubicBezTo>
                  <a:cubicBezTo>
                    <a:pt x="4437" y="12055"/>
                    <a:pt x="5353" y="12231"/>
                    <a:pt x="6415" y="12231"/>
                  </a:cubicBezTo>
                  <a:cubicBezTo>
                    <a:pt x="9031" y="12231"/>
                    <a:pt x="12531" y="11165"/>
                    <a:pt x="16282" y="8655"/>
                  </a:cubicBezTo>
                  <a:cubicBezTo>
                    <a:pt x="16465" y="8697"/>
                    <a:pt x="16647" y="8715"/>
                    <a:pt x="16825" y="8715"/>
                  </a:cubicBezTo>
                  <a:cubicBezTo>
                    <a:pt x="18249" y="8715"/>
                    <a:pt x="19455" y="7524"/>
                    <a:pt x="19455" y="7524"/>
                  </a:cubicBezTo>
                  <a:cubicBezTo>
                    <a:pt x="20863" y="7048"/>
                    <a:pt x="22847" y="6037"/>
                    <a:pt x="22648" y="5442"/>
                  </a:cubicBezTo>
                  <a:cubicBezTo>
                    <a:pt x="22573" y="5241"/>
                    <a:pt x="22350" y="5164"/>
                    <a:pt x="22048" y="5164"/>
                  </a:cubicBezTo>
                  <a:cubicBezTo>
                    <a:pt x="21154" y="5164"/>
                    <a:pt x="19562" y="5839"/>
                    <a:pt x="18999" y="6017"/>
                  </a:cubicBezTo>
                  <a:cubicBezTo>
                    <a:pt x="20387" y="5303"/>
                    <a:pt x="22450" y="3955"/>
                    <a:pt x="22073" y="3360"/>
                  </a:cubicBezTo>
                  <a:cubicBezTo>
                    <a:pt x="21982" y="3212"/>
                    <a:pt x="21810" y="3150"/>
                    <a:pt x="21586" y="3150"/>
                  </a:cubicBezTo>
                  <a:cubicBezTo>
                    <a:pt x="20642" y="3150"/>
                    <a:pt x="18776" y="4245"/>
                    <a:pt x="18166" y="4550"/>
                  </a:cubicBezTo>
                  <a:cubicBezTo>
                    <a:pt x="19515" y="3578"/>
                    <a:pt x="21518" y="2190"/>
                    <a:pt x="21082" y="1456"/>
                  </a:cubicBezTo>
                  <a:cubicBezTo>
                    <a:pt x="21004" y="1329"/>
                    <a:pt x="20872" y="1274"/>
                    <a:pt x="20701" y="1274"/>
                  </a:cubicBezTo>
                  <a:cubicBezTo>
                    <a:pt x="19783" y="1274"/>
                    <a:pt x="17754" y="2862"/>
                    <a:pt x="17135" y="3280"/>
                  </a:cubicBezTo>
                  <a:cubicBezTo>
                    <a:pt x="18067" y="2368"/>
                    <a:pt x="19773" y="643"/>
                    <a:pt x="19237" y="107"/>
                  </a:cubicBezTo>
                  <a:cubicBezTo>
                    <a:pt x="19161" y="33"/>
                    <a:pt x="19062" y="0"/>
                    <a:pt x="18946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>
              <a:off x="3960450" y="3191375"/>
              <a:ext cx="571175" cy="334675"/>
            </a:xfrm>
            <a:custGeom>
              <a:avLst/>
              <a:gdLst/>
              <a:ahLst/>
              <a:cxnLst/>
              <a:rect l="l" t="t" r="r" b="b"/>
              <a:pathLst>
                <a:path w="22847" h="13387" extrusionOk="0">
                  <a:moveTo>
                    <a:pt x="22648" y="5970"/>
                  </a:moveTo>
                  <a:cubicBezTo>
                    <a:pt x="22351" y="5177"/>
                    <a:pt x="19753" y="6307"/>
                    <a:pt x="18999" y="6545"/>
                  </a:cubicBezTo>
                  <a:cubicBezTo>
                    <a:pt x="20387" y="5831"/>
                    <a:pt x="22450" y="4483"/>
                    <a:pt x="22073" y="3888"/>
                  </a:cubicBezTo>
                  <a:cubicBezTo>
                    <a:pt x="21597" y="3114"/>
                    <a:pt x="18920" y="4701"/>
                    <a:pt x="18166" y="5078"/>
                  </a:cubicBezTo>
                  <a:cubicBezTo>
                    <a:pt x="19515" y="4106"/>
                    <a:pt x="21518" y="2718"/>
                    <a:pt x="21082" y="1984"/>
                  </a:cubicBezTo>
                  <a:cubicBezTo>
                    <a:pt x="20586" y="1171"/>
                    <a:pt x="17869" y="3313"/>
                    <a:pt x="17135" y="3808"/>
                  </a:cubicBezTo>
                  <a:cubicBezTo>
                    <a:pt x="18067" y="2896"/>
                    <a:pt x="19773" y="1171"/>
                    <a:pt x="19237" y="635"/>
                  </a:cubicBezTo>
                  <a:cubicBezTo>
                    <a:pt x="18583" y="1"/>
                    <a:pt x="16302" y="2361"/>
                    <a:pt x="15687" y="2936"/>
                  </a:cubicBezTo>
                  <a:cubicBezTo>
                    <a:pt x="14240" y="3848"/>
                    <a:pt x="13942" y="5573"/>
                    <a:pt x="13942" y="5573"/>
                  </a:cubicBezTo>
                  <a:cubicBezTo>
                    <a:pt x="10531" y="7180"/>
                    <a:pt x="5970" y="7378"/>
                    <a:pt x="5970" y="7378"/>
                  </a:cubicBezTo>
                  <a:lnTo>
                    <a:pt x="4701" y="4959"/>
                  </a:lnTo>
                  <a:lnTo>
                    <a:pt x="1" y="7378"/>
                  </a:lnTo>
                  <a:cubicBezTo>
                    <a:pt x="1072" y="9718"/>
                    <a:pt x="2143" y="11562"/>
                    <a:pt x="3709" y="12257"/>
                  </a:cubicBezTo>
                  <a:cubicBezTo>
                    <a:pt x="6228" y="13387"/>
                    <a:pt x="11007" y="12713"/>
                    <a:pt x="16282" y="9183"/>
                  </a:cubicBezTo>
                  <a:cubicBezTo>
                    <a:pt x="17928" y="9560"/>
                    <a:pt x="19455" y="8052"/>
                    <a:pt x="19455" y="8052"/>
                  </a:cubicBezTo>
                  <a:cubicBezTo>
                    <a:pt x="20863" y="7576"/>
                    <a:pt x="22847" y="6565"/>
                    <a:pt x="22648" y="5970"/>
                  </a:cubicBezTo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3960450" y="3315325"/>
              <a:ext cx="133400" cy="134375"/>
            </a:xfrm>
            <a:custGeom>
              <a:avLst/>
              <a:gdLst/>
              <a:ahLst/>
              <a:cxnLst/>
              <a:rect l="l" t="t" r="r" b="b"/>
              <a:pathLst>
                <a:path w="5336" h="5375" extrusionOk="0">
                  <a:moveTo>
                    <a:pt x="4701" y="1"/>
                  </a:moveTo>
                  <a:lnTo>
                    <a:pt x="1" y="2420"/>
                  </a:lnTo>
                  <a:cubicBezTo>
                    <a:pt x="516" y="3550"/>
                    <a:pt x="1032" y="4562"/>
                    <a:pt x="1607" y="5375"/>
                  </a:cubicBezTo>
                  <a:cubicBezTo>
                    <a:pt x="1409" y="5058"/>
                    <a:pt x="973" y="3848"/>
                    <a:pt x="973" y="3848"/>
                  </a:cubicBezTo>
                  <a:cubicBezTo>
                    <a:pt x="3313" y="2956"/>
                    <a:pt x="4760" y="1746"/>
                    <a:pt x="5335" y="1210"/>
                  </a:cubicBezTo>
                  <a:lnTo>
                    <a:pt x="4701" y="1"/>
                  </a:ln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9"/>
            <p:cNvSpPr/>
            <p:nvPr/>
          </p:nvSpPr>
          <p:spPr>
            <a:xfrm>
              <a:off x="4097300" y="3374825"/>
              <a:ext cx="29775" cy="53075"/>
            </a:xfrm>
            <a:custGeom>
              <a:avLst/>
              <a:gdLst/>
              <a:ahLst/>
              <a:cxnLst/>
              <a:rect l="l" t="t" r="r" b="b"/>
              <a:pathLst>
                <a:path w="1191" h="2123" extrusionOk="0">
                  <a:moveTo>
                    <a:pt x="1190" y="0"/>
                  </a:moveTo>
                  <a:cubicBezTo>
                    <a:pt x="754" y="20"/>
                    <a:pt x="496" y="40"/>
                    <a:pt x="496" y="40"/>
                  </a:cubicBezTo>
                  <a:cubicBezTo>
                    <a:pt x="496" y="40"/>
                    <a:pt x="0" y="833"/>
                    <a:pt x="0" y="2122"/>
                  </a:cubicBezTo>
                  <a:cubicBezTo>
                    <a:pt x="0" y="2122"/>
                    <a:pt x="417" y="932"/>
                    <a:pt x="1190" y="0"/>
                  </a:cubicBezTo>
                  <a:close/>
                </a:path>
              </a:pathLst>
            </a:custGeom>
            <a:solidFill>
              <a:srgbClr val="C8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9"/>
            <p:cNvSpPr/>
            <p:nvPr/>
          </p:nvSpPr>
          <p:spPr>
            <a:xfrm>
              <a:off x="3897000" y="3142800"/>
              <a:ext cx="200325" cy="262300"/>
            </a:xfrm>
            <a:custGeom>
              <a:avLst/>
              <a:gdLst/>
              <a:ahLst/>
              <a:cxnLst/>
              <a:rect l="l" t="t" r="r" b="b"/>
              <a:pathLst>
                <a:path w="8013" h="10492" extrusionOk="0">
                  <a:moveTo>
                    <a:pt x="4185" y="0"/>
                  </a:moveTo>
                  <a:cubicBezTo>
                    <a:pt x="1785" y="833"/>
                    <a:pt x="0" y="3035"/>
                    <a:pt x="1408" y="6743"/>
                  </a:cubicBezTo>
                  <a:cubicBezTo>
                    <a:pt x="1408" y="6743"/>
                    <a:pt x="2360" y="9678"/>
                    <a:pt x="2737" y="10491"/>
                  </a:cubicBezTo>
                  <a:cubicBezTo>
                    <a:pt x="2737" y="10491"/>
                    <a:pt x="5989" y="9480"/>
                    <a:pt x="8012" y="7675"/>
                  </a:cubicBezTo>
                  <a:lnTo>
                    <a:pt x="6366" y="4661"/>
                  </a:lnTo>
                  <a:cubicBezTo>
                    <a:pt x="5890" y="1488"/>
                    <a:pt x="4185" y="0"/>
                    <a:pt x="41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50"/>
          <p:cNvSpPr txBox="1">
            <a:spLocks noGrp="1"/>
          </p:cNvSpPr>
          <p:nvPr>
            <p:ph type="title"/>
          </p:nvPr>
        </p:nvSpPr>
        <p:spPr>
          <a:xfrm>
            <a:off x="444466" y="7558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Mengapa</a:t>
            </a:r>
            <a:r>
              <a:rPr lang="en-US" sz="2800" dirty="0"/>
              <a:t> </a:t>
            </a:r>
            <a:r>
              <a:rPr lang="en-US" sz="2800" dirty="0" err="1"/>
              <a:t>bangsa</a:t>
            </a:r>
            <a:r>
              <a:rPr lang="en-US" sz="2800" dirty="0"/>
              <a:t> Indonesia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terlibat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upaya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mewujudkan</a:t>
            </a:r>
            <a:r>
              <a:rPr lang="en-US" sz="2800" dirty="0"/>
              <a:t> </a:t>
            </a:r>
            <a:r>
              <a:rPr lang="en-US" sz="2800" dirty="0" err="1"/>
              <a:t>perdamaian</a:t>
            </a:r>
            <a:r>
              <a:rPr lang="en-US" sz="2800" dirty="0"/>
              <a:t> dunia?</a:t>
            </a:r>
            <a:br>
              <a:rPr lang="en-US" sz="2800" dirty="0"/>
            </a:br>
            <a:br>
              <a:rPr lang="en-US" sz="2800" dirty="0"/>
            </a:br>
            <a:endParaRPr sz="2800" dirty="0"/>
          </a:p>
        </p:txBody>
      </p:sp>
      <p:sp>
        <p:nvSpPr>
          <p:cNvPr id="1814" name="Google Shape;1814;p50"/>
          <p:cNvSpPr txBox="1">
            <a:spLocks noGrp="1"/>
          </p:cNvSpPr>
          <p:nvPr>
            <p:ph type="body" idx="1"/>
          </p:nvPr>
        </p:nvSpPr>
        <p:spPr>
          <a:xfrm>
            <a:off x="577439" y="2179307"/>
            <a:ext cx="24906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Bangsa</a:t>
            </a:r>
            <a:r>
              <a:rPr lang="en-US" dirty="0"/>
              <a:t> Indonesia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perdamaian</a:t>
            </a:r>
            <a:r>
              <a:rPr lang="en-US" dirty="0"/>
              <a:t> dunia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perdamaian</a:t>
            </a:r>
            <a:r>
              <a:rPr lang="en-US" dirty="0"/>
              <a:t> dunia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cita-cita</a:t>
            </a:r>
            <a:r>
              <a:rPr lang="en-US" dirty="0"/>
              <a:t> </a:t>
            </a:r>
            <a:r>
              <a:rPr lang="en-US" dirty="0" err="1"/>
              <a:t>kemerdekaan</a:t>
            </a:r>
            <a:r>
              <a:rPr lang="en-US" dirty="0"/>
              <a:t> dan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negeri Indonesia.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815" name="Google Shape;1815;p50"/>
          <p:cNvSpPr txBox="1">
            <a:spLocks noGrp="1"/>
          </p:cNvSpPr>
          <p:nvPr>
            <p:ph type="body" idx="2"/>
          </p:nvPr>
        </p:nvSpPr>
        <p:spPr>
          <a:xfrm>
            <a:off x="5817551" y="2365100"/>
            <a:ext cx="24906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Indonesia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perdamaian</a:t>
            </a:r>
            <a:r>
              <a:rPr lang="en-US" dirty="0"/>
              <a:t> dunia </a:t>
            </a:r>
            <a:r>
              <a:rPr lang="en-US" dirty="0" err="1"/>
              <a:t>tercantum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pembukaan</a:t>
            </a:r>
            <a:r>
              <a:rPr lang="en-US" dirty="0"/>
              <a:t> 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1945 </a:t>
            </a:r>
            <a:r>
              <a:rPr lang="en-US" dirty="0" err="1"/>
              <a:t>alinea</a:t>
            </a:r>
            <a:r>
              <a:rPr lang="en-US" dirty="0"/>
              <a:t> </a:t>
            </a:r>
            <a:r>
              <a:rPr lang="en-US" dirty="0" err="1"/>
              <a:t>keempat</a:t>
            </a:r>
            <a:r>
              <a:rPr lang="en-US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1818" name="Google Shape;1818;p50"/>
          <p:cNvGrpSpPr/>
          <p:nvPr/>
        </p:nvGrpSpPr>
        <p:grpSpPr>
          <a:xfrm>
            <a:off x="3326450" y="1638667"/>
            <a:ext cx="1781441" cy="1866165"/>
            <a:chOff x="3681280" y="1763390"/>
            <a:chExt cx="1781441" cy="1866165"/>
          </a:xfrm>
        </p:grpSpPr>
        <p:sp>
          <p:nvSpPr>
            <p:cNvPr id="1819" name="Google Shape;1819;p50"/>
            <p:cNvSpPr/>
            <p:nvPr/>
          </p:nvSpPr>
          <p:spPr>
            <a:xfrm>
              <a:off x="3681280" y="1763390"/>
              <a:ext cx="1781441" cy="1866165"/>
            </a:xfrm>
            <a:custGeom>
              <a:avLst/>
              <a:gdLst/>
              <a:ahLst/>
              <a:cxnLst/>
              <a:rect l="l" t="t" r="r" b="b"/>
              <a:pathLst>
                <a:path w="73235" h="76718" extrusionOk="0">
                  <a:moveTo>
                    <a:pt x="30101" y="53033"/>
                  </a:moveTo>
                  <a:lnTo>
                    <a:pt x="30527" y="53785"/>
                  </a:lnTo>
                  <a:cubicBezTo>
                    <a:pt x="30527" y="53785"/>
                    <a:pt x="30277" y="55214"/>
                    <a:pt x="30678" y="55715"/>
                  </a:cubicBezTo>
                  <a:lnTo>
                    <a:pt x="26718" y="65214"/>
                  </a:lnTo>
                  <a:cubicBezTo>
                    <a:pt x="24863" y="64512"/>
                    <a:pt x="22984" y="63635"/>
                    <a:pt x="21279" y="62482"/>
                  </a:cubicBezTo>
                  <a:cubicBezTo>
                    <a:pt x="21279" y="62482"/>
                    <a:pt x="22257" y="62231"/>
                    <a:pt x="21430" y="61304"/>
                  </a:cubicBezTo>
                  <a:cubicBezTo>
                    <a:pt x="20848" y="60634"/>
                    <a:pt x="20452" y="60534"/>
                    <a:pt x="20268" y="60534"/>
                  </a:cubicBezTo>
                  <a:cubicBezTo>
                    <a:pt x="20191" y="60534"/>
                    <a:pt x="20151" y="60552"/>
                    <a:pt x="20151" y="60552"/>
                  </a:cubicBezTo>
                  <a:lnTo>
                    <a:pt x="24613" y="55990"/>
                  </a:lnTo>
                  <a:cubicBezTo>
                    <a:pt x="24613" y="55990"/>
                    <a:pt x="25665" y="55840"/>
                    <a:pt x="26091" y="55289"/>
                  </a:cubicBezTo>
                  <a:lnTo>
                    <a:pt x="26166" y="56366"/>
                  </a:lnTo>
                  <a:cubicBezTo>
                    <a:pt x="26166" y="56366"/>
                    <a:pt x="27770" y="55038"/>
                    <a:pt x="27971" y="53885"/>
                  </a:cubicBezTo>
                  <a:cubicBezTo>
                    <a:pt x="27971" y="53885"/>
                    <a:pt x="28222" y="54637"/>
                    <a:pt x="28547" y="55088"/>
                  </a:cubicBezTo>
                  <a:lnTo>
                    <a:pt x="30101" y="53033"/>
                  </a:lnTo>
                  <a:close/>
                  <a:moveTo>
                    <a:pt x="43109" y="53033"/>
                  </a:moveTo>
                  <a:lnTo>
                    <a:pt x="44663" y="55088"/>
                  </a:lnTo>
                  <a:cubicBezTo>
                    <a:pt x="44989" y="54637"/>
                    <a:pt x="45239" y="53885"/>
                    <a:pt x="45239" y="53885"/>
                  </a:cubicBezTo>
                  <a:cubicBezTo>
                    <a:pt x="45440" y="55038"/>
                    <a:pt x="47044" y="56366"/>
                    <a:pt x="47044" y="56366"/>
                  </a:cubicBezTo>
                  <a:lnTo>
                    <a:pt x="47119" y="55289"/>
                  </a:lnTo>
                  <a:cubicBezTo>
                    <a:pt x="47545" y="55840"/>
                    <a:pt x="48623" y="55990"/>
                    <a:pt x="48623" y="55990"/>
                  </a:cubicBezTo>
                  <a:lnTo>
                    <a:pt x="53059" y="60552"/>
                  </a:lnTo>
                  <a:cubicBezTo>
                    <a:pt x="53059" y="60552"/>
                    <a:pt x="53019" y="60534"/>
                    <a:pt x="52942" y="60534"/>
                  </a:cubicBezTo>
                  <a:cubicBezTo>
                    <a:pt x="52759" y="60534"/>
                    <a:pt x="52363" y="60634"/>
                    <a:pt x="51781" y="61304"/>
                  </a:cubicBezTo>
                  <a:cubicBezTo>
                    <a:pt x="50954" y="62231"/>
                    <a:pt x="51931" y="62482"/>
                    <a:pt x="51931" y="62482"/>
                  </a:cubicBezTo>
                  <a:cubicBezTo>
                    <a:pt x="50227" y="63635"/>
                    <a:pt x="48347" y="64512"/>
                    <a:pt x="46492" y="65214"/>
                  </a:cubicBezTo>
                  <a:lnTo>
                    <a:pt x="42532" y="55715"/>
                  </a:lnTo>
                  <a:cubicBezTo>
                    <a:pt x="42933" y="55214"/>
                    <a:pt x="42683" y="53785"/>
                    <a:pt x="42683" y="53785"/>
                  </a:cubicBezTo>
                  <a:lnTo>
                    <a:pt x="43109" y="53033"/>
                  </a:lnTo>
                  <a:close/>
                  <a:moveTo>
                    <a:pt x="6517" y="0"/>
                  </a:moveTo>
                  <a:cubicBezTo>
                    <a:pt x="6517" y="1"/>
                    <a:pt x="5139" y="4512"/>
                    <a:pt x="4863" y="7469"/>
                  </a:cubicBezTo>
                  <a:cubicBezTo>
                    <a:pt x="4863" y="7469"/>
                    <a:pt x="3760" y="6341"/>
                    <a:pt x="3760" y="5514"/>
                  </a:cubicBezTo>
                  <a:cubicBezTo>
                    <a:pt x="3760" y="5514"/>
                    <a:pt x="3008" y="8196"/>
                    <a:pt x="3760" y="11654"/>
                  </a:cubicBezTo>
                  <a:cubicBezTo>
                    <a:pt x="3760" y="11654"/>
                    <a:pt x="2683" y="10552"/>
                    <a:pt x="2407" y="9298"/>
                  </a:cubicBezTo>
                  <a:cubicBezTo>
                    <a:pt x="2407" y="9298"/>
                    <a:pt x="1680" y="14286"/>
                    <a:pt x="2407" y="17795"/>
                  </a:cubicBezTo>
                  <a:cubicBezTo>
                    <a:pt x="2407" y="17795"/>
                    <a:pt x="803" y="16742"/>
                    <a:pt x="878" y="15439"/>
                  </a:cubicBezTo>
                  <a:lnTo>
                    <a:pt x="878" y="15439"/>
                  </a:lnTo>
                  <a:cubicBezTo>
                    <a:pt x="878" y="15440"/>
                    <a:pt x="427" y="18823"/>
                    <a:pt x="1856" y="22106"/>
                  </a:cubicBezTo>
                  <a:cubicBezTo>
                    <a:pt x="1856" y="22106"/>
                    <a:pt x="427" y="21128"/>
                    <a:pt x="1" y="20201"/>
                  </a:cubicBezTo>
                  <a:lnTo>
                    <a:pt x="1" y="20201"/>
                  </a:lnTo>
                  <a:cubicBezTo>
                    <a:pt x="1" y="20201"/>
                    <a:pt x="1" y="23259"/>
                    <a:pt x="2081" y="25965"/>
                  </a:cubicBezTo>
                  <a:cubicBezTo>
                    <a:pt x="2081" y="25965"/>
                    <a:pt x="377" y="25414"/>
                    <a:pt x="1" y="24687"/>
                  </a:cubicBezTo>
                  <a:lnTo>
                    <a:pt x="1" y="24687"/>
                  </a:lnTo>
                  <a:cubicBezTo>
                    <a:pt x="1" y="24787"/>
                    <a:pt x="452" y="27644"/>
                    <a:pt x="2407" y="29649"/>
                  </a:cubicBezTo>
                  <a:cubicBezTo>
                    <a:pt x="2357" y="29649"/>
                    <a:pt x="1254" y="29173"/>
                    <a:pt x="778" y="28597"/>
                  </a:cubicBezTo>
                  <a:lnTo>
                    <a:pt x="778" y="28597"/>
                  </a:lnTo>
                  <a:cubicBezTo>
                    <a:pt x="778" y="28597"/>
                    <a:pt x="1304" y="31304"/>
                    <a:pt x="3309" y="33058"/>
                  </a:cubicBezTo>
                  <a:cubicBezTo>
                    <a:pt x="3309" y="33058"/>
                    <a:pt x="2106" y="32933"/>
                    <a:pt x="1655" y="32482"/>
                  </a:cubicBezTo>
                  <a:lnTo>
                    <a:pt x="1655" y="32482"/>
                  </a:lnTo>
                  <a:cubicBezTo>
                    <a:pt x="1655" y="32482"/>
                    <a:pt x="2482" y="35088"/>
                    <a:pt x="4688" y="36366"/>
                  </a:cubicBezTo>
                  <a:cubicBezTo>
                    <a:pt x="4688" y="36366"/>
                    <a:pt x="3585" y="36266"/>
                    <a:pt x="3159" y="35990"/>
                  </a:cubicBezTo>
                  <a:lnTo>
                    <a:pt x="3159" y="35990"/>
                  </a:lnTo>
                  <a:cubicBezTo>
                    <a:pt x="3159" y="35991"/>
                    <a:pt x="3760" y="38196"/>
                    <a:pt x="6442" y="39148"/>
                  </a:cubicBezTo>
                  <a:cubicBezTo>
                    <a:pt x="6442" y="39148"/>
                    <a:pt x="6130" y="39249"/>
                    <a:pt x="5722" y="39249"/>
                  </a:cubicBezTo>
                  <a:cubicBezTo>
                    <a:pt x="5518" y="39249"/>
                    <a:pt x="5289" y="39223"/>
                    <a:pt x="5064" y="39148"/>
                  </a:cubicBezTo>
                  <a:lnTo>
                    <a:pt x="5064" y="39148"/>
                  </a:lnTo>
                  <a:cubicBezTo>
                    <a:pt x="5064" y="39148"/>
                    <a:pt x="6091" y="40802"/>
                    <a:pt x="8723" y="41504"/>
                  </a:cubicBezTo>
                  <a:cubicBezTo>
                    <a:pt x="8723" y="41504"/>
                    <a:pt x="8288" y="41549"/>
                    <a:pt x="7850" y="41549"/>
                  </a:cubicBezTo>
                  <a:cubicBezTo>
                    <a:pt x="7631" y="41549"/>
                    <a:pt x="7411" y="41538"/>
                    <a:pt x="7244" y="41504"/>
                  </a:cubicBezTo>
                  <a:lnTo>
                    <a:pt x="7244" y="41504"/>
                  </a:lnTo>
                  <a:cubicBezTo>
                    <a:pt x="7244" y="41504"/>
                    <a:pt x="9174" y="43384"/>
                    <a:pt x="11555" y="43710"/>
                  </a:cubicBezTo>
                  <a:cubicBezTo>
                    <a:pt x="11555" y="43710"/>
                    <a:pt x="10927" y="43840"/>
                    <a:pt x="10396" y="43840"/>
                  </a:cubicBezTo>
                  <a:cubicBezTo>
                    <a:pt x="10155" y="43840"/>
                    <a:pt x="9934" y="43813"/>
                    <a:pt x="9800" y="43735"/>
                  </a:cubicBezTo>
                  <a:lnTo>
                    <a:pt x="9800" y="43735"/>
                  </a:lnTo>
                  <a:cubicBezTo>
                    <a:pt x="10021" y="43882"/>
                    <a:pt x="12665" y="45517"/>
                    <a:pt x="15690" y="45517"/>
                  </a:cubicBezTo>
                  <a:cubicBezTo>
                    <a:pt x="15757" y="45517"/>
                    <a:pt x="15824" y="45516"/>
                    <a:pt x="15891" y="45514"/>
                  </a:cubicBezTo>
                  <a:lnTo>
                    <a:pt x="15891" y="45514"/>
                  </a:lnTo>
                  <a:cubicBezTo>
                    <a:pt x="15891" y="45514"/>
                    <a:pt x="15103" y="45717"/>
                    <a:pt x="14381" y="45717"/>
                  </a:cubicBezTo>
                  <a:cubicBezTo>
                    <a:pt x="14341" y="45717"/>
                    <a:pt x="14301" y="45716"/>
                    <a:pt x="14262" y="45715"/>
                  </a:cubicBezTo>
                  <a:lnTo>
                    <a:pt x="14262" y="45715"/>
                  </a:lnTo>
                  <a:cubicBezTo>
                    <a:pt x="14262" y="45715"/>
                    <a:pt x="17060" y="47301"/>
                    <a:pt x="20873" y="47301"/>
                  </a:cubicBezTo>
                  <a:cubicBezTo>
                    <a:pt x="22086" y="47301"/>
                    <a:pt x="23402" y="47141"/>
                    <a:pt x="24763" y="46717"/>
                  </a:cubicBezTo>
                  <a:lnTo>
                    <a:pt x="24763" y="46717"/>
                  </a:lnTo>
                  <a:cubicBezTo>
                    <a:pt x="24763" y="46717"/>
                    <a:pt x="23961" y="48722"/>
                    <a:pt x="22106" y="49198"/>
                  </a:cubicBezTo>
                  <a:lnTo>
                    <a:pt x="23234" y="49499"/>
                  </a:lnTo>
                  <a:cubicBezTo>
                    <a:pt x="23234" y="49499"/>
                    <a:pt x="21329" y="51078"/>
                    <a:pt x="20577" y="52031"/>
                  </a:cubicBezTo>
                  <a:lnTo>
                    <a:pt x="22207" y="51680"/>
                  </a:lnTo>
                  <a:lnTo>
                    <a:pt x="22207" y="51680"/>
                  </a:lnTo>
                  <a:cubicBezTo>
                    <a:pt x="22207" y="51680"/>
                    <a:pt x="21605" y="52933"/>
                    <a:pt x="21856" y="53935"/>
                  </a:cubicBezTo>
                  <a:lnTo>
                    <a:pt x="18648" y="59449"/>
                  </a:lnTo>
                  <a:cubicBezTo>
                    <a:pt x="18648" y="59449"/>
                    <a:pt x="18616" y="59401"/>
                    <a:pt x="18495" y="59401"/>
                  </a:cubicBezTo>
                  <a:cubicBezTo>
                    <a:pt x="18354" y="59401"/>
                    <a:pt x="18092" y="59466"/>
                    <a:pt x="17620" y="59750"/>
                  </a:cubicBezTo>
                  <a:cubicBezTo>
                    <a:pt x="16743" y="60276"/>
                    <a:pt x="13109" y="62707"/>
                    <a:pt x="12833" y="63334"/>
                  </a:cubicBezTo>
                  <a:cubicBezTo>
                    <a:pt x="12582" y="63960"/>
                    <a:pt x="13009" y="64136"/>
                    <a:pt x="13009" y="64136"/>
                  </a:cubicBezTo>
                  <a:cubicBezTo>
                    <a:pt x="13009" y="64136"/>
                    <a:pt x="13079" y="65292"/>
                    <a:pt x="14297" y="65292"/>
                  </a:cubicBezTo>
                  <a:cubicBezTo>
                    <a:pt x="14334" y="65292"/>
                    <a:pt x="14373" y="65291"/>
                    <a:pt x="14412" y="65289"/>
                  </a:cubicBezTo>
                  <a:cubicBezTo>
                    <a:pt x="14412" y="65289"/>
                    <a:pt x="14705" y="66123"/>
                    <a:pt x="15656" y="66123"/>
                  </a:cubicBezTo>
                  <a:cubicBezTo>
                    <a:pt x="15707" y="66123"/>
                    <a:pt x="15760" y="66121"/>
                    <a:pt x="15816" y="66116"/>
                  </a:cubicBezTo>
                  <a:cubicBezTo>
                    <a:pt x="16868" y="65991"/>
                    <a:pt x="17019" y="65740"/>
                    <a:pt x="17019" y="65740"/>
                  </a:cubicBezTo>
                  <a:cubicBezTo>
                    <a:pt x="17019" y="65740"/>
                    <a:pt x="19876" y="68146"/>
                    <a:pt x="24688" y="70051"/>
                  </a:cubicBezTo>
                  <a:lnTo>
                    <a:pt x="23084" y="73910"/>
                  </a:lnTo>
                  <a:cubicBezTo>
                    <a:pt x="23084" y="73910"/>
                    <a:pt x="25765" y="73559"/>
                    <a:pt x="27921" y="71655"/>
                  </a:cubicBezTo>
                  <a:lnTo>
                    <a:pt x="27921" y="71655"/>
                  </a:lnTo>
                  <a:lnTo>
                    <a:pt x="26693" y="75615"/>
                  </a:lnTo>
                  <a:cubicBezTo>
                    <a:pt x="26693" y="75615"/>
                    <a:pt x="29074" y="75239"/>
                    <a:pt x="31179" y="72281"/>
                  </a:cubicBezTo>
                  <a:lnTo>
                    <a:pt x="31179" y="72281"/>
                  </a:lnTo>
                  <a:lnTo>
                    <a:pt x="30076" y="76266"/>
                  </a:lnTo>
                  <a:cubicBezTo>
                    <a:pt x="30076" y="76266"/>
                    <a:pt x="33159" y="75439"/>
                    <a:pt x="34663" y="73058"/>
                  </a:cubicBezTo>
                  <a:lnTo>
                    <a:pt x="34663" y="73058"/>
                  </a:lnTo>
                  <a:lnTo>
                    <a:pt x="33886" y="76717"/>
                  </a:lnTo>
                  <a:cubicBezTo>
                    <a:pt x="33886" y="76717"/>
                    <a:pt x="35866" y="76392"/>
                    <a:pt x="36618" y="73434"/>
                  </a:cubicBezTo>
                  <a:cubicBezTo>
                    <a:pt x="37344" y="76392"/>
                    <a:pt x="39324" y="76717"/>
                    <a:pt x="39324" y="76717"/>
                  </a:cubicBezTo>
                  <a:lnTo>
                    <a:pt x="38547" y="73058"/>
                  </a:lnTo>
                  <a:lnTo>
                    <a:pt x="38547" y="73058"/>
                  </a:lnTo>
                  <a:cubicBezTo>
                    <a:pt x="40051" y="75439"/>
                    <a:pt x="43134" y="76266"/>
                    <a:pt x="43134" y="76266"/>
                  </a:cubicBezTo>
                  <a:lnTo>
                    <a:pt x="42031" y="72281"/>
                  </a:lnTo>
                  <a:lnTo>
                    <a:pt x="42031" y="72281"/>
                  </a:lnTo>
                  <a:cubicBezTo>
                    <a:pt x="44136" y="75239"/>
                    <a:pt x="46517" y="75615"/>
                    <a:pt x="46517" y="75615"/>
                  </a:cubicBezTo>
                  <a:lnTo>
                    <a:pt x="45289" y="71655"/>
                  </a:lnTo>
                  <a:lnTo>
                    <a:pt x="45289" y="71655"/>
                  </a:lnTo>
                  <a:cubicBezTo>
                    <a:pt x="47470" y="73559"/>
                    <a:pt x="50127" y="73910"/>
                    <a:pt x="50127" y="73910"/>
                  </a:cubicBezTo>
                  <a:lnTo>
                    <a:pt x="48522" y="70051"/>
                  </a:lnTo>
                  <a:cubicBezTo>
                    <a:pt x="53335" y="68146"/>
                    <a:pt x="56192" y="65740"/>
                    <a:pt x="56192" y="65740"/>
                  </a:cubicBezTo>
                  <a:cubicBezTo>
                    <a:pt x="56192" y="65740"/>
                    <a:pt x="56342" y="65991"/>
                    <a:pt x="57420" y="66116"/>
                  </a:cubicBezTo>
                  <a:cubicBezTo>
                    <a:pt x="57474" y="66121"/>
                    <a:pt x="57526" y="66123"/>
                    <a:pt x="57576" y="66123"/>
                  </a:cubicBezTo>
                  <a:cubicBezTo>
                    <a:pt x="58505" y="66123"/>
                    <a:pt x="58798" y="65289"/>
                    <a:pt x="58798" y="65289"/>
                  </a:cubicBezTo>
                  <a:cubicBezTo>
                    <a:pt x="58838" y="65291"/>
                    <a:pt x="58876" y="65292"/>
                    <a:pt x="58913" y="65292"/>
                  </a:cubicBezTo>
                  <a:cubicBezTo>
                    <a:pt x="60131" y="65292"/>
                    <a:pt x="60202" y="64136"/>
                    <a:pt x="60202" y="64136"/>
                  </a:cubicBezTo>
                  <a:cubicBezTo>
                    <a:pt x="60202" y="64136"/>
                    <a:pt x="60653" y="63960"/>
                    <a:pt x="60377" y="63334"/>
                  </a:cubicBezTo>
                  <a:cubicBezTo>
                    <a:pt x="60101" y="62707"/>
                    <a:pt x="56467" y="60276"/>
                    <a:pt x="55590" y="59750"/>
                  </a:cubicBezTo>
                  <a:cubicBezTo>
                    <a:pt x="55118" y="59466"/>
                    <a:pt x="54856" y="59401"/>
                    <a:pt x="54715" y="59401"/>
                  </a:cubicBezTo>
                  <a:cubicBezTo>
                    <a:pt x="54595" y="59401"/>
                    <a:pt x="54563" y="59449"/>
                    <a:pt x="54563" y="59449"/>
                  </a:cubicBezTo>
                  <a:lnTo>
                    <a:pt x="51355" y="53935"/>
                  </a:lnTo>
                  <a:cubicBezTo>
                    <a:pt x="51605" y="52933"/>
                    <a:pt x="51004" y="51680"/>
                    <a:pt x="51004" y="51680"/>
                  </a:cubicBezTo>
                  <a:lnTo>
                    <a:pt x="51004" y="51680"/>
                  </a:lnTo>
                  <a:lnTo>
                    <a:pt x="52633" y="52031"/>
                  </a:lnTo>
                  <a:cubicBezTo>
                    <a:pt x="51881" y="51078"/>
                    <a:pt x="49976" y="49499"/>
                    <a:pt x="49976" y="49499"/>
                  </a:cubicBezTo>
                  <a:lnTo>
                    <a:pt x="51104" y="49198"/>
                  </a:lnTo>
                  <a:cubicBezTo>
                    <a:pt x="49249" y="48722"/>
                    <a:pt x="48447" y="46717"/>
                    <a:pt x="48447" y="46717"/>
                  </a:cubicBezTo>
                  <a:lnTo>
                    <a:pt x="48447" y="46717"/>
                  </a:lnTo>
                  <a:cubicBezTo>
                    <a:pt x="49808" y="47141"/>
                    <a:pt x="51124" y="47301"/>
                    <a:pt x="52338" y="47301"/>
                  </a:cubicBezTo>
                  <a:cubicBezTo>
                    <a:pt x="56150" y="47301"/>
                    <a:pt x="58949" y="45715"/>
                    <a:pt x="58949" y="45715"/>
                  </a:cubicBezTo>
                  <a:lnTo>
                    <a:pt x="58949" y="45715"/>
                  </a:lnTo>
                  <a:cubicBezTo>
                    <a:pt x="58909" y="45716"/>
                    <a:pt x="58869" y="45717"/>
                    <a:pt x="58829" y="45717"/>
                  </a:cubicBezTo>
                  <a:cubicBezTo>
                    <a:pt x="58107" y="45717"/>
                    <a:pt x="57320" y="45514"/>
                    <a:pt x="57320" y="45514"/>
                  </a:cubicBezTo>
                  <a:lnTo>
                    <a:pt x="57320" y="45514"/>
                  </a:lnTo>
                  <a:cubicBezTo>
                    <a:pt x="57387" y="45516"/>
                    <a:pt x="57453" y="45517"/>
                    <a:pt x="57520" y="45517"/>
                  </a:cubicBezTo>
                  <a:cubicBezTo>
                    <a:pt x="60545" y="45517"/>
                    <a:pt x="63189" y="43882"/>
                    <a:pt x="63410" y="43735"/>
                  </a:cubicBezTo>
                  <a:lnTo>
                    <a:pt x="63410" y="43735"/>
                  </a:lnTo>
                  <a:cubicBezTo>
                    <a:pt x="63277" y="43813"/>
                    <a:pt x="63055" y="43840"/>
                    <a:pt x="62814" y="43840"/>
                  </a:cubicBezTo>
                  <a:cubicBezTo>
                    <a:pt x="62283" y="43840"/>
                    <a:pt x="61655" y="43710"/>
                    <a:pt x="61655" y="43710"/>
                  </a:cubicBezTo>
                  <a:cubicBezTo>
                    <a:pt x="64036" y="43384"/>
                    <a:pt x="65966" y="41504"/>
                    <a:pt x="65966" y="41504"/>
                  </a:cubicBezTo>
                  <a:lnTo>
                    <a:pt x="65966" y="41504"/>
                  </a:lnTo>
                  <a:cubicBezTo>
                    <a:pt x="65799" y="41538"/>
                    <a:pt x="65579" y="41549"/>
                    <a:pt x="65360" y="41549"/>
                  </a:cubicBezTo>
                  <a:cubicBezTo>
                    <a:pt x="64922" y="41549"/>
                    <a:pt x="64487" y="41504"/>
                    <a:pt x="64487" y="41504"/>
                  </a:cubicBezTo>
                  <a:cubicBezTo>
                    <a:pt x="67119" y="40802"/>
                    <a:pt x="68147" y="39148"/>
                    <a:pt x="68147" y="39148"/>
                  </a:cubicBezTo>
                  <a:lnTo>
                    <a:pt x="68147" y="39148"/>
                  </a:lnTo>
                  <a:cubicBezTo>
                    <a:pt x="67921" y="39223"/>
                    <a:pt x="67696" y="39249"/>
                    <a:pt x="67495" y="39249"/>
                  </a:cubicBezTo>
                  <a:cubicBezTo>
                    <a:pt x="67094" y="39249"/>
                    <a:pt x="66793" y="39148"/>
                    <a:pt x="66793" y="39148"/>
                  </a:cubicBezTo>
                  <a:cubicBezTo>
                    <a:pt x="69450" y="38196"/>
                    <a:pt x="70051" y="35991"/>
                    <a:pt x="70051" y="35990"/>
                  </a:cubicBezTo>
                  <a:lnTo>
                    <a:pt x="70051" y="35990"/>
                  </a:lnTo>
                  <a:cubicBezTo>
                    <a:pt x="69625" y="36266"/>
                    <a:pt x="68548" y="36366"/>
                    <a:pt x="68548" y="36366"/>
                  </a:cubicBezTo>
                  <a:cubicBezTo>
                    <a:pt x="70728" y="35088"/>
                    <a:pt x="71555" y="32482"/>
                    <a:pt x="71555" y="32482"/>
                  </a:cubicBezTo>
                  <a:lnTo>
                    <a:pt x="71555" y="32482"/>
                  </a:lnTo>
                  <a:cubicBezTo>
                    <a:pt x="71104" y="32933"/>
                    <a:pt x="69901" y="33058"/>
                    <a:pt x="69901" y="33058"/>
                  </a:cubicBezTo>
                  <a:cubicBezTo>
                    <a:pt x="71906" y="31304"/>
                    <a:pt x="72432" y="28597"/>
                    <a:pt x="72432" y="28597"/>
                  </a:cubicBezTo>
                  <a:lnTo>
                    <a:pt x="72432" y="28597"/>
                  </a:lnTo>
                  <a:cubicBezTo>
                    <a:pt x="71981" y="29173"/>
                    <a:pt x="70853" y="29649"/>
                    <a:pt x="70803" y="29649"/>
                  </a:cubicBezTo>
                  <a:cubicBezTo>
                    <a:pt x="72758" y="27644"/>
                    <a:pt x="73209" y="24787"/>
                    <a:pt x="73234" y="24687"/>
                  </a:cubicBezTo>
                  <a:lnTo>
                    <a:pt x="73234" y="24687"/>
                  </a:lnTo>
                  <a:cubicBezTo>
                    <a:pt x="72833" y="25414"/>
                    <a:pt x="71129" y="25965"/>
                    <a:pt x="71129" y="25965"/>
                  </a:cubicBezTo>
                  <a:cubicBezTo>
                    <a:pt x="73234" y="23259"/>
                    <a:pt x="73234" y="20201"/>
                    <a:pt x="73234" y="20201"/>
                  </a:cubicBezTo>
                  <a:lnTo>
                    <a:pt x="73234" y="20201"/>
                  </a:lnTo>
                  <a:cubicBezTo>
                    <a:pt x="72783" y="21128"/>
                    <a:pt x="71355" y="22106"/>
                    <a:pt x="71355" y="22106"/>
                  </a:cubicBezTo>
                  <a:cubicBezTo>
                    <a:pt x="72783" y="18823"/>
                    <a:pt x="72357" y="15440"/>
                    <a:pt x="72357" y="15439"/>
                  </a:cubicBezTo>
                  <a:lnTo>
                    <a:pt x="72357" y="15439"/>
                  </a:lnTo>
                  <a:cubicBezTo>
                    <a:pt x="72407" y="16742"/>
                    <a:pt x="70803" y="17795"/>
                    <a:pt x="70803" y="17795"/>
                  </a:cubicBezTo>
                  <a:cubicBezTo>
                    <a:pt x="71530" y="14286"/>
                    <a:pt x="70803" y="9298"/>
                    <a:pt x="70803" y="9298"/>
                  </a:cubicBezTo>
                  <a:cubicBezTo>
                    <a:pt x="70528" y="10552"/>
                    <a:pt x="69450" y="11654"/>
                    <a:pt x="69450" y="11654"/>
                  </a:cubicBezTo>
                  <a:cubicBezTo>
                    <a:pt x="70202" y="8196"/>
                    <a:pt x="69450" y="5514"/>
                    <a:pt x="69450" y="5514"/>
                  </a:cubicBezTo>
                  <a:cubicBezTo>
                    <a:pt x="69450" y="6341"/>
                    <a:pt x="68347" y="7469"/>
                    <a:pt x="68347" y="7469"/>
                  </a:cubicBezTo>
                  <a:cubicBezTo>
                    <a:pt x="68071" y="4512"/>
                    <a:pt x="66693" y="1"/>
                    <a:pt x="66693" y="0"/>
                  </a:cubicBezTo>
                  <a:lnTo>
                    <a:pt x="66693" y="0"/>
                  </a:lnTo>
                  <a:cubicBezTo>
                    <a:pt x="67119" y="12406"/>
                    <a:pt x="51956" y="16842"/>
                    <a:pt x="48873" y="17895"/>
                  </a:cubicBezTo>
                  <a:cubicBezTo>
                    <a:pt x="45816" y="18948"/>
                    <a:pt x="43886" y="23284"/>
                    <a:pt x="43886" y="23284"/>
                  </a:cubicBezTo>
                  <a:cubicBezTo>
                    <a:pt x="43159" y="22958"/>
                    <a:pt x="42106" y="20527"/>
                    <a:pt x="42106" y="20527"/>
                  </a:cubicBezTo>
                  <a:lnTo>
                    <a:pt x="42106" y="20527"/>
                  </a:lnTo>
                  <a:cubicBezTo>
                    <a:pt x="42432" y="20711"/>
                    <a:pt x="42790" y="20751"/>
                    <a:pt x="43040" y="20751"/>
                  </a:cubicBezTo>
                  <a:cubicBezTo>
                    <a:pt x="43232" y="20751"/>
                    <a:pt x="43360" y="20727"/>
                    <a:pt x="43360" y="20727"/>
                  </a:cubicBezTo>
                  <a:cubicBezTo>
                    <a:pt x="41806" y="19925"/>
                    <a:pt x="41179" y="16968"/>
                    <a:pt x="41179" y="16968"/>
                  </a:cubicBezTo>
                  <a:lnTo>
                    <a:pt x="41179" y="16968"/>
                  </a:lnTo>
                  <a:cubicBezTo>
                    <a:pt x="41381" y="17169"/>
                    <a:pt x="41803" y="17208"/>
                    <a:pt x="42096" y="17208"/>
                  </a:cubicBezTo>
                  <a:cubicBezTo>
                    <a:pt x="42276" y="17208"/>
                    <a:pt x="42407" y="17193"/>
                    <a:pt x="42407" y="17193"/>
                  </a:cubicBezTo>
                  <a:cubicBezTo>
                    <a:pt x="41756" y="16943"/>
                    <a:pt x="41029" y="15664"/>
                    <a:pt x="40753" y="15188"/>
                  </a:cubicBezTo>
                  <a:cubicBezTo>
                    <a:pt x="40753" y="15188"/>
                    <a:pt x="40402" y="11554"/>
                    <a:pt x="41655" y="10877"/>
                  </a:cubicBezTo>
                  <a:cubicBezTo>
                    <a:pt x="42933" y="10201"/>
                    <a:pt x="43660" y="8923"/>
                    <a:pt x="43660" y="8923"/>
                  </a:cubicBezTo>
                  <a:lnTo>
                    <a:pt x="43660" y="8923"/>
                  </a:lnTo>
                  <a:cubicBezTo>
                    <a:pt x="43435" y="9006"/>
                    <a:pt x="43134" y="9034"/>
                    <a:pt x="42833" y="9034"/>
                  </a:cubicBezTo>
                  <a:cubicBezTo>
                    <a:pt x="42232" y="9034"/>
                    <a:pt x="41630" y="8923"/>
                    <a:pt x="41630" y="8923"/>
                  </a:cubicBezTo>
                  <a:cubicBezTo>
                    <a:pt x="43009" y="8547"/>
                    <a:pt x="43660" y="7118"/>
                    <a:pt x="43660" y="7118"/>
                  </a:cubicBezTo>
                  <a:lnTo>
                    <a:pt x="43660" y="7118"/>
                  </a:lnTo>
                  <a:cubicBezTo>
                    <a:pt x="43660" y="7118"/>
                    <a:pt x="42257" y="7795"/>
                    <a:pt x="40402" y="7795"/>
                  </a:cubicBezTo>
                  <a:cubicBezTo>
                    <a:pt x="40369" y="7795"/>
                    <a:pt x="40335" y="7795"/>
                    <a:pt x="40302" y="7795"/>
                  </a:cubicBezTo>
                  <a:cubicBezTo>
                    <a:pt x="38422" y="7745"/>
                    <a:pt x="36618" y="7118"/>
                    <a:pt x="36618" y="7118"/>
                  </a:cubicBezTo>
                  <a:cubicBezTo>
                    <a:pt x="35780" y="7016"/>
                    <a:pt x="34738" y="6868"/>
                    <a:pt x="33734" y="6868"/>
                  </a:cubicBezTo>
                  <a:cubicBezTo>
                    <a:pt x="32515" y="6868"/>
                    <a:pt x="31351" y="7086"/>
                    <a:pt x="30678" y="7870"/>
                  </a:cubicBezTo>
                  <a:cubicBezTo>
                    <a:pt x="29249" y="9499"/>
                    <a:pt x="27770" y="8973"/>
                    <a:pt x="26517" y="10050"/>
                  </a:cubicBezTo>
                  <a:cubicBezTo>
                    <a:pt x="25264" y="11153"/>
                    <a:pt x="25540" y="14386"/>
                    <a:pt x="25540" y="14386"/>
                  </a:cubicBezTo>
                  <a:cubicBezTo>
                    <a:pt x="25540" y="14386"/>
                    <a:pt x="26764" y="12305"/>
                    <a:pt x="28583" y="12305"/>
                  </a:cubicBezTo>
                  <a:cubicBezTo>
                    <a:pt x="28605" y="12305"/>
                    <a:pt x="28626" y="12305"/>
                    <a:pt x="28648" y="12306"/>
                  </a:cubicBezTo>
                  <a:cubicBezTo>
                    <a:pt x="30527" y="12356"/>
                    <a:pt x="31781" y="12857"/>
                    <a:pt x="31781" y="12857"/>
                  </a:cubicBezTo>
                  <a:cubicBezTo>
                    <a:pt x="31781" y="12857"/>
                    <a:pt x="30042" y="13781"/>
                    <a:pt x="28643" y="13781"/>
                  </a:cubicBezTo>
                  <a:cubicBezTo>
                    <a:pt x="28397" y="13781"/>
                    <a:pt x="28160" y="13752"/>
                    <a:pt x="27946" y="13684"/>
                  </a:cubicBezTo>
                  <a:lnTo>
                    <a:pt x="27946" y="13684"/>
                  </a:lnTo>
                  <a:cubicBezTo>
                    <a:pt x="27946" y="13685"/>
                    <a:pt x="30091" y="15076"/>
                    <a:pt x="31852" y="15076"/>
                  </a:cubicBezTo>
                  <a:cubicBezTo>
                    <a:pt x="32097" y="15076"/>
                    <a:pt x="32334" y="15049"/>
                    <a:pt x="32557" y="14988"/>
                  </a:cubicBezTo>
                  <a:lnTo>
                    <a:pt x="32557" y="14988"/>
                  </a:lnTo>
                  <a:cubicBezTo>
                    <a:pt x="32557" y="14988"/>
                    <a:pt x="31605" y="16867"/>
                    <a:pt x="30803" y="17193"/>
                  </a:cubicBezTo>
                  <a:cubicBezTo>
                    <a:pt x="30803" y="17193"/>
                    <a:pt x="30934" y="17208"/>
                    <a:pt x="31114" y="17208"/>
                  </a:cubicBezTo>
                  <a:cubicBezTo>
                    <a:pt x="31407" y="17208"/>
                    <a:pt x="31829" y="17169"/>
                    <a:pt x="32031" y="16968"/>
                  </a:cubicBezTo>
                  <a:lnTo>
                    <a:pt x="32031" y="16968"/>
                  </a:lnTo>
                  <a:cubicBezTo>
                    <a:pt x="32031" y="16968"/>
                    <a:pt x="31405" y="19925"/>
                    <a:pt x="29851" y="20727"/>
                  </a:cubicBezTo>
                  <a:cubicBezTo>
                    <a:pt x="29851" y="20727"/>
                    <a:pt x="29983" y="20751"/>
                    <a:pt x="30181" y="20751"/>
                  </a:cubicBezTo>
                  <a:cubicBezTo>
                    <a:pt x="30437" y="20751"/>
                    <a:pt x="30803" y="20711"/>
                    <a:pt x="31129" y="20527"/>
                  </a:cubicBezTo>
                  <a:lnTo>
                    <a:pt x="31129" y="20527"/>
                  </a:lnTo>
                  <a:cubicBezTo>
                    <a:pt x="31129" y="20527"/>
                    <a:pt x="30051" y="22958"/>
                    <a:pt x="29324" y="23284"/>
                  </a:cubicBezTo>
                  <a:cubicBezTo>
                    <a:pt x="29324" y="23284"/>
                    <a:pt x="27395" y="18948"/>
                    <a:pt x="24337" y="17895"/>
                  </a:cubicBezTo>
                  <a:cubicBezTo>
                    <a:pt x="21254" y="16842"/>
                    <a:pt x="6091" y="12406"/>
                    <a:pt x="6517" y="0"/>
                  </a:cubicBezTo>
                  <a:close/>
                </a:path>
              </a:pathLst>
            </a:custGeom>
            <a:solidFill>
              <a:srgbClr val="9714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0" name="Google Shape;1820;p50"/>
            <p:cNvGrpSpPr/>
            <p:nvPr/>
          </p:nvGrpSpPr>
          <p:grpSpPr>
            <a:xfrm>
              <a:off x="4294195" y="2441311"/>
              <a:ext cx="555611" cy="665017"/>
              <a:chOff x="4682675" y="1604125"/>
              <a:chExt cx="234050" cy="280125"/>
            </a:xfrm>
          </p:grpSpPr>
          <p:sp>
            <p:nvSpPr>
              <p:cNvPr id="1821" name="Google Shape;1821;p50"/>
              <p:cNvSpPr/>
              <p:nvPr/>
            </p:nvSpPr>
            <p:spPr>
              <a:xfrm>
                <a:off x="4686475" y="1604125"/>
                <a:ext cx="113425" cy="12515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5006" extrusionOk="0">
                    <a:moveTo>
                      <a:pt x="15" y="0"/>
                    </a:moveTo>
                    <a:lnTo>
                      <a:pt x="0" y="5005"/>
                    </a:lnTo>
                    <a:lnTo>
                      <a:pt x="4537" y="5005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rgbClr val="D82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0"/>
              <p:cNvSpPr/>
              <p:nvPr/>
            </p:nvSpPr>
            <p:spPr>
              <a:xfrm>
                <a:off x="4682675" y="1729250"/>
                <a:ext cx="117225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6200" extrusionOk="0">
                    <a:moveTo>
                      <a:pt x="152" y="0"/>
                    </a:moveTo>
                    <a:cubicBezTo>
                      <a:pt x="1" y="3055"/>
                      <a:pt x="1589" y="5308"/>
                      <a:pt x="4673" y="6200"/>
                    </a:cubicBezTo>
                    <a:lnTo>
                      <a:pt x="4689" y="6200"/>
                    </a:lnTo>
                    <a:lnTo>
                      <a:pt x="46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0"/>
              <p:cNvSpPr/>
              <p:nvPr/>
            </p:nvSpPr>
            <p:spPr>
              <a:xfrm>
                <a:off x="4799875" y="1729250"/>
                <a:ext cx="116850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4674" h="6200" extrusionOk="0">
                    <a:moveTo>
                      <a:pt x="1" y="0"/>
                    </a:moveTo>
                    <a:lnTo>
                      <a:pt x="1" y="6200"/>
                    </a:lnTo>
                    <a:cubicBezTo>
                      <a:pt x="3085" y="5293"/>
                      <a:pt x="4673" y="3040"/>
                      <a:pt x="4522" y="0"/>
                    </a:cubicBezTo>
                    <a:close/>
                  </a:path>
                </a:pathLst>
              </a:custGeom>
              <a:solidFill>
                <a:srgbClr val="D82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0"/>
              <p:cNvSpPr/>
              <p:nvPr/>
            </p:nvSpPr>
            <p:spPr>
              <a:xfrm>
                <a:off x="4799875" y="1604125"/>
                <a:ext cx="113825" cy="125150"/>
              </a:xfrm>
              <a:custGeom>
                <a:avLst/>
                <a:gdLst/>
                <a:ahLst/>
                <a:cxnLst/>
                <a:rect l="l" t="t" r="r" b="b"/>
                <a:pathLst>
                  <a:path w="4553" h="5006" extrusionOk="0">
                    <a:moveTo>
                      <a:pt x="1" y="0"/>
                    </a:moveTo>
                    <a:lnTo>
                      <a:pt x="1" y="5005"/>
                    </a:lnTo>
                    <a:lnTo>
                      <a:pt x="4522" y="5005"/>
                    </a:lnTo>
                    <a:lnTo>
                      <a:pt x="45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0"/>
              <p:cNvSpPr/>
              <p:nvPr/>
            </p:nvSpPr>
            <p:spPr>
              <a:xfrm>
                <a:off x="4799875" y="1729250"/>
                <a:ext cx="113825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4553" h="6200" extrusionOk="0">
                    <a:moveTo>
                      <a:pt x="4507" y="0"/>
                    </a:moveTo>
                    <a:cubicBezTo>
                      <a:pt x="4371" y="2631"/>
                      <a:pt x="2813" y="4582"/>
                      <a:pt x="1" y="5383"/>
                    </a:cubicBezTo>
                    <a:lnTo>
                      <a:pt x="1" y="6200"/>
                    </a:lnTo>
                    <a:cubicBezTo>
                      <a:pt x="772" y="5973"/>
                      <a:pt x="1452" y="5656"/>
                      <a:pt x="2027" y="5278"/>
                    </a:cubicBezTo>
                    <a:cubicBezTo>
                      <a:pt x="3191" y="4506"/>
                      <a:pt x="3962" y="3433"/>
                      <a:pt x="4310" y="2132"/>
                    </a:cubicBezTo>
                    <a:cubicBezTo>
                      <a:pt x="4492" y="1467"/>
                      <a:pt x="4552" y="756"/>
                      <a:pt x="4522" y="0"/>
                    </a:cubicBezTo>
                    <a:close/>
                  </a:path>
                </a:pathLst>
              </a:custGeom>
              <a:solidFill>
                <a:srgbClr val="9600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0"/>
              <p:cNvSpPr/>
              <p:nvPr/>
            </p:nvSpPr>
            <p:spPr>
              <a:xfrm>
                <a:off x="4682675" y="1726975"/>
                <a:ext cx="117225" cy="15727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6291" extrusionOk="0">
                    <a:moveTo>
                      <a:pt x="152" y="0"/>
                    </a:moveTo>
                    <a:lnTo>
                      <a:pt x="152" y="91"/>
                    </a:lnTo>
                    <a:cubicBezTo>
                      <a:pt x="1" y="3146"/>
                      <a:pt x="1589" y="5399"/>
                      <a:pt x="4673" y="6291"/>
                    </a:cubicBezTo>
                    <a:lnTo>
                      <a:pt x="4689" y="6291"/>
                    </a:lnTo>
                    <a:lnTo>
                      <a:pt x="4689" y="5490"/>
                    </a:lnTo>
                    <a:lnTo>
                      <a:pt x="4673" y="5490"/>
                    </a:lnTo>
                    <a:cubicBezTo>
                      <a:pt x="1831" y="4658"/>
                      <a:pt x="273" y="2692"/>
                      <a:pt x="152" y="0"/>
                    </a:cubicBezTo>
                    <a:close/>
                  </a:path>
                </a:pathLst>
              </a:custGeom>
              <a:solidFill>
                <a:srgbClr val="D82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0"/>
              <p:cNvSpPr/>
              <p:nvPr/>
            </p:nvSpPr>
            <p:spPr>
              <a:xfrm>
                <a:off x="4754900" y="1692950"/>
                <a:ext cx="89975" cy="108150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4326" extrusionOk="0">
                    <a:moveTo>
                      <a:pt x="61" y="1"/>
                    </a:moveTo>
                    <a:lnTo>
                      <a:pt x="61" y="1936"/>
                    </a:lnTo>
                    <a:cubicBezTo>
                      <a:pt x="0" y="3116"/>
                      <a:pt x="605" y="3977"/>
                      <a:pt x="1800" y="4325"/>
                    </a:cubicBezTo>
                    <a:cubicBezTo>
                      <a:pt x="2994" y="3977"/>
                      <a:pt x="3599" y="3116"/>
                      <a:pt x="3538" y="1936"/>
                    </a:cubicBezTo>
                    <a:lnTo>
                      <a:pt x="3554" y="1"/>
                    </a:lnTo>
                    <a:close/>
                  </a:path>
                </a:pathLst>
              </a:custGeom>
              <a:solidFill>
                <a:srgbClr val="B104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0"/>
              <p:cNvSpPr/>
              <p:nvPr/>
            </p:nvSpPr>
            <p:spPr>
              <a:xfrm>
                <a:off x="4754900" y="1736425"/>
                <a:ext cx="89975" cy="64675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2587" extrusionOk="0">
                    <a:moveTo>
                      <a:pt x="3538" y="1"/>
                    </a:moveTo>
                    <a:cubicBezTo>
                      <a:pt x="3508" y="1044"/>
                      <a:pt x="2903" y="1815"/>
                      <a:pt x="1800" y="2133"/>
                    </a:cubicBezTo>
                    <a:cubicBezTo>
                      <a:pt x="711" y="1815"/>
                      <a:pt x="106" y="1059"/>
                      <a:pt x="61" y="31"/>
                    </a:cubicBezTo>
                    <a:lnTo>
                      <a:pt x="61" y="197"/>
                    </a:lnTo>
                    <a:cubicBezTo>
                      <a:pt x="0" y="1377"/>
                      <a:pt x="605" y="2238"/>
                      <a:pt x="1800" y="2586"/>
                    </a:cubicBezTo>
                    <a:cubicBezTo>
                      <a:pt x="2994" y="2238"/>
                      <a:pt x="3599" y="1377"/>
                      <a:pt x="3538" y="197"/>
                    </a:cubicBezTo>
                    <a:lnTo>
                      <a:pt x="3538" y="1"/>
                    </a:lnTo>
                    <a:close/>
                  </a:path>
                </a:pathLst>
              </a:custGeom>
              <a:solidFill>
                <a:srgbClr val="B104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0"/>
              <p:cNvSpPr/>
              <p:nvPr/>
            </p:nvSpPr>
            <p:spPr>
              <a:xfrm>
                <a:off x="4765475" y="1705425"/>
                <a:ext cx="68825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2541" extrusionOk="0">
                    <a:moveTo>
                      <a:pt x="1377" y="1"/>
                    </a:moveTo>
                    <a:lnTo>
                      <a:pt x="1029" y="938"/>
                    </a:lnTo>
                    <a:lnTo>
                      <a:pt x="0" y="938"/>
                    </a:lnTo>
                    <a:lnTo>
                      <a:pt x="817" y="1528"/>
                    </a:lnTo>
                    <a:lnTo>
                      <a:pt x="484" y="2496"/>
                    </a:lnTo>
                    <a:lnTo>
                      <a:pt x="1331" y="1936"/>
                    </a:lnTo>
                    <a:lnTo>
                      <a:pt x="2238" y="2541"/>
                    </a:lnTo>
                    <a:lnTo>
                      <a:pt x="2238" y="2541"/>
                    </a:lnTo>
                    <a:lnTo>
                      <a:pt x="1921" y="1573"/>
                    </a:lnTo>
                    <a:lnTo>
                      <a:pt x="2753" y="938"/>
                    </a:lnTo>
                    <a:lnTo>
                      <a:pt x="1724" y="938"/>
                    </a:lnTo>
                    <a:lnTo>
                      <a:pt x="1377" y="1"/>
                    </a:lnTo>
                    <a:close/>
                  </a:path>
                </a:pathLst>
              </a:custGeom>
              <a:solidFill>
                <a:srgbClr val="FFC0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0"/>
              <p:cNvSpPr/>
              <p:nvPr/>
            </p:nvSpPr>
            <p:spPr>
              <a:xfrm>
                <a:off x="4765475" y="1705425"/>
                <a:ext cx="68825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2541" extrusionOk="0">
                    <a:moveTo>
                      <a:pt x="1377" y="1"/>
                    </a:moveTo>
                    <a:lnTo>
                      <a:pt x="1029" y="938"/>
                    </a:lnTo>
                    <a:lnTo>
                      <a:pt x="0" y="938"/>
                    </a:lnTo>
                    <a:lnTo>
                      <a:pt x="817" y="1528"/>
                    </a:lnTo>
                    <a:lnTo>
                      <a:pt x="484" y="2496"/>
                    </a:lnTo>
                    <a:lnTo>
                      <a:pt x="1331" y="1936"/>
                    </a:lnTo>
                    <a:lnTo>
                      <a:pt x="2238" y="2541"/>
                    </a:lnTo>
                    <a:lnTo>
                      <a:pt x="2238" y="2541"/>
                    </a:lnTo>
                    <a:lnTo>
                      <a:pt x="1921" y="1573"/>
                    </a:lnTo>
                    <a:lnTo>
                      <a:pt x="2753" y="938"/>
                    </a:lnTo>
                    <a:lnTo>
                      <a:pt x="1724" y="938"/>
                    </a:lnTo>
                    <a:lnTo>
                      <a:pt x="13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51"/>
          <p:cNvSpPr txBox="1">
            <a:spLocks noGrp="1"/>
          </p:cNvSpPr>
          <p:nvPr>
            <p:ph type="title"/>
          </p:nvPr>
        </p:nvSpPr>
        <p:spPr>
          <a:xfrm>
            <a:off x="2089200" y="3319100"/>
            <a:ext cx="4965600" cy="6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APAKAH KITA HARUS MENJALANKAN BUTIR INI?</a:t>
            </a:r>
            <a:endParaRPr dirty="0"/>
          </a:p>
        </p:txBody>
      </p:sp>
      <p:sp>
        <p:nvSpPr>
          <p:cNvPr id="1836" name="Google Shape;1836;p51"/>
          <p:cNvSpPr txBox="1">
            <a:spLocks noGrp="1"/>
          </p:cNvSpPr>
          <p:nvPr>
            <p:ph type="subTitle" idx="1"/>
          </p:nvPr>
        </p:nvSpPr>
        <p:spPr>
          <a:xfrm>
            <a:off x="501374" y="1209700"/>
            <a:ext cx="8141251" cy="1090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Kita yang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mengetahui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ketertiban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keamanan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tanggung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jawab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bersama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warga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negara,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kesadaran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keamanan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ketertiban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lingkungan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jangan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sampai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goyah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pecah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karna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kita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warga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negara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mencapai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perdamaian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dunia.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57"/>
          <p:cNvSpPr txBox="1">
            <a:spLocks noGrp="1"/>
          </p:cNvSpPr>
          <p:nvPr>
            <p:ph type="body" idx="1"/>
          </p:nvPr>
        </p:nvSpPr>
        <p:spPr>
          <a:xfrm>
            <a:off x="4438350" y="1923075"/>
            <a:ext cx="3768900" cy="22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negara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kemana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takut</a:t>
            </a:r>
            <a:r>
              <a:rPr lang="en-US" dirty="0"/>
              <a:t> yang Namanya </a:t>
            </a:r>
            <a:r>
              <a:rPr lang="en-US" dirty="0" err="1"/>
              <a:t>pencopetan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negara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damai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yang Namanya </a:t>
            </a:r>
            <a:r>
              <a:rPr lang="en-US" dirty="0" err="1"/>
              <a:t>pembantaian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Negara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adil</a:t>
            </a:r>
            <a:r>
              <a:rPr lang="en-US" dirty="0"/>
              <a:t>, </a:t>
            </a:r>
            <a:r>
              <a:rPr lang="en-US" dirty="0" err="1"/>
              <a:t>daerah-daerah</a:t>
            </a:r>
            <a:r>
              <a:rPr lang="en-US" dirty="0"/>
              <a:t> </a:t>
            </a:r>
            <a:r>
              <a:rPr lang="en-US" dirty="0" err="1"/>
              <a:t>terpencil</a:t>
            </a:r>
            <a:r>
              <a:rPr lang="en-US" dirty="0"/>
              <a:t> di Indonesia </a:t>
            </a:r>
            <a:r>
              <a:rPr lang="en-US" dirty="0" err="1"/>
              <a:t>bakalan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korupsi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120" name="Google Shape;2120;p5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</a:rPr>
              <a:t>Apasih keuntungan kita Kalau Negara ini aman, damai dan adil?</a:t>
            </a:r>
            <a:endParaRPr b="1" dirty="0">
              <a:solidFill>
                <a:schemeClr val="accent3"/>
              </a:solidFill>
            </a:endParaRPr>
          </a:p>
        </p:txBody>
      </p:sp>
      <p:grpSp>
        <p:nvGrpSpPr>
          <p:cNvPr id="2122" name="Google Shape;2122;p57"/>
          <p:cNvGrpSpPr/>
          <p:nvPr/>
        </p:nvGrpSpPr>
        <p:grpSpPr>
          <a:xfrm>
            <a:off x="1973970" y="1496668"/>
            <a:ext cx="1329903" cy="3773626"/>
            <a:chOff x="-2113725" y="1517800"/>
            <a:chExt cx="1222450" cy="3468725"/>
          </a:xfrm>
        </p:grpSpPr>
        <p:sp>
          <p:nvSpPr>
            <p:cNvPr id="2123" name="Google Shape;2123;p57"/>
            <p:cNvSpPr/>
            <p:nvPr/>
          </p:nvSpPr>
          <p:spPr>
            <a:xfrm>
              <a:off x="-2012225" y="3120575"/>
              <a:ext cx="268825" cy="319050"/>
            </a:xfrm>
            <a:custGeom>
              <a:avLst/>
              <a:gdLst/>
              <a:ahLst/>
              <a:cxnLst/>
              <a:rect l="l" t="t" r="r" b="b"/>
              <a:pathLst>
                <a:path w="10753" h="12762" extrusionOk="0">
                  <a:moveTo>
                    <a:pt x="3409" y="0"/>
                  </a:moveTo>
                  <a:lnTo>
                    <a:pt x="3409" y="0"/>
                  </a:lnTo>
                  <a:cubicBezTo>
                    <a:pt x="1" y="6868"/>
                    <a:pt x="1078" y="11203"/>
                    <a:pt x="3760" y="12406"/>
                  </a:cubicBezTo>
                  <a:cubicBezTo>
                    <a:pt x="4315" y="12652"/>
                    <a:pt x="4833" y="12762"/>
                    <a:pt x="5315" y="12762"/>
                  </a:cubicBezTo>
                  <a:cubicBezTo>
                    <a:pt x="8774" y="12762"/>
                    <a:pt x="10401" y="7084"/>
                    <a:pt x="10752" y="4863"/>
                  </a:cubicBezTo>
                  <a:lnTo>
                    <a:pt x="3409" y="0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7"/>
            <p:cNvSpPr/>
            <p:nvPr/>
          </p:nvSpPr>
          <p:spPr>
            <a:xfrm>
              <a:off x="-2012225" y="3120575"/>
              <a:ext cx="268825" cy="360300"/>
            </a:xfrm>
            <a:custGeom>
              <a:avLst/>
              <a:gdLst/>
              <a:ahLst/>
              <a:cxnLst/>
              <a:rect l="l" t="t" r="r" b="b"/>
              <a:pathLst>
                <a:path w="10753" h="14412" extrusionOk="0">
                  <a:moveTo>
                    <a:pt x="3760" y="12406"/>
                  </a:moveTo>
                  <a:cubicBezTo>
                    <a:pt x="8296" y="14411"/>
                    <a:pt x="10351" y="7394"/>
                    <a:pt x="10752" y="4863"/>
                  </a:cubicBezTo>
                  <a:lnTo>
                    <a:pt x="3409" y="0"/>
                  </a:lnTo>
                  <a:cubicBezTo>
                    <a:pt x="1" y="6868"/>
                    <a:pt x="1078" y="11229"/>
                    <a:pt x="3760" y="12406"/>
                  </a:cubicBezTo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7"/>
            <p:cNvSpPr/>
            <p:nvPr/>
          </p:nvSpPr>
          <p:spPr>
            <a:xfrm>
              <a:off x="-1938300" y="3120575"/>
              <a:ext cx="194900" cy="318950"/>
            </a:xfrm>
            <a:custGeom>
              <a:avLst/>
              <a:gdLst/>
              <a:ahLst/>
              <a:cxnLst/>
              <a:rect l="l" t="t" r="r" b="b"/>
              <a:pathLst>
                <a:path w="7796" h="12758" extrusionOk="0">
                  <a:moveTo>
                    <a:pt x="452" y="0"/>
                  </a:moveTo>
                  <a:cubicBezTo>
                    <a:pt x="277" y="326"/>
                    <a:pt x="126" y="652"/>
                    <a:pt x="1" y="978"/>
                  </a:cubicBezTo>
                  <a:cubicBezTo>
                    <a:pt x="577" y="1604"/>
                    <a:pt x="1480" y="2532"/>
                    <a:pt x="2607" y="3509"/>
                  </a:cubicBezTo>
                  <a:cubicBezTo>
                    <a:pt x="2607" y="3509"/>
                    <a:pt x="2457" y="3785"/>
                    <a:pt x="2382" y="4111"/>
                  </a:cubicBezTo>
                  <a:lnTo>
                    <a:pt x="2382" y="12757"/>
                  </a:lnTo>
                  <a:cubicBezTo>
                    <a:pt x="5841" y="12732"/>
                    <a:pt x="7445" y="7068"/>
                    <a:pt x="7795" y="4863"/>
                  </a:cubicBezTo>
                  <a:lnTo>
                    <a:pt x="452" y="0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7"/>
            <p:cNvSpPr/>
            <p:nvPr/>
          </p:nvSpPr>
          <p:spPr>
            <a:xfrm>
              <a:off x="-1950200" y="2863675"/>
              <a:ext cx="245650" cy="421075"/>
            </a:xfrm>
            <a:custGeom>
              <a:avLst/>
              <a:gdLst/>
              <a:ahLst/>
              <a:cxnLst/>
              <a:rect l="l" t="t" r="r" b="b"/>
              <a:pathLst>
                <a:path w="9826" h="16843" extrusionOk="0">
                  <a:moveTo>
                    <a:pt x="9825" y="1"/>
                  </a:moveTo>
                  <a:cubicBezTo>
                    <a:pt x="5690" y="1379"/>
                    <a:pt x="2833" y="4662"/>
                    <a:pt x="1" y="10276"/>
                  </a:cubicBezTo>
                  <a:cubicBezTo>
                    <a:pt x="1" y="10276"/>
                    <a:pt x="4312" y="15364"/>
                    <a:pt x="9825" y="16843"/>
                  </a:cubicBezTo>
                  <a:lnTo>
                    <a:pt x="98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7"/>
            <p:cNvSpPr/>
            <p:nvPr/>
          </p:nvSpPr>
          <p:spPr>
            <a:xfrm>
              <a:off x="-1865600" y="2863675"/>
              <a:ext cx="161050" cy="421075"/>
            </a:xfrm>
            <a:custGeom>
              <a:avLst/>
              <a:gdLst/>
              <a:ahLst/>
              <a:cxnLst/>
              <a:rect l="l" t="t" r="r" b="b"/>
              <a:pathLst>
                <a:path w="6442" h="16843" extrusionOk="0">
                  <a:moveTo>
                    <a:pt x="6441" y="1"/>
                  </a:moveTo>
                  <a:cubicBezTo>
                    <a:pt x="4812" y="527"/>
                    <a:pt x="3384" y="1379"/>
                    <a:pt x="2106" y="2532"/>
                  </a:cubicBezTo>
                  <a:cubicBezTo>
                    <a:pt x="2231" y="3234"/>
                    <a:pt x="2406" y="3986"/>
                    <a:pt x="2607" y="4712"/>
                  </a:cubicBezTo>
                  <a:cubicBezTo>
                    <a:pt x="2857" y="5665"/>
                    <a:pt x="3334" y="6567"/>
                    <a:pt x="3985" y="7319"/>
                  </a:cubicBezTo>
                  <a:cubicBezTo>
                    <a:pt x="4737" y="8171"/>
                    <a:pt x="5389" y="9048"/>
                    <a:pt x="5689" y="9449"/>
                  </a:cubicBezTo>
                  <a:cubicBezTo>
                    <a:pt x="3735" y="11279"/>
                    <a:pt x="1253" y="12733"/>
                    <a:pt x="0" y="13434"/>
                  </a:cubicBezTo>
                  <a:cubicBezTo>
                    <a:pt x="1705" y="14763"/>
                    <a:pt x="3935" y="16166"/>
                    <a:pt x="6441" y="16843"/>
                  </a:cubicBezTo>
                  <a:lnTo>
                    <a:pt x="6441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7"/>
            <p:cNvSpPr/>
            <p:nvPr/>
          </p:nvSpPr>
          <p:spPr>
            <a:xfrm>
              <a:off x="-1261600" y="3120575"/>
              <a:ext cx="268825" cy="319050"/>
            </a:xfrm>
            <a:custGeom>
              <a:avLst/>
              <a:gdLst/>
              <a:ahLst/>
              <a:cxnLst/>
              <a:rect l="l" t="t" r="r" b="b"/>
              <a:pathLst>
                <a:path w="10753" h="12762" extrusionOk="0">
                  <a:moveTo>
                    <a:pt x="7369" y="0"/>
                  </a:moveTo>
                  <a:lnTo>
                    <a:pt x="1" y="4863"/>
                  </a:lnTo>
                  <a:cubicBezTo>
                    <a:pt x="353" y="7084"/>
                    <a:pt x="1979" y="12762"/>
                    <a:pt x="5439" y="12762"/>
                  </a:cubicBezTo>
                  <a:cubicBezTo>
                    <a:pt x="5921" y="12762"/>
                    <a:pt x="6438" y="12652"/>
                    <a:pt x="6993" y="12406"/>
                  </a:cubicBezTo>
                  <a:cubicBezTo>
                    <a:pt x="9700" y="11203"/>
                    <a:pt x="10753" y="6868"/>
                    <a:pt x="7369" y="0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7"/>
            <p:cNvSpPr/>
            <p:nvPr/>
          </p:nvSpPr>
          <p:spPr>
            <a:xfrm>
              <a:off x="-1261600" y="3120575"/>
              <a:ext cx="268825" cy="360300"/>
            </a:xfrm>
            <a:custGeom>
              <a:avLst/>
              <a:gdLst/>
              <a:ahLst/>
              <a:cxnLst/>
              <a:rect l="l" t="t" r="r" b="b"/>
              <a:pathLst>
                <a:path w="10753" h="14412" extrusionOk="0">
                  <a:moveTo>
                    <a:pt x="6993" y="12406"/>
                  </a:moveTo>
                  <a:cubicBezTo>
                    <a:pt x="2457" y="14411"/>
                    <a:pt x="402" y="7394"/>
                    <a:pt x="1" y="4863"/>
                  </a:cubicBezTo>
                  <a:lnTo>
                    <a:pt x="7369" y="0"/>
                  </a:lnTo>
                  <a:cubicBezTo>
                    <a:pt x="10753" y="6868"/>
                    <a:pt x="9700" y="11229"/>
                    <a:pt x="6993" y="12406"/>
                  </a:cubicBezTo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7"/>
            <p:cNvSpPr/>
            <p:nvPr/>
          </p:nvSpPr>
          <p:spPr>
            <a:xfrm>
              <a:off x="-1261600" y="3120575"/>
              <a:ext cx="195525" cy="318950"/>
            </a:xfrm>
            <a:custGeom>
              <a:avLst/>
              <a:gdLst/>
              <a:ahLst/>
              <a:cxnLst/>
              <a:rect l="l" t="t" r="r" b="b"/>
              <a:pathLst>
                <a:path w="7821" h="12758" extrusionOk="0">
                  <a:moveTo>
                    <a:pt x="7369" y="0"/>
                  </a:moveTo>
                  <a:lnTo>
                    <a:pt x="1" y="4863"/>
                  </a:lnTo>
                  <a:cubicBezTo>
                    <a:pt x="352" y="7068"/>
                    <a:pt x="1981" y="12732"/>
                    <a:pt x="5414" y="12757"/>
                  </a:cubicBezTo>
                  <a:lnTo>
                    <a:pt x="5414" y="4111"/>
                  </a:lnTo>
                  <a:cubicBezTo>
                    <a:pt x="5339" y="3785"/>
                    <a:pt x="5189" y="3509"/>
                    <a:pt x="5189" y="3509"/>
                  </a:cubicBezTo>
                  <a:cubicBezTo>
                    <a:pt x="6317" y="2532"/>
                    <a:pt x="7219" y="1604"/>
                    <a:pt x="7820" y="978"/>
                  </a:cubicBezTo>
                  <a:cubicBezTo>
                    <a:pt x="7670" y="652"/>
                    <a:pt x="7520" y="326"/>
                    <a:pt x="7369" y="0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7"/>
            <p:cNvSpPr/>
            <p:nvPr/>
          </p:nvSpPr>
          <p:spPr>
            <a:xfrm>
              <a:off x="-1299825" y="2863675"/>
              <a:ext cx="245025" cy="421075"/>
            </a:xfrm>
            <a:custGeom>
              <a:avLst/>
              <a:gdLst/>
              <a:ahLst/>
              <a:cxnLst/>
              <a:rect l="l" t="t" r="r" b="b"/>
              <a:pathLst>
                <a:path w="9801" h="16843" extrusionOk="0">
                  <a:moveTo>
                    <a:pt x="1" y="1"/>
                  </a:moveTo>
                  <a:lnTo>
                    <a:pt x="1" y="16843"/>
                  </a:lnTo>
                  <a:cubicBezTo>
                    <a:pt x="5515" y="15364"/>
                    <a:pt x="9800" y="10276"/>
                    <a:pt x="9800" y="10276"/>
                  </a:cubicBezTo>
                  <a:cubicBezTo>
                    <a:pt x="6968" y="4662"/>
                    <a:pt x="4111" y="137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7"/>
            <p:cNvSpPr/>
            <p:nvPr/>
          </p:nvSpPr>
          <p:spPr>
            <a:xfrm>
              <a:off x="-1299825" y="2863675"/>
              <a:ext cx="161075" cy="421075"/>
            </a:xfrm>
            <a:custGeom>
              <a:avLst/>
              <a:gdLst/>
              <a:ahLst/>
              <a:cxnLst/>
              <a:rect l="l" t="t" r="r" b="b"/>
              <a:pathLst>
                <a:path w="6443" h="16843" extrusionOk="0">
                  <a:moveTo>
                    <a:pt x="1" y="1"/>
                  </a:moveTo>
                  <a:lnTo>
                    <a:pt x="1" y="16843"/>
                  </a:lnTo>
                  <a:cubicBezTo>
                    <a:pt x="2482" y="16166"/>
                    <a:pt x="4738" y="14763"/>
                    <a:pt x="6442" y="13434"/>
                  </a:cubicBezTo>
                  <a:cubicBezTo>
                    <a:pt x="5189" y="12733"/>
                    <a:pt x="2683" y="11279"/>
                    <a:pt x="728" y="9449"/>
                  </a:cubicBezTo>
                  <a:cubicBezTo>
                    <a:pt x="1029" y="9048"/>
                    <a:pt x="1705" y="8171"/>
                    <a:pt x="2432" y="7319"/>
                  </a:cubicBezTo>
                  <a:cubicBezTo>
                    <a:pt x="3109" y="6567"/>
                    <a:pt x="3585" y="5665"/>
                    <a:pt x="3836" y="4712"/>
                  </a:cubicBezTo>
                  <a:cubicBezTo>
                    <a:pt x="4011" y="3986"/>
                    <a:pt x="4211" y="3234"/>
                    <a:pt x="4337" y="2532"/>
                  </a:cubicBezTo>
                  <a:cubicBezTo>
                    <a:pt x="3034" y="1379"/>
                    <a:pt x="1605" y="527"/>
                    <a:pt x="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7"/>
            <p:cNvSpPr/>
            <p:nvPr/>
          </p:nvSpPr>
          <p:spPr>
            <a:xfrm>
              <a:off x="-1740300" y="4753425"/>
              <a:ext cx="182375" cy="193000"/>
            </a:xfrm>
            <a:custGeom>
              <a:avLst/>
              <a:gdLst/>
              <a:ahLst/>
              <a:cxnLst/>
              <a:rect l="l" t="t" r="r" b="b"/>
              <a:pathLst>
                <a:path w="7295" h="7720" extrusionOk="0">
                  <a:moveTo>
                    <a:pt x="1" y="0"/>
                  </a:moveTo>
                  <a:lnTo>
                    <a:pt x="677" y="7719"/>
                  </a:lnTo>
                  <a:lnTo>
                    <a:pt x="6893" y="7719"/>
                  </a:lnTo>
                  <a:lnTo>
                    <a:pt x="7294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7"/>
            <p:cNvSpPr/>
            <p:nvPr/>
          </p:nvSpPr>
          <p:spPr>
            <a:xfrm>
              <a:off x="-1740300" y="4753425"/>
              <a:ext cx="182375" cy="193000"/>
            </a:xfrm>
            <a:custGeom>
              <a:avLst/>
              <a:gdLst/>
              <a:ahLst/>
              <a:cxnLst/>
              <a:rect l="l" t="t" r="r" b="b"/>
              <a:pathLst>
                <a:path w="7295" h="7720" extrusionOk="0">
                  <a:moveTo>
                    <a:pt x="6893" y="7719"/>
                  </a:moveTo>
                  <a:lnTo>
                    <a:pt x="7294" y="150"/>
                  </a:lnTo>
                  <a:lnTo>
                    <a:pt x="1" y="0"/>
                  </a:lnTo>
                  <a:lnTo>
                    <a:pt x="677" y="7719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7"/>
            <p:cNvSpPr/>
            <p:nvPr/>
          </p:nvSpPr>
          <p:spPr>
            <a:xfrm>
              <a:off x="-1740300" y="4753425"/>
              <a:ext cx="182375" cy="110925"/>
            </a:xfrm>
            <a:custGeom>
              <a:avLst/>
              <a:gdLst/>
              <a:ahLst/>
              <a:cxnLst/>
              <a:rect l="l" t="t" r="r" b="b"/>
              <a:pathLst>
                <a:path w="7295" h="4437" extrusionOk="0">
                  <a:moveTo>
                    <a:pt x="1" y="0"/>
                  </a:moveTo>
                  <a:lnTo>
                    <a:pt x="76" y="852"/>
                  </a:lnTo>
                  <a:cubicBezTo>
                    <a:pt x="1329" y="1028"/>
                    <a:pt x="3735" y="1278"/>
                    <a:pt x="6743" y="1278"/>
                  </a:cubicBezTo>
                  <a:lnTo>
                    <a:pt x="7069" y="4436"/>
                  </a:lnTo>
                  <a:lnTo>
                    <a:pt x="7294" y="1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7"/>
            <p:cNvSpPr/>
            <p:nvPr/>
          </p:nvSpPr>
          <p:spPr>
            <a:xfrm>
              <a:off x="-1447050" y="4753425"/>
              <a:ext cx="182350" cy="193000"/>
            </a:xfrm>
            <a:custGeom>
              <a:avLst/>
              <a:gdLst/>
              <a:ahLst/>
              <a:cxnLst/>
              <a:rect l="l" t="t" r="r" b="b"/>
              <a:pathLst>
                <a:path w="7294" h="7720" extrusionOk="0">
                  <a:moveTo>
                    <a:pt x="7293" y="0"/>
                  </a:moveTo>
                  <a:lnTo>
                    <a:pt x="0" y="150"/>
                  </a:lnTo>
                  <a:lnTo>
                    <a:pt x="426" y="7719"/>
                  </a:lnTo>
                  <a:lnTo>
                    <a:pt x="6617" y="7719"/>
                  </a:lnTo>
                  <a:lnTo>
                    <a:pt x="7293" y="0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7"/>
            <p:cNvSpPr/>
            <p:nvPr/>
          </p:nvSpPr>
          <p:spPr>
            <a:xfrm>
              <a:off x="-1447050" y="4753425"/>
              <a:ext cx="182350" cy="193000"/>
            </a:xfrm>
            <a:custGeom>
              <a:avLst/>
              <a:gdLst/>
              <a:ahLst/>
              <a:cxnLst/>
              <a:rect l="l" t="t" r="r" b="b"/>
              <a:pathLst>
                <a:path w="7294" h="7720" extrusionOk="0">
                  <a:moveTo>
                    <a:pt x="426" y="7719"/>
                  </a:moveTo>
                  <a:lnTo>
                    <a:pt x="0" y="150"/>
                  </a:lnTo>
                  <a:lnTo>
                    <a:pt x="7293" y="0"/>
                  </a:lnTo>
                  <a:lnTo>
                    <a:pt x="6617" y="7719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7"/>
            <p:cNvSpPr/>
            <p:nvPr/>
          </p:nvSpPr>
          <p:spPr>
            <a:xfrm>
              <a:off x="-1447050" y="4753425"/>
              <a:ext cx="182350" cy="110925"/>
            </a:xfrm>
            <a:custGeom>
              <a:avLst/>
              <a:gdLst/>
              <a:ahLst/>
              <a:cxnLst/>
              <a:rect l="l" t="t" r="r" b="b"/>
              <a:pathLst>
                <a:path w="7294" h="4437" extrusionOk="0">
                  <a:moveTo>
                    <a:pt x="7293" y="0"/>
                  </a:moveTo>
                  <a:lnTo>
                    <a:pt x="0" y="150"/>
                  </a:lnTo>
                  <a:lnTo>
                    <a:pt x="226" y="4436"/>
                  </a:lnTo>
                  <a:lnTo>
                    <a:pt x="552" y="1278"/>
                  </a:lnTo>
                  <a:cubicBezTo>
                    <a:pt x="3559" y="1278"/>
                    <a:pt x="5990" y="1028"/>
                    <a:pt x="7218" y="852"/>
                  </a:cubicBezTo>
                  <a:lnTo>
                    <a:pt x="7293" y="0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7"/>
            <p:cNvSpPr/>
            <p:nvPr/>
          </p:nvSpPr>
          <p:spPr>
            <a:xfrm>
              <a:off x="-1073625" y="2311800"/>
              <a:ext cx="182350" cy="221025"/>
            </a:xfrm>
            <a:custGeom>
              <a:avLst/>
              <a:gdLst/>
              <a:ahLst/>
              <a:cxnLst/>
              <a:rect l="l" t="t" r="r" b="b"/>
              <a:pathLst>
                <a:path w="7294" h="8841" extrusionOk="0">
                  <a:moveTo>
                    <a:pt x="3229" y="1"/>
                  </a:moveTo>
                  <a:cubicBezTo>
                    <a:pt x="1148" y="1"/>
                    <a:pt x="1" y="2025"/>
                    <a:pt x="1" y="2025"/>
                  </a:cubicBezTo>
                  <a:lnTo>
                    <a:pt x="1" y="7564"/>
                  </a:lnTo>
                  <a:cubicBezTo>
                    <a:pt x="753" y="8451"/>
                    <a:pt x="1690" y="8841"/>
                    <a:pt x="2630" y="8841"/>
                  </a:cubicBezTo>
                  <a:cubicBezTo>
                    <a:pt x="4506" y="8841"/>
                    <a:pt x="6392" y="7287"/>
                    <a:pt x="6843" y="5033"/>
                  </a:cubicBezTo>
                  <a:cubicBezTo>
                    <a:pt x="7294" y="2727"/>
                    <a:pt x="5991" y="296"/>
                    <a:pt x="3585" y="20"/>
                  </a:cubicBezTo>
                  <a:cubicBezTo>
                    <a:pt x="3463" y="7"/>
                    <a:pt x="3345" y="1"/>
                    <a:pt x="3229" y="1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7"/>
            <p:cNvSpPr/>
            <p:nvPr/>
          </p:nvSpPr>
          <p:spPr>
            <a:xfrm>
              <a:off x="-1046050" y="2363675"/>
              <a:ext cx="100900" cy="77725"/>
            </a:xfrm>
            <a:custGeom>
              <a:avLst/>
              <a:gdLst/>
              <a:ahLst/>
              <a:cxnLst/>
              <a:rect l="l" t="t" r="r" b="b"/>
              <a:pathLst>
                <a:path w="4036" h="3109" fill="none" extrusionOk="0">
                  <a:moveTo>
                    <a:pt x="4035" y="2331"/>
                  </a:moveTo>
                  <a:cubicBezTo>
                    <a:pt x="4035" y="2331"/>
                    <a:pt x="3935" y="226"/>
                    <a:pt x="2131" y="126"/>
                  </a:cubicBezTo>
                  <a:cubicBezTo>
                    <a:pt x="201" y="1"/>
                    <a:pt x="0" y="3108"/>
                    <a:pt x="0" y="3108"/>
                  </a:cubicBezTo>
                  <a:cubicBezTo>
                    <a:pt x="0" y="3108"/>
                    <a:pt x="1203" y="1254"/>
                    <a:pt x="2131" y="2757"/>
                  </a:cubicBezTo>
                </a:path>
              </a:pathLst>
            </a:custGeom>
            <a:noFill/>
            <a:ln w="11275" cap="rnd" cmpd="sng">
              <a:solidFill>
                <a:srgbClr val="DCAA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7"/>
            <p:cNvSpPr/>
            <p:nvPr/>
          </p:nvSpPr>
          <p:spPr>
            <a:xfrm>
              <a:off x="-1073625" y="2306025"/>
              <a:ext cx="182350" cy="261300"/>
            </a:xfrm>
            <a:custGeom>
              <a:avLst/>
              <a:gdLst/>
              <a:ahLst/>
              <a:cxnLst/>
              <a:rect l="l" t="t" r="r" b="b"/>
              <a:pathLst>
                <a:path w="7294" h="10452" extrusionOk="0">
                  <a:moveTo>
                    <a:pt x="1" y="2256"/>
                  </a:moveTo>
                  <a:cubicBezTo>
                    <a:pt x="1" y="2256"/>
                    <a:pt x="1279" y="1"/>
                    <a:pt x="3585" y="251"/>
                  </a:cubicBezTo>
                  <a:cubicBezTo>
                    <a:pt x="5991" y="527"/>
                    <a:pt x="7294" y="2958"/>
                    <a:pt x="6843" y="5264"/>
                  </a:cubicBezTo>
                  <a:cubicBezTo>
                    <a:pt x="6166" y="8647"/>
                    <a:pt x="2256" y="10452"/>
                    <a:pt x="1" y="7795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7"/>
            <p:cNvSpPr/>
            <p:nvPr/>
          </p:nvSpPr>
          <p:spPr>
            <a:xfrm>
              <a:off x="-1073625" y="2311725"/>
              <a:ext cx="129725" cy="211125"/>
            </a:xfrm>
            <a:custGeom>
              <a:avLst/>
              <a:gdLst/>
              <a:ahLst/>
              <a:cxnLst/>
              <a:rect l="l" t="t" r="r" b="b"/>
              <a:pathLst>
                <a:path w="5189" h="8445" extrusionOk="0">
                  <a:moveTo>
                    <a:pt x="3200" y="0"/>
                  </a:moveTo>
                  <a:cubicBezTo>
                    <a:pt x="1137" y="0"/>
                    <a:pt x="1" y="2028"/>
                    <a:pt x="1" y="2028"/>
                  </a:cubicBezTo>
                  <a:lnTo>
                    <a:pt x="1" y="7567"/>
                  </a:lnTo>
                  <a:cubicBezTo>
                    <a:pt x="326" y="7968"/>
                    <a:pt x="702" y="8244"/>
                    <a:pt x="1078" y="8444"/>
                  </a:cubicBezTo>
                  <a:cubicBezTo>
                    <a:pt x="1780" y="6339"/>
                    <a:pt x="1981" y="4033"/>
                    <a:pt x="1981" y="4033"/>
                  </a:cubicBezTo>
                  <a:cubicBezTo>
                    <a:pt x="3484" y="3106"/>
                    <a:pt x="4612" y="1577"/>
                    <a:pt x="5189" y="600"/>
                  </a:cubicBezTo>
                  <a:cubicBezTo>
                    <a:pt x="4737" y="299"/>
                    <a:pt x="4186" y="99"/>
                    <a:pt x="3585" y="23"/>
                  </a:cubicBezTo>
                  <a:cubicBezTo>
                    <a:pt x="3453" y="8"/>
                    <a:pt x="3325" y="0"/>
                    <a:pt x="3200" y="0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7"/>
            <p:cNvSpPr/>
            <p:nvPr/>
          </p:nvSpPr>
          <p:spPr>
            <a:xfrm>
              <a:off x="-2113725" y="2311800"/>
              <a:ext cx="182350" cy="221025"/>
            </a:xfrm>
            <a:custGeom>
              <a:avLst/>
              <a:gdLst/>
              <a:ahLst/>
              <a:cxnLst/>
              <a:rect l="l" t="t" r="r" b="b"/>
              <a:pathLst>
                <a:path w="7294" h="8841" extrusionOk="0">
                  <a:moveTo>
                    <a:pt x="4090" y="1"/>
                  </a:moveTo>
                  <a:cubicBezTo>
                    <a:pt x="3975" y="1"/>
                    <a:pt x="3856" y="7"/>
                    <a:pt x="3735" y="20"/>
                  </a:cubicBezTo>
                  <a:cubicBezTo>
                    <a:pt x="1304" y="296"/>
                    <a:pt x="0" y="2727"/>
                    <a:pt x="452" y="5033"/>
                  </a:cubicBezTo>
                  <a:cubicBezTo>
                    <a:pt x="919" y="7287"/>
                    <a:pt x="2811" y="8841"/>
                    <a:pt x="4681" y="8841"/>
                  </a:cubicBezTo>
                  <a:cubicBezTo>
                    <a:pt x="5618" y="8841"/>
                    <a:pt x="6549" y="8451"/>
                    <a:pt x="7294" y="7564"/>
                  </a:cubicBezTo>
                  <a:lnTo>
                    <a:pt x="7294" y="2025"/>
                  </a:lnTo>
                  <a:cubicBezTo>
                    <a:pt x="7294" y="2025"/>
                    <a:pt x="6169" y="1"/>
                    <a:pt x="4090" y="1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7"/>
            <p:cNvSpPr/>
            <p:nvPr/>
          </p:nvSpPr>
          <p:spPr>
            <a:xfrm>
              <a:off x="-2059850" y="2363675"/>
              <a:ext cx="100900" cy="77725"/>
            </a:xfrm>
            <a:custGeom>
              <a:avLst/>
              <a:gdLst/>
              <a:ahLst/>
              <a:cxnLst/>
              <a:rect l="l" t="t" r="r" b="b"/>
              <a:pathLst>
                <a:path w="4036" h="3109" fill="none" extrusionOk="0">
                  <a:moveTo>
                    <a:pt x="1" y="2331"/>
                  </a:moveTo>
                  <a:cubicBezTo>
                    <a:pt x="1" y="2331"/>
                    <a:pt x="101" y="226"/>
                    <a:pt x="1931" y="126"/>
                  </a:cubicBezTo>
                  <a:cubicBezTo>
                    <a:pt x="3860" y="1"/>
                    <a:pt x="4036" y="3108"/>
                    <a:pt x="4036" y="3108"/>
                  </a:cubicBezTo>
                  <a:cubicBezTo>
                    <a:pt x="4036" y="3108"/>
                    <a:pt x="2833" y="1254"/>
                    <a:pt x="1931" y="2757"/>
                  </a:cubicBezTo>
                </a:path>
              </a:pathLst>
            </a:custGeom>
            <a:noFill/>
            <a:ln w="11275" cap="rnd" cmpd="sng">
              <a:solidFill>
                <a:srgbClr val="DCAA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7"/>
            <p:cNvSpPr/>
            <p:nvPr/>
          </p:nvSpPr>
          <p:spPr>
            <a:xfrm>
              <a:off x="-2113725" y="2306025"/>
              <a:ext cx="182350" cy="261300"/>
            </a:xfrm>
            <a:custGeom>
              <a:avLst/>
              <a:gdLst/>
              <a:ahLst/>
              <a:cxnLst/>
              <a:rect l="l" t="t" r="r" b="b"/>
              <a:pathLst>
                <a:path w="7294" h="10452" extrusionOk="0">
                  <a:moveTo>
                    <a:pt x="7294" y="2256"/>
                  </a:moveTo>
                  <a:cubicBezTo>
                    <a:pt x="7294" y="2256"/>
                    <a:pt x="6041" y="1"/>
                    <a:pt x="3735" y="251"/>
                  </a:cubicBezTo>
                  <a:cubicBezTo>
                    <a:pt x="1304" y="527"/>
                    <a:pt x="0" y="2958"/>
                    <a:pt x="452" y="5264"/>
                  </a:cubicBezTo>
                  <a:cubicBezTo>
                    <a:pt x="1153" y="8647"/>
                    <a:pt x="5063" y="10452"/>
                    <a:pt x="7294" y="7795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7"/>
            <p:cNvSpPr/>
            <p:nvPr/>
          </p:nvSpPr>
          <p:spPr>
            <a:xfrm>
              <a:off x="-2061100" y="2311800"/>
              <a:ext cx="129725" cy="211050"/>
            </a:xfrm>
            <a:custGeom>
              <a:avLst/>
              <a:gdLst/>
              <a:ahLst/>
              <a:cxnLst/>
              <a:rect l="l" t="t" r="r" b="b"/>
              <a:pathLst>
                <a:path w="5189" h="8442" extrusionOk="0">
                  <a:moveTo>
                    <a:pt x="1985" y="1"/>
                  </a:moveTo>
                  <a:cubicBezTo>
                    <a:pt x="1870" y="1"/>
                    <a:pt x="1751" y="7"/>
                    <a:pt x="1630" y="20"/>
                  </a:cubicBezTo>
                  <a:cubicBezTo>
                    <a:pt x="1003" y="96"/>
                    <a:pt x="452" y="296"/>
                    <a:pt x="1" y="597"/>
                  </a:cubicBezTo>
                  <a:cubicBezTo>
                    <a:pt x="602" y="1574"/>
                    <a:pt x="1705" y="3103"/>
                    <a:pt x="3234" y="4030"/>
                  </a:cubicBezTo>
                  <a:cubicBezTo>
                    <a:pt x="3234" y="4030"/>
                    <a:pt x="3434" y="6336"/>
                    <a:pt x="4111" y="8441"/>
                  </a:cubicBezTo>
                  <a:cubicBezTo>
                    <a:pt x="4487" y="8241"/>
                    <a:pt x="4863" y="7965"/>
                    <a:pt x="5189" y="7564"/>
                  </a:cubicBezTo>
                  <a:lnTo>
                    <a:pt x="5189" y="2025"/>
                  </a:lnTo>
                  <a:cubicBezTo>
                    <a:pt x="5189" y="2025"/>
                    <a:pt x="4064" y="1"/>
                    <a:pt x="1985" y="1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7"/>
            <p:cNvSpPr/>
            <p:nvPr/>
          </p:nvSpPr>
          <p:spPr>
            <a:xfrm>
              <a:off x="-1790425" y="3549150"/>
              <a:ext cx="576475" cy="1222200"/>
            </a:xfrm>
            <a:custGeom>
              <a:avLst/>
              <a:gdLst/>
              <a:ahLst/>
              <a:cxnLst/>
              <a:rect l="l" t="t" r="r" b="b"/>
              <a:pathLst>
                <a:path w="23059" h="48888" extrusionOk="0">
                  <a:moveTo>
                    <a:pt x="753" y="0"/>
                  </a:moveTo>
                  <a:cubicBezTo>
                    <a:pt x="652" y="2456"/>
                    <a:pt x="627" y="4888"/>
                    <a:pt x="703" y="6842"/>
                  </a:cubicBezTo>
                  <a:cubicBezTo>
                    <a:pt x="151" y="17619"/>
                    <a:pt x="1" y="25564"/>
                    <a:pt x="327" y="30627"/>
                  </a:cubicBezTo>
                  <a:cubicBezTo>
                    <a:pt x="602" y="38096"/>
                    <a:pt x="1154" y="44111"/>
                    <a:pt x="1154" y="48597"/>
                  </a:cubicBezTo>
                  <a:cubicBezTo>
                    <a:pt x="2342" y="48758"/>
                    <a:pt x="4507" y="48887"/>
                    <a:pt x="6674" y="48887"/>
                  </a:cubicBezTo>
                  <a:cubicBezTo>
                    <a:pt x="7890" y="48887"/>
                    <a:pt x="9106" y="48847"/>
                    <a:pt x="10151" y="48747"/>
                  </a:cubicBezTo>
                  <a:cubicBezTo>
                    <a:pt x="10151" y="40276"/>
                    <a:pt x="9424" y="30552"/>
                    <a:pt x="9424" y="30552"/>
                  </a:cubicBezTo>
                  <a:lnTo>
                    <a:pt x="9926" y="10226"/>
                  </a:lnTo>
                  <a:lnTo>
                    <a:pt x="13134" y="10226"/>
                  </a:lnTo>
                  <a:lnTo>
                    <a:pt x="13635" y="30552"/>
                  </a:lnTo>
                  <a:cubicBezTo>
                    <a:pt x="13635" y="30552"/>
                    <a:pt x="12883" y="40276"/>
                    <a:pt x="12883" y="48747"/>
                  </a:cubicBezTo>
                  <a:cubicBezTo>
                    <a:pt x="13937" y="48847"/>
                    <a:pt x="15156" y="48887"/>
                    <a:pt x="16371" y="48887"/>
                  </a:cubicBezTo>
                  <a:cubicBezTo>
                    <a:pt x="18537" y="48887"/>
                    <a:pt x="20692" y="48758"/>
                    <a:pt x="21881" y="48597"/>
                  </a:cubicBezTo>
                  <a:cubicBezTo>
                    <a:pt x="21881" y="44111"/>
                    <a:pt x="22432" y="38096"/>
                    <a:pt x="22708" y="30627"/>
                  </a:cubicBezTo>
                  <a:cubicBezTo>
                    <a:pt x="23059" y="25564"/>
                    <a:pt x="22883" y="17619"/>
                    <a:pt x="22332" y="6842"/>
                  </a:cubicBezTo>
                  <a:cubicBezTo>
                    <a:pt x="22432" y="4888"/>
                    <a:pt x="22382" y="2456"/>
                    <a:pt x="222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7"/>
            <p:cNvSpPr/>
            <p:nvPr/>
          </p:nvSpPr>
          <p:spPr>
            <a:xfrm>
              <a:off x="-1774750" y="3549150"/>
              <a:ext cx="545125" cy="191125"/>
            </a:xfrm>
            <a:custGeom>
              <a:avLst/>
              <a:gdLst/>
              <a:ahLst/>
              <a:cxnLst/>
              <a:rect l="l" t="t" r="r" b="b"/>
              <a:pathLst>
                <a:path w="21805" h="7645" extrusionOk="0">
                  <a:moveTo>
                    <a:pt x="126" y="0"/>
                  </a:moveTo>
                  <a:cubicBezTo>
                    <a:pt x="25" y="2356"/>
                    <a:pt x="0" y="4712"/>
                    <a:pt x="76" y="6617"/>
                  </a:cubicBezTo>
                  <a:cubicBezTo>
                    <a:pt x="1830" y="6943"/>
                    <a:pt x="6091" y="7644"/>
                    <a:pt x="10903" y="7644"/>
                  </a:cubicBezTo>
                  <a:cubicBezTo>
                    <a:pt x="15690" y="7644"/>
                    <a:pt x="19950" y="6943"/>
                    <a:pt x="21730" y="6617"/>
                  </a:cubicBezTo>
                  <a:cubicBezTo>
                    <a:pt x="21805" y="4712"/>
                    <a:pt x="21755" y="2356"/>
                    <a:pt x="21655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7"/>
            <p:cNvSpPr/>
            <p:nvPr/>
          </p:nvSpPr>
          <p:spPr>
            <a:xfrm>
              <a:off x="-1502200" y="3566075"/>
              <a:ext cx="48900" cy="200525"/>
            </a:xfrm>
            <a:custGeom>
              <a:avLst/>
              <a:gdLst/>
              <a:ahLst/>
              <a:cxnLst/>
              <a:rect l="l" t="t" r="r" b="b"/>
              <a:pathLst>
                <a:path w="1956" h="8021" fill="none" extrusionOk="0">
                  <a:moveTo>
                    <a:pt x="1" y="8020"/>
                  </a:moveTo>
                  <a:lnTo>
                    <a:pt x="928" y="7519"/>
                  </a:lnTo>
                  <a:cubicBezTo>
                    <a:pt x="1555" y="7168"/>
                    <a:pt x="1956" y="6516"/>
                    <a:pt x="1956" y="5790"/>
                  </a:cubicBezTo>
                  <a:lnTo>
                    <a:pt x="1956" y="0"/>
                  </a:lnTo>
                </a:path>
              </a:pathLst>
            </a:custGeom>
            <a:noFill/>
            <a:ln w="3750" cap="rnd" cmpd="sng">
              <a:solidFill>
                <a:srgbClr val="E1E1E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7"/>
            <p:cNvSpPr/>
            <p:nvPr/>
          </p:nvSpPr>
          <p:spPr>
            <a:xfrm>
              <a:off x="-1313600" y="3568575"/>
              <a:ext cx="72700" cy="191750"/>
            </a:xfrm>
            <a:custGeom>
              <a:avLst/>
              <a:gdLst/>
              <a:ahLst/>
              <a:cxnLst/>
              <a:rect l="l" t="t" r="r" b="b"/>
              <a:pathLst>
                <a:path w="2908" h="7670" fill="none" extrusionOk="0">
                  <a:moveTo>
                    <a:pt x="76" y="0"/>
                  </a:moveTo>
                  <a:cubicBezTo>
                    <a:pt x="76" y="0"/>
                    <a:pt x="1" y="4386"/>
                    <a:pt x="2908" y="7670"/>
                  </a:cubicBezTo>
                </a:path>
              </a:pathLst>
            </a:custGeom>
            <a:noFill/>
            <a:ln w="3750" cap="rnd" cmpd="sng">
              <a:solidFill>
                <a:srgbClr val="E1E1E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7"/>
            <p:cNvSpPr/>
            <p:nvPr/>
          </p:nvSpPr>
          <p:spPr>
            <a:xfrm>
              <a:off x="-1502200" y="3566075"/>
              <a:ext cx="25" cy="226825"/>
            </a:xfrm>
            <a:custGeom>
              <a:avLst/>
              <a:gdLst/>
              <a:ahLst/>
              <a:cxnLst/>
              <a:rect l="l" t="t" r="r" b="b"/>
              <a:pathLst>
                <a:path w="1" h="9073" fill="none" extrusionOk="0">
                  <a:moveTo>
                    <a:pt x="1" y="0"/>
                  </a:moveTo>
                  <a:lnTo>
                    <a:pt x="1" y="9073"/>
                  </a:lnTo>
                </a:path>
              </a:pathLst>
            </a:custGeom>
            <a:noFill/>
            <a:ln w="3750" cap="rnd" cmpd="sng">
              <a:solidFill>
                <a:srgbClr val="E1E1E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7"/>
            <p:cNvSpPr/>
            <p:nvPr/>
          </p:nvSpPr>
          <p:spPr>
            <a:xfrm>
              <a:off x="-1764100" y="3568575"/>
              <a:ext cx="73325" cy="191750"/>
            </a:xfrm>
            <a:custGeom>
              <a:avLst/>
              <a:gdLst/>
              <a:ahLst/>
              <a:cxnLst/>
              <a:rect l="l" t="t" r="r" b="b"/>
              <a:pathLst>
                <a:path w="2933" h="7670" fill="none" extrusionOk="0">
                  <a:moveTo>
                    <a:pt x="2858" y="0"/>
                  </a:moveTo>
                  <a:cubicBezTo>
                    <a:pt x="2858" y="0"/>
                    <a:pt x="2933" y="4386"/>
                    <a:pt x="0" y="7670"/>
                  </a:cubicBezTo>
                </a:path>
              </a:pathLst>
            </a:custGeom>
            <a:noFill/>
            <a:ln w="3750" cap="rnd" cmpd="sng">
              <a:solidFill>
                <a:srgbClr val="E1E1E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7"/>
            <p:cNvSpPr/>
            <p:nvPr/>
          </p:nvSpPr>
          <p:spPr>
            <a:xfrm>
              <a:off x="-1918250" y="4871125"/>
              <a:ext cx="356550" cy="115400"/>
            </a:xfrm>
            <a:custGeom>
              <a:avLst/>
              <a:gdLst/>
              <a:ahLst/>
              <a:cxnLst/>
              <a:rect l="l" t="t" r="r" b="b"/>
              <a:pathLst>
                <a:path w="14262" h="4616" extrusionOk="0">
                  <a:moveTo>
                    <a:pt x="7680" y="1"/>
                  </a:moveTo>
                  <a:cubicBezTo>
                    <a:pt x="7595" y="1"/>
                    <a:pt x="7545" y="4"/>
                    <a:pt x="7545" y="4"/>
                  </a:cubicBezTo>
                  <a:cubicBezTo>
                    <a:pt x="7545" y="4"/>
                    <a:pt x="1" y="2961"/>
                    <a:pt x="1" y="4615"/>
                  </a:cubicBezTo>
                  <a:lnTo>
                    <a:pt x="14161" y="4615"/>
                  </a:lnTo>
                  <a:cubicBezTo>
                    <a:pt x="14161" y="4615"/>
                    <a:pt x="14212" y="3613"/>
                    <a:pt x="14262" y="1583"/>
                  </a:cubicBezTo>
                  <a:cubicBezTo>
                    <a:pt x="12908" y="1583"/>
                    <a:pt x="12608" y="2059"/>
                    <a:pt x="11605" y="2059"/>
                  </a:cubicBezTo>
                  <a:cubicBezTo>
                    <a:pt x="10603" y="2059"/>
                    <a:pt x="9826" y="1583"/>
                    <a:pt x="9826" y="1583"/>
                  </a:cubicBezTo>
                  <a:cubicBezTo>
                    <a:pt x="9826" y="110"/>
                    <a:pt x="8171" y="1"/>
                    <a:pt x="7680" y="1"/>
                  </a:cubicBezTo>
                  <a:close/>
                </a:path>
              </a:pathLst>
            </a:custGeom>
            <a:solidFill>
              <a:srgbClr val="D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7"/>
            <p:cNvSpPr/>
            <p:nvPr/>
          </p:nvSpPr>
          <p:spPr>
            <a:xfrm>
              <a:off x="-1918250" y="4867450"/>
              <a:ext cx="356550" cy="119075"/>
            </a:xfrm>
            <a:custGeom>
              <a:avLst/>
              <a:gdLst/>
              <a:ahLst/>
              <a:cxnLst/>
              <a:rect l="l" t="t" r="r" b="b"/>
              <a:pathLst>
                <a:path w="14262" h="4763" extrusionOk="0">
                  <a:moveTo>
                    <a:pt x="14262" y="1730"/>
                  </a:moveTo>
                  <a:cubicBezTo>
                    <a:pt x="12908" y="1730"/>
                    <a:pt x="12608" y="2206"/>
                    <a:pt x="11605" y="2206"/>
                  </a:cubicBezTo>
                  <a:cubicBezTo>
                    <a:pt x="10603" y="2206"/>
                    <a:pt x="9826" y="1730"/>
                    <a:pt x="9826" y="1730"/>
                  </a:cubicBezTo>
                  <a:cubicBezTo>
                    <a:pt x="9826" y="0"/>
                    <a:pt x="7545" y="151"/>
                    <a:pt x="7545" y="151"/>
                  </a:cubicBezTo>
                  <a:cubicBezTo>
                    <a:pt x="7545" y="151"/>
                    <a:pt x="1" y="3108"/>
                    <a:pt x="1" y="4762"/>
                  </a:cubicBezTo>
                  <a:lnTo>
                    <a:pt x="14161" y="4762"/>
                  </a:lnTo>
                  <a:cubicBezTo>
                    <a:pt x="14161" y="4762"/>
                    <a:pt x="14212" y="3760"/>
                    <a:pt x="14262" y="17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7"/>
            <p:cNvSpPr/>
            <p:nvPr/>
          </p:nvSpPr>
          <p:spPr>
            <a:xfrm>
              <a:off x="-1443300" y="4871125"/>
              <a:ext cx="356550" cy="115400"/>
            </a:xfrm>
            <a:custGeom>
              <a:avLst/>
              <a:gdLst/>
              <a:ahLst/>
              <a:cxnLst/>
              <a:rect l="l" t="t" r="r" b="b"/>
              <a:pathLst>
                <a:path w="14262" h="4616" extrusionOk="0">
                  <a:moveTo>
                    <a:pt x="6606" y="1"/>
                  </a:moveTo>
                  <a:cubicBezTo>
                    <a:pt x="6110" y="1"/>
                    <a:pt x="4437" y="110"/>
                    <a:pt x="4437" y="1583"/>
                  </a:cubicBezTo>
                  <a:cubicBezTo>
                    <a:pt x="4437" y="1583"/>
                    <a:pt x="3660" y="2059"/>
                    <a:pt x="2657" y="2059"/>
                  </a:cubicBezTo>
                  <a:cubicBezTo>
                    <a:pt x="1655" y="2059"/>
                    <a:pt x="1354" y="1583"/>
                    <a:pt x="1" y="1583"/>
                  </a:cubicBezTo>
                  <a:cubicBezTo>
                    <a:pt x="51" y="3613"/>
                    <a:pt x="101" y="4615"/>
                    <a:pt x="101" y="4615"/>
                  </a:cubicBezTo>
                  <a:lnTo>
                    <a:pt x="14261" y="4615"/>
                  </a:lnTo>
                  <a:cubicBezTo>
                    <a:pt x="14261" y="2961"/>
                    <a:pt x="6742" y="4"/>
                    <a:pt x="6742" y="4"/>
                  </a:cubicBezTo>
                  <a:cubicBezTo>
                    <a:pt x="6742" y="4"/>
                    <a:pt x="6692" y="1"/>
                    <a:pt x="6606" y="1"/>
                  </a:cubicBezTo>
                  <a:close/>
                </a:path>
              </a:pathLst>
            </a:custGeom>
            <a:solidFill>
              <a:srgbClr val="D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7"/>
            <p:cNvSpPr/>
            <p:nvPr/>
          </p:nvSpPr>
          <p:spPr>
            <a:xfrm>
              <a:off x="-1443300" y="4867450"/>
              <a:ext cx="356550" cy="119075"/>
            </a:xfrm>
            <a:custGeom>
              <a:avLst/>
              <a:gdLst/>
              <a:ahLst/>
              <a:cxnLst/>
              <a:rect l="l" t="t" r="r" b="b"/>
              <a:pathLst>
                <a:path w="14262" h="4763" extrusionOk="0">
                  <a:moveTo>
                    <a:pt x="1" y="1730"/>
                  </a:moveTo>
                  <a:cubicBezTo>
                    <a:pt x="1354" y="1730"/>
                    <a:pt x="1655" y="2206"/>
                    <a:pt x="2657" y="2206"/>
                  </a:cubicBezTo>
                  <a:cubicBezTo>
                    <a:pt x="3660" y="2206"/>
                    <a:pt x="4437" y="1730"/>
                    <a:pt x="4437" y="1730"/>
                  </a:cubicBezTo>
                  <a:cubicBezTo>
                    <a:pt x="4437" y="0"/>
                    <a:pt x="6742" y="151"/>
                    <a:pt x="6742" y="151"/>
                  </a:cubicBezTo>
                  <a:cubicBezTo>
                    <a:pt x="6742" y="151"/>
                    <a:pt x="14261" y="3108"/>
                    <a:pt x="14261" y="4762"/>
                  </a:cubicBezTo>
                  <a:lnTo>
                    <a:pt x="101" y="4762"/>
                  </a:lnTo>
                  <a:cubicBezTo>
                    <a:pt x="101" y="4762"/>
                    <a:pt x="51" y="3760"/>
                    <a:pt x="1" y="17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7"/>
            <p:cNvSpPr/>
            <p:nvPr/>
          </p:nvSpPr>
          <p:spPr>
            <a:xfrm>
              <a:off x="-1608725" y="2734600"/>
              <a:ext cx="212450" cy="169825"/>
            </a:xfrm>
            <a:custGeom>
              <a:avLst/>
              <a:gdLst/>
              <a:ahLst/>
              <a:cxnLst/>
              <a:rect l="l" t="t" r="r" b="b"/>
              <a:pathLst>
                <a:path w="8498" h="6793" extrusionOk="0">
                  <a:moveTo>
                    <a:pt x="1379" y="1"/>
                  </a:moveTo>
                  <a:lnTo>
                    <a:pt x="1379" y="3409"/>
                  </a:lnTo>
                  <a:lnTo>
                    <a:pt x="1" y="3860"/>
                  </a:lnTo>
                  <a:lnTo>
                    <a:pt x="1" y="6793"/>
                  </a:lnTo>
                  <a:lnTo>
                    <a:pt x="8497" y="6793"/>
                  </a:lnTo>
                  <a:lnTo>
                    <a:pt x="8497" y="3860"/>
                  </a:lnTo>
                  <a:lnTo>
                    <a:pt x="7144" y="3409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7"/>
            <p:cNvSpPr/>
            <p:nvPr/>
          </p:nvSpPr>
          <p:spPr>
            <a:xfrm>
              <a:off x="-1608725" y="2734600"/>
              <a:ext cx="212450" cy="169825"/>
            </a:xfrm>
            <a:custGeom>
              <a:avLst/>
              <a:gdLst/>
              <a:ahLst/>
              <a:cxnLst/>
              <a:rect l="l" t="t" r="r" b="b"/>
              <a:pathLst>
                <a:path w="8498" h="6793" extrusionOk="0">
                  <a:moveTo>
                    <a:pt x="8497" y="3860"/>
                  </a:moveTo>
                  <a:lnTo>
                    <a:pt x="7144" y="3409"/>
                  </a:lnTo>
                  <a:lnTo>
                    <a:pt x="7144" y="1"/>
                  </a:lnTo>
                  <a:lnTo>
                    <a:pt x="1379" y="1"/>
                  </a:lnTo>
                  <a:lnTo>
                    <a:pt x="1379" y="3409"/>
                  </a:lnTo>
                  <a:lnTo>
                    <a:pt x="1" y="3860"/>
                  </a:lnTo>
                  <a:lnTo>
                    <a:pt x="1" y="6793"/>
                  </a:lnTo>
                  <a:lnTo>
                    <a:pt x="8497" y="6793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7"/>
            <p:cNvSpPr/>
            <p:nvPr/>
          </p:nvSpPr>
          <p:spPr>
            <a:xfrm>
              <a:off x="-1574250" y="2734600"/>
              <a:ext cx="144125" cy="73975"/>
            </a:xfrm>
            <a:custGeom>
              <a:avLst/>
              <a:gdLst/>
              <a:ahLst/>
              <a:cxnLst/>
              <a:rect l="l" t="t" r="r" b="b"/>
              <a:pathLst>
                <a:path w="5765" h="2959" extrusionOk="0">
                  <a:moveTo>
                    <a:pt x="0" y="1"/>
                  </a:moveTo>
                  <a:lnTo>
                    <a:pt x="0" y="2657"/>
                  </a:lnTo>
                  <a:cubicBezTo>
                    <a:pt x="752" y="2833"/>
                    <a:pt x="1705" y="2958"/>
                    <a:pt x="2883" y="2958"/>
                  </a:cubicBezTo>
                  <a:cubicBezTo>
                    <a:pt x="4036" y="2958"/>
                    <a:pt x="5013" y="2833"/>
                    <a:pt x="5765" y="2657"/>
                  </a:cubicBezTo>
                  <a:lnTo>
                    <a:pt x="5765" y="1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7"/>
            <p:cNvSpPr/>
            <p:nvPr/>
          </p:nvSpPr>
          <p:spPr>
            <a:xfrm>
              <a:off x="-1794800" y="2820450"/>
              <a:ext cx="584600" cy="896650"/>
            </a:xfrm>
            <a:custGeom>
              <a:avLst/>
              <a:gdLst/>
              <a:ahLst/>
              <a:cxnLst/>
              <a:rect l="l" t="t" r="r" b="b"/>
              <a:pathLst>
                <a:path w="23384" h="35866" extrusionOk="0">
                  <a:moveTo>
                    <a:pt x="8246" y="0"/>
                  </a:moveTo>
                  <a:lnTo>
                    <a:pt x="3609" y="1730"/>
                  </a:lnTo>
                  <a:cubicBezTo>
                    <a:pt x="3609" y="1730"/>
                    <a:pt x="2983" y="11203"/>
                    <a:pt x="1755" y="18898"/>
                  </a:cubicBezTo>
                  <a:cubicBezTo>
                    <a:pt x="1454" y="20752"/>
                    <a:pt x="126" y="29925"/>
                    <a:pt x="0" y="34963"/>
                  </a:cubicBezTo>
                  <a:cubicBezTo>
                    <a:pt x="2958" y="35439"/>
                    <a:pt x="7695" y="35865"/>
                    <a:pt x="11705" y="35865"/>
                  </a:cubicBezTo>
                  <a:cubicBezTo>
                    <a:pt x="15715" y="35865"/>
                    <a:pt x="20427" y="35439"/>
                    <a:pt x="23384" y="34963"/>
                  </a:cubicBezTo>
                  <a:cubicBezTo>
                    <a:pt x="23284" y="29925"/>
                    <a:pt x="21955" y="20752"/>
                    <a:pt x="21655" y="18898"/>
                  </a:cubicBezTo>
                  <a:cubicBezTo>
                    <a:pt x="20401" y="11203"/>
                    <a:pt x="19800" y="1730"/>
                    <a:pt x="19800" y="1730"/>
                  </a:cubicBezTo>
                  <a:lnTo>
                    <a:pt x="15163" y="0"/>
                  </a:lnTo>
                  <a:cubicBezTo>
                    <a:pt x="15163" y="0"/>
                    <a:pt x="13910" y="1279"/>
                    <a:pt x="11705" y="1279"/>
                  </a:cubicBezTo>
                  <a:cubicBezTo>
                    <a:pt x="9499" y="1279"/>
                    <a:pt x="8246" y="0"/>
                    <a:pt x="8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7"/>
            <p:cNvSpPr/>
            <p:nvPr/>
          </p:nvSpPr>
          <p:spPr>
            <a:xfrm>
              <a:off x="-1769125" y="2820450"/>
              <a:ext cx="533875" cy="600900"/>
            </a:xfrm>
            <a:custGeom>
              <a:avLst/>
              <a:gdLst/>
              <a:ahLst/>
              <a:cxnLst/>
              <a:rect l="l" t="t" r="r" b="b"/>
              <a:pathLst>
                <a:path w="21355" h="24036" extrusionOk="0">
                  <a:moveTo>
                    <a:pt x="6993" y="1855"/>
                  </a:moveTo>
                  <a:lnTo>
                    <a:pt x="7520" y="2256"/>
                  </a:lnTo>
                  <a:lnTo>
                    <a:pt x="7319" y="2958"/>
                  </a:lnTo>
                  <a:cubicBezTo>
                    <a:pt x="7219" y="2532"/>
                    <a:pt x="7119" y="2181"/>
                    <a:pt x="6993" y="1855"/>
                  </a:cubicBezTo>
                  <a:close/>
                  <a:moveTo>
                    <a:pt x="14362" y="1855"/>
                  </a:moveTo>
                  <a:lnTo>
                    <a:pt x="14362" y="1855"/>
                  </a:lnTo>
                  <a:cubicBezTo>
                    <a:pt x="14237" y="2156"/>
                    <a:pt x="14136" y="2532"/>
                    <a:pt x="14036" y="2958"/>
                  </a:cubicBezTo>
                  <a:lnTo>
                    <a:pt x="13811" y="2256"/>
                  </a:lnTo>
                  <a:lnTo>
                    <a:pt x="14362" y="1855"/>
                  </a:lnTo>
                  <a:close/>
                  <a:moveTo>
                    <a:pt x="7219" y="0"/>
                  </a:moveTo>
                  <a:lnTo>
                    <a:pt x="5414" y="652"/>
                  </a:lnTo>
                  <a:lnTo>
                    <a:pt x="5540" y="752"/>
                  </a:lnTo>
                  <a:cubicBezTo>
                    <a:pt x="5264" y="903"/>
                    <a:pt x="5089" y="1178"/>
                    <a:pt x="4988" y="1479"/>
                  </a:cubicBezTo>
                  <a:cubicBezTo>
                    <a:pt x="4913" y="1279"/>
                    <a:pt x="4838" y="1078"/>
                    <a:pt x="4738" y="928"/>
                  </a:cubicBezTo>
                  <a:lnTo>
                    <a:pt x="2582" y="1730"/>
                  </a:lnTo>
                  <a:cubicBezTo>
                    <a:pt x="2582" y="1730"/>
                    <a:pt x="2307" y="5965"/>
                    <a:pt x="1755" y="11053"/>
                  </a:cubicBezTo>
                  <a:cubicBezTo>
                    <a:pt x="1780" y="11103"/>
                    <a:pt x="1805" y="11153"/>
                    <a:pt x="1830" y="11178"/>
                  </a:cubicBezTo>
                  <a:cubicBezTo>
                    <a:pt x="1805" y="11203"/>
                    <a:pt x="1755" y="11254"/>
                    <a:pt x="1730" y="11279"/>
                  </a:cubicBezTo>
                  <a:cubicBezTo>
                    <a:pt x="1455" y="13760"/>
                    <a:pt x="1104" y="16416"/>
                    <a:pt x="728" y="18898"/>
                  </a:cubicBezTo>
                  <a:cubicBezTo>
                    <a:pt x="602" y="19650"/>
                    <a:pt x="302" y="21630"/>
                    <a:pt x="1" y="24036"/>
                  </a:cubicBezTo>
                  <a:cubicBezTo>
                    <a:pt x="602" y="23660"/>
                    <a:pt x="1204" y="23183"/>
                    <a:pt x="1780" y="22632"/>
                  </a:cubicBezTo>
                  <a:cubicBezTo>
                    <a:pt x="5414" y="19098"/>
                    <a:pt x="8021" y="13609"/>
                    <a:pt x="8297" y="12983"/>
                  </a:cubicBezTo>
                  <a:cubicBezTo>
                    <a:pt x="10352" y="11153"/>
                    <a:pt x="9024" y="8271"/>
                    <a:pt x="8347" y="7093"/>
                  </a:cubicBezTo>
                  <a:cubicBezTo>
                    <a:pt x="8222" y="6868"/>
                    <a:pt x="8096" y="6617"/>
                    <a:pt x="8021" y="6391"/>
                  </a:cubicBezTo>
                  <a:lnTo>
                    <a:pt x="10678" y="4537"/>
                  </a:lnTo>
                  <a:lnTo>
                    <a:pt x="13309" y="6391"/>
                  </a:lnTo>
                  <a:cubicBezTo>
                    <a:pt x="13234" y="6617"/>
                    <a:pt x="13134" y="6868"/>
                    <a:pt x="12983" y="7093"/>
                  </a:cubicBezTo>
                  <a:cubicBezTo>
                    <a:pt x="12332" y="8271"/>
                    <a:pt x="11003" y="11153"/>
                    <a:pt x="13034" y="12983"/>
                  </a:cubicBezTo>
                  <a:cubicBezTo>
                    <a:pt x="13334" y="13609"/>
                    <a:pt x="15916" y="19098"/>
                    <a:pt x="19550" y="22632"/>
                  </a:cubicBezTo>
                  <a:cubicBezTo>
                    <a:pt x="20126" y="23183"/>
                    <a:pt x="20728" y="23660"/>
                    <a:pt x="21354" y="24036"/>
                  </a:cubicBezTo>
                  <a:cubicBezTo>
                    <a:pt x="21029" y="21630"/>
                    <a:pt x="20753" y="19650"/>
                    <a:pt x="20628" y="18898"/>
                  </a:cubicBezTo>
                  <a:cubicBezTo>
                    <a:pt x="20227" y="16416"/>
                    <a:pt x="19901" y="13760"/>
                    <a:pt x="19625" y="11279"/>
                  </a:cubicBezTo>
                  <a:cubicBezTo>
                    <a:pt x="19575" y="11254"/>
                    <a:pt x="19550" y="11203"/>
                    <a:pt x="19500" y="11178"/>
                  </a:cubicBezTo>
                  <a:cubicBezTo>
                    <a:pt x="19525" y="11153"/>
                    <a:pt x="19575" y="11103"/>
                    <a:pt x="19600" y="11053"/>
                  </a:cubicBezTo>
                  <a:cubicBezTo>
                    <a:pt x="19049" y="5965"/>
                    <a:pt x="18773" y="1730"/>
                    <a:pt x="18773" y="1730"/>
                  </a:cubicBezTo>
                  <a:lnTo>
                    <a:pt x="16592" y="928"/>
                  </a:lnTo>
                  <a:cubicBezTo>
                    <a:pt x="16517" y="1078"/>
                    <a:pt x="16442" y="1279"/>
                    <a:pt x="16342" y="1479"/>
                  </a:cubicBezTo>
                  <a:cubicBezTo>
                    <a:pt x="16242" y="1178"/>
                    <a:pt x="16066" y="903"/>
                    <a:pt x="15816" y="752"/>
                  </a:cubicBezTo>
                  <a:lnTo>
                    <a:pt x="15916" y="652"/>
                  </a:lnTo>
                  <a:lnTo>
                    <a:pt x="14136" y="0"/>
                  </a:lnTo>
                  <a:cubicBezTo>
                    <a:pt x="14136" y="0"/>
                    <a:pt x="12883" y="1279"/>
                    <a:pt x="10678" y="1279"/>
                  </a:cubicBezTo>
                  <a:cubicBezTo>
                    <a:pt x="8472" y="1279"/>
                    <a:pt x="7219" y="0"/>
                    <a:pt x="721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7"/>
            <p:cNvSpPr/>
            <p:nvPr/>
          </p:nvSpPr>
          <p:spPr>
            <a:xfrm>
              <a:off x="-1994050" y="1757775"/>
              <a:ext cx="983100" cy="1019450"/>
            </a:xfrm>
            <a:custGeom>
              <a:avLst/>
              <a:gdLst/>
              <a:ahLst/>
              <a:cxnLst/>
              <a:rect l="l" t="t" r="r" b="b"/>
              <a:pathLst>
                <a:path w="39324" h="40778" extrusionOk="0">
                  <a:moveTo>
                    <a:pt x="19675" y="1"/>
                  </a:moveTo>
                  <a:cubicBezTo>
                    <a:pt x="8246" y="1"/>
                    <a:pt x="0" y="4988"/>
                    <a:pt x="677" y="20402"/>
                  </a:cubicBezTo>
                  <a:cubicBezTo>
                    <a:pt x="802" y="23359"/>
                    <a:pt x="953" y="25490"/>
                    <a:pt x="1203" y="28046"/>
                  </a:cubicBezTo>
                  <a:cubicBezTo>
                    <a:pt x="2381" y="40101"/>
                    <a:pt x="10777" y="40778"/>
                    <a:pt x="19675" y="40778"/>
                  </a:cubicBezTo>
                  <a:cubicBezTo>
                    <a:pt x="28547" y="40778"/>
                    <a:pt x="36943" y="40101"/>
                    <a:pt x="38146" y="28046"/>
                  </a:cubicBezTo>
                  <a:cubicBezTo>
                    <a:pt x="38397" y="25490"/>
                    <a:pt x="38522" y="23359"/>
                    <a:pt x="38647" y="20402"/>
                  </a:cubicBezTo>
                  <a:cubicBezTo>
                    <a:pt x="39324" y="4988"/>
                    <a:pt x="31103" y="1"/>
                    <a:pt x="19675" y="1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7"/>
            <p:cNvSpPr/>
            <p:nvPr/>
          </p:nvSpPr>
          <p:spPr>
            <a:xfrm>
              <a:off x="-1994050" y="1757775"/>
              <a:ext cx="983100" cy="1019450"/>
            </a:xfrm>
            <a:custGeom>
              <a:avLst/>
              <a:gdLst/>
              <a:ahLst/>
              <a:cxnLst/>
              <a:rect l="l" t="t" r="r" b="b"/>
              <a:pathLst>
                <a:path w="39324" h="40778" extrusionOk="0">
                  <a:moveTo>
                    <a:pt x="19675" y="40778"/>
                  </a:moveTo>
                  <a:cubicBezTo>
                    <a:pt x="28547" y="40778"/>
                    <a:pt x="36943" y="40101"/>
                    <a:pt x="38146" y="28046"/>
                  </a:cubicBezTo>
                  <a:cubicBezTo>
                    <a:pt x="38397" y="25490"/>
                    <a:pt x="38522" y="23359"/>
                    <a:pt x="38647" y="20402"/>
                  </a:cubicBezTo>
                  <a:cubicBezTo>
                    <a:pt x="39324" y="4988"/>
                    <a:pt x="31103" y="1"/>
                    <a:pt x="19675" y="1"/>
                  </a:cubicBezTo>
                  <a:cubicBezTo>
                    <a:pt x="8246" y="1"/>
                    <a:pt x="0" y="4988"/>
                    <a:pt x="677" y="20402"/>
                  </a:cubicBezTo>
                  <a:cubicBezTo>
                    <a:pt x="802" y="23359"/>
                    <a:pt x="953" y="25490"/>
                    <a:pt x="1203" y="28046"/>
                  </a:cubicBezTo>
                  <a:cubicBezTo>
                    <a:pt x="2381" y="40101"/>
                    <a:pt x="10777" y="40778"/>
                    <a:pt x="19675" y="40778"/>
                  </a:cubicBezTo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7"/>
            <p:cNvSpPr/>
            <p:nvPr/>
          </p:nvSpPr>
          <p:spPr>
            <a:xfrm>
              <a:off x="-1994050" y="1757775"/>
              <a:ext cx="983100" cy="637250"/>
            </a:xfrm>
            <a:custGeom>
              <a:avLst/>
              <a:gdLst/>
              <a:ahLst/>
              <a:cxnLst/>
              <a:rect l="l" t="t" r="r" b="b"/>
              <a:pathLst>
                <a:path w="39324" h="25490" extrusionOk="0">
                  <a:moveTo>
                    <a:pt x="19675" y="1"/>
                  </a:moveTo>
                  <a:cubicBezTo>
                    <a:pt x="8246" y="1"/>
                    <a:pt x="0" y="4988"/>
                    <a:pt x="677" y="20402"/>
                  </a:cubicBezTo>
                  <a:cubicBezTo>
                    <a:pt x="777" y="22332"/>
                    <a:pt x="853" y="23911"/>
                    <a:pt x="978" y="25490"/>
                  </a:cubicBezTo>
                  <a:lnTo>
                    <a:pt x="1329" y="25189"/>
                  </a:lnTo>
                  <a:cubicBezTo>
                    <a:pt x="2005" y="24612"/>
                    <a:pt x="2356" y="23735"/>
                    <a:pt x="2206" y="22858"/>
                  </a:cubicBezTo>
                  <a:cubicBezTo>
                    <a:pt x="2005" y="21630"/>
                    <a:pt x="1880" y="19625"/>
                    <a:pt x="2507" y="17294"/>
                  </a:cubicBezTo>
                  <a:cubicBezTo>
                    <a:pt x="2507" y="17294"/>
                    <a:pt x="4762" y="13961"/>
                    <a:pt x="8797" y="11956"/>
                  </a:cubicBezTo>
                  <a:cubicBezTo>
                    <a:pt x="8797" y="11956"/>
                    <a:pt x="11479" y="15916"/>
                    <a:pt x="16141" y="15916"/>
                  </a:cubicBezTo>
                  <a:cubicBezTo>
                    <a:pt x="20251" y="15916"/>
                    <a:pt x="21103" y="14161"/>
                    <a:pt x="21103" y="14161"/>
                  </a:cubicBezTo>
                  <a:cubicBezTo>
                    <a:pt x="21103" y="14161"/>
                    <a:pt x="23529" y="15339"/>
                    <a:pt x="26099" y="15339"/>
                  </a:cubicBezTo>
                  <a:cubicBezTo>
                    <a:pt x="26598" y="15339"/>
                    <a:pt x="27102" y="15295"/>
                    <a:pt x="27595" y="15189"/>
                  </a:cubicBezTo>
                  <a:cubicBezTo>
                    <a:pt x="30326" y="14587"/>
                    <a:pt x="30527" y="11956"/>
                    <a:pt x="30527" y="11956"/>
                  </a:cubicBezTo>
                  <a:cubicBezTo>
                    <a:pt x="34587" y="13961"/>
                    <a:pt x="36818" y="17294"/>
                    <a:pt x="36818" y="17294"/>
                  </a:cubicBezTo>
                  <a:cubicBezTo>
                    <a:pt x="37444" y="19625"/>
                    <a:pt x="37319" y="21630"/>
                    <a:pt x="37118" y="22858"/>
                  </a:cubicBezTo>
                  <a:cubicBezTo>
                    <a:pt x="36993" y="23735"/>
                    <a:pt x="37319" y="24612"/>
                    <a:pt x="37996" y="25189"/>
                  </a:cubicBezTo>
                  <a:lnTo>
                    <a:pt x="38372" y="25490"/>
                  </a:lnTo>
                  <a:cubicBezTo>
                    <a:pt x="38472" y="23911"/>
                    <a:pt x="38572" y="22332"/>
                    <a:pt x="38647" y="20402"/>
                  </a:cubicBezTo>
                  <a:cubicBezTo>
                    <a:pt x="39324" y="4988"/>
                    <a:pt x="31103" y="1"/>
                    <a:pt x="19675" y="1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7"/>
            <p:cNvSpPr/>
            <p:nvPr/>
          </p:nvSpPr>
          <p:spPr>
            <a:xfrm>
              <a:off x="-1548550" y="2644375"/>
              <a:ext cx="92125" cy="132850"/>
            </a:xfrm>
            <a:custGeom>
              <a:avLst/>
              <a:gdLst/>
              <a:ahLst/>
              <a:cxnLst/>
              <a:rect l="l" t="t" r="r" b="b"/>
              <a:pathLst>
                <a:path w="3685" h="5314" extrusionOk="0">
                  <a:moveTo>
                    <a:pt x="1855" y="1"/>
                  </a:moveTo>
                  <a:lnTo>
                    <a:pt x="0" y="5289"/>
                  </a:lnTo>
                  <a:cubicBezTo>
                    <a:pt x="627" y="5314"/>
                    <a:pt x="1228" y="5314"/>
                    <a:pt x="1855" y="5314"/>
                  </a:cubicBezTo>
                  <a:cubicBezTo>
                    <a:pt x="2456" y="5314"/>
                    <a:pt x="3083" y="5314"/>
                    <a:pt x="3684" y="5289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7"/>
            <p:cNvSpPr/>
            <p:nvPr/>
          </p:nvSpPr>
          <p:spPr>
            <a:xfrm>
              <a:off x="-2099950" y="1572950"/>
              <a:ext cx="1195525" cy="822075"/>
            </a:xfrm>
            <a:custGeom>
              <a:avLst/>
              <a:gdLst/>
              <a:ahLst/>
              <a:cxnLst/>
              <a:rect l="l" t="t" r="r" b="b"/>
              <a:pathLst>
                <a:path w="47821" h="32883" extrusionOk="0">
                  <a:moveTo>
                    <a:pt x="22645" y="0"/>
                  </a:moveTo>
                  <a:cubicBezTo>
                    <a:pt x="18651" y="0"/>
                    <a:pt x="13878" y="1446"/>
                    <a:pt x="9825" y="4913"/>
                  </a:cubicBezTo>
                  <a:cubicBezTo>
                    <a:pt x="6417" y="7845"/>
                    <a:pt x="7068" y="10577"/>
                    <a:pt x="7068" y="10577"/>
                  </a:cubicBezTo>
                  <a:cubicBezTo>
                    <a:pt x="7068" y="10577"/>
                    <a:pt x="3234" y="11404"/>
                    <a:pt x="1605" y="16015"/>
                  </a:cubicBezTo>
                  <a:cubicBezTo>
                    <a:pt x="1" y="20627"/>
                    <a:pt x="2457" y="24687"/>
                    <a:pt x="2457" y="24687"/>
                  </a:cubicBezTo>
                  <a:cubicBezTo>
                    <a:pt x="2457" y="24687"/>
                    <a:pt x="1204" y="30502"/>
                    <a:pt x="5214" y="32883"/>
                  </a:cubicBezTo>
                  <a:lnTo>
                    <a:pt x="5565" y="32582"/>
                  </a:lnTo>
                  <a:cubicBezTo>
                    <a:pt x="6241" y="32005"/>
                    <a:pt x="6592" y="31128"/>
                    <a:pt x="6442" y="30251"/>
                  </a:cubicBezTo>
                  <a:cubicBezTo>
                    <a:pt x="6241" y="29023"/>
                    <a:pt x="6116" y="27018"/>
                    <a:pt x="6743" y="24687"/>
                  </a:cubicBezTo>
                  <a:cubicBezTo>
                    <a:pt x="6743" y="24687"/>
                    <a:pt x="8998" y="21354"/>
                    <a:pt x="13033" y="19349"/>
                  </a:cubicBezTo>
                  <a:cubicBezTo>
                    <a:pt x="13033" y="19349"/>
                    <a:pt x="15715" y="22457"/>
                    <a:pt x="20377" y="22457"/>
                  </a:cubicBezTo>
                  <a:cubicBezTo>
                    <a:pt x="24487" y="22457"/>
                    <a:pt x="25339" y="20702"/>
                    <a:pt x="25339" y="20702"/>
                  </a:cubicBezTo>
                  <a:cubicBezTo>
                    <a:pt x="25339" y="20702"/>
                    <a:pt x="27765" y="21880"/>
                    <a:pt x="30335" y="21880"/>
                  </a:cubicBezTo>
                  <a:cubicBezTo>
                    <a:pt x="30834" y="21880"/>
                    <a:pt x="31338" y="21836"/>
                    <a:pt x="31831" y="21730"/>
                  </a:cubicBezTo>
                  <a:cubicBezTo>
                    <a:pt x="34562" y="21128"/>
                    <a:pt x="34763" y="19349"/>
                    <a:pt x="34763" y="19349"/>
                  </a:cubicBezTo>
                  <a:cubicBezTo>
                    <a:pt x="38823" y="21354"/>
                    <a:pt x="41054" y="24687"/>
                    <a:pt x="41054" y="24687"/>
                  </a:cubicBezTo>
                  <a:cubicBezTo>
                    <a:pt x="41680" y="27018"/>
                    <a:pt x="41555" y="29023"/>
                    <a:pt x="41354" y="30251"/>
                  </a:cubicBezTo>
                  <a:cubicBezTo>
                    <a:pt x="41229" y="31128"/>
                    <a:pt x="41555" y="32005"/>
                    <a:pt x="42232" y="32582"/>
                  </a:cubicBezTo>
                  <a:lnTo>
                    <a:pt x="42608" y="32883"/>
                  </a:lnTo>
                  <a:cubicBezTo>
                    <a:pt x="46618" y="30502"/>
                    <a:pt x="45339" y="24687"/>
                    <a:pt x="45339" y="24687"/>
                  </a:cubicBezTo>
                  <a:cubicBezTo>
                    <a:pt x="45339" y="24687"/>
                    <a:pt x="47821" y="20627"/>
                    <a:pt x="46191" y="16015"/>
                  </a:cubicBezTo>
                  <a:cubicBezTo>
                    <a:pt x="44562" y="11404"/>
                    <a:pt x="40728" y="10577"/>
                    <a:pt x="40728" y="10577"/>
                  </a:cubicBezTo>
                  <a:cubicBezTo>
                    <a:pt x="41795" y="8737"/>
                    <a:pt x="39919" y="3974"/>
                    <a:pt x="33178" y="3974"/>
                  </a:cubicBezTo>
                  <a:cubicBezTo>
                    <a:pt x="32481" y="3974"/>
                    <a:pt x="31732" y="4025"/>
                    <a:pt x="30928" y="4136"/>
                  </a:cubicBezTo>
                  <a:cubicBezTo>
                    <a:pt x="30195" y="1603"/>
                    <a:pt x="26852" y="0"/>
                    <a:pt x="22645" y="0"/>
                  </a:cubicBezTo>
                  <a:close/>
                </a:path>
              </a:pathLst>
            </a:custGeom>
            <a:solidFill>
              <a:srgbClr val="A06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7"/>
            <p:cNvSpPr/>
            <p:nvPr/>
          </p:nvSpPr>
          <p:spPr>
            <a:xfrm>
              <a:off x="-2099950" y="1572950"/>
              <a:ext cx="1195525" cy="822075"/>
            </a:xfrm>
            <a:custGeom>
              <a:avLst/>
              <a:gdLst/>
              <a:ahLst/>
              <a:cxnLst/>
              <a:rect l="l" t="t" r="r" b="b"/>
              <a:pathLst>
                <a:path w="47821" h="32883" extrusionOk="0">
                  <a:moveTo>
                    <a:pt x="22645" y="0"/>
                  </a:moveTo>
                  <a:cubicBezTo>
                    <a:pt x="18651" y="0"/>
                    <a:pt x="13878" y="1446"/>
                    <a:pt x="9825" y="4913"/>
                  </a:cubicBezTo>
                  <a:cubicBezTo>
                    <a:pt x="6417" y="7845"/>
                    <a:pt x="7068" y="10577"/>
                    <a:pt x="7068" y="10577"/>
                  </a:cubicBezTo>
                  <a:cubicBezTo>
                    <a:pt x="7068" y="10577"/>
                    <a:pt x="3234" y="11404"/>
                    <a:pt x="1605" y="16015"/>
                  </a:cubicBezTo>
                  <a:cubicBezTo>
                    <a:pt x="1" y="20627"/>
                    <a:pt x="2457" y="24687"/>
                    <a:pt x="2457" y="24687"/>
                  </a:cubicBezTo>
                  <a:cubicBezTo>
                    <a:pt x="2457" y="24687"/>
                    <a:pt x="1204" y="30502"/>
                    <a:pt x="5214" y="32883"/>
                  </a:cubicBezTo>
                  <a:lnTo>
                    <a:pt x="5565" y="32582"/>
                  </a:lnTo>
                  <a:cubicBezTo>
                    <a:pt x="6241" y="32005"/>
                    <a:pt x="6592" y="31128"/>
                    <a:pt x="6442" y="30251"/>
                  </a:cubicBezTo>
                  <a:cubicBezTo>
                    <a:pt x="6241" y="29023"/>
                    <a:pt x="6116" y="27018"/>
                    <a:pt x="6743" y="24687"/>
                  </a:cubicBezTo>
                  <a:cubicBezTo>
                    <a:pt x="6743" y="24687"/>
                    <a:pt x="8998" y="21354"/>
                    <a:pt x="13033" y="19349"/>
                  </a:cubicBezTo>
                  <a:cubicBezTo>
                    <a:pt x="13033" y="19349"/>
                    <a:pt x="15715" y="22457"/>
                    <a:pt x="20377" y="22457"/>
                  </a:cubicBezTo>
                  <a:cubicBezTo>
                    <a:pt x="24487" y="22457"/>
                    <a:pt x="25339" y="20702"/>
                    <a:pt x="25339" y="20702"/>
                  </a:cubicBezTo>
                  <a:cubicBezTo>
                    <a:pt x="25339" y="20702"/>
                    <a:pt x="27765" y="21880"/>
                    <a:pt x="30335" y="21880"/>
                  </a:cubicBezTo>
                  <a:cubicBezTo>
                    <a:pt x="30834" y="21880"/>
                    <a:pt x="31338" y="21836"/>
                    <a:pt x="31831" y="21730"/>
                  </a:cubicBezTo>
                  <a:cubicBezTo>
                    <a:pt x="34562" y="21128"/>
                    <a:pt x="34763" y="19349"/>
                    <a:pt x="34763" y="19349"/>
                  </a:cubicBezTo>
                  <a:cubicBezTo>
                    <a:pt x="38823" y="21354"/>
                    <a:pt x="41054" y="24687"/>
                    <a:pt x="41054" y="24687"/>
                  </a:cubicBezTo>
                  <a:cubicBezTo>
                    <a:pt x="41680" y="27018"/>
                    <a:pt x="41555" y="29023"/>
                    <a:pt x="41354" y="30251"/>
                  </a:cubicBezTo>
                  <a:cubicBezTo>
                    <a:pt x="41229" y="31128"/>
                    <a:pt x="41555" y="32005"/>
                    <a:pt x="42232" y="32582"/>
                  </a:cubicBezTo>
                  <a:lnTo>
                    <a:pt x="42608" y="32883"/>
                  </a:lnTo>
                  <a:cubicBezTo>
                    <a:pt x="46618" y="30502"/>
                    <a:pt x="45339" y="24687"/>
                    <a:pt x="45339" y="24687"/>
                  </a:cubicBezTo>
                  <a:cubicBezTo>
                    <a:pt x="45339" y="24687"/>
                    <a:pt x="47821" y="20627"/>
                    <a:pt x="46191" y="16015"/>
                  </a:cubicBezTo>
                  <a:cubicBezTo>
                    <a:pt x="44562" y="11404"/>
                    <a:pt x="40728" y="10577"/>
                    <a:pt x="40728" y="10577"/>
                  </a:cubicBezTo>
                  <a:cubicBezTo>
                    <a:pt x="41795" y="8737"/>
                    <a:pt x="39919" y="3974"/>
                    <a:pt x="33178" y="3974"/>
                  </a:cubicBezTo>
                  <a:cubicBezTo>
                    <a:pt x="32481" y="3974"/>
                    <a:pt x="31732" y="4025"/>
                    <a:pt x="30928" y="4136"/>
                  </a:cubicBezTo>
                  <a:cubicBezTo>
                    <a:pt x="30195" y="1603"/>
                    <a:pt x="26852" y="0"/>
                    <a:pt x="22645" y="0"/>
                  </a:cubicBezTo>
                  <a:close/>
                </a:path>
              </a:pathLst>
            </a:custGeom>
            <a:solidFill>
              <a:srgbClr val="A06E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7"/>
            <p:cNvSpPr/>
            <p:nvPr/>
          </p:nvSpPr>
          <p:spPr>
            <a:xfrm>
              <a:off x="-2099950" y="1517800"/>
              <a:ext cx="1195525" cy="877225"/>
            </a:xfrm>
            <a:custGeom>
              <a:avLst/>
              <a:gdLst/>
              <a:ahLst/>
              <a:cxnLst/>
              <a:rect l="l" t="t" r="r" b="b"/>
              <a:pathLst>
                <a:path w="47821" h="35089" extrusionOk="0">
                  <a:moveTo>
                    <a:pt x="40728" y="12783"/>
                  </a:moveTo>
                  <a:cubicBezTo>
                    <a:pt x="40728" y="12783"/>
                    <a:pt x="44562" y="13610"/>
                    <a:pt x="46191" y="18221"/>
                  </a:cubicBezTo>
                  <a:cubicBezTo>
                    <a:pt x="47821" y="22833"/>
                    <a:pt x="45339" y="26893"/>
                    <a:pt x="45339" y="26893"/>
                  </a:cubicBezTo>
                  <a:cubicBezTo>
                    <a:pt x="45339" y="26893"/>
                    <a:pt x="46618" y="32708"/>
                    <a:pt x="42608" y="35089"/>
                  </a:cubicBezTo>
                  <a:lnTo>
                    <a:pt x="42232" y="34788"/>
                  </a:lnTo>
                  <a:cubicBezTo>
                    <a:pt x="41555" y="34211"/>
                    <a:pt x="41229" y="33334"/>
                    <a:pt x="41354" y="32457"/>
                  </a:cubicBezTo>
                  <a:cubicBezTo>
                    <a:pt x="41555" y="31229"/>
                    <a:pt x="41680" y="29224"/>
                    <a:pt x="41054" y="26893"/>
                  </a:cubicBezTo>
                  <a:cubicBezTo>
                    <a:pt x="41054" y="26893"/>
                    <a:pt x="38823" y="23560"/>
                    <a:pt x="34763" y="21555"/>
                  </a:cubicBezTo>
                  <a:cubicBezTo>
                    <a:pt x="34763" y="21555"/>
                    <a:pt x="34562" y="23334"/>
                    <a:pt x="31831" y="23936"/>
                  </a:cubicBezTo>
                  <a:cubicBezTo>
                    <a:pt x="28798" y="24587"/>
                    <a:pt x="25339" y="22908"/>
                    <a:pt x="25339" y="22908"/>
                  </a:cubicBezTo>
                  <a:cubicBezTo>
                    <a:pt x="25339" y="22908"/>
                    <a:pt x="24487" y="24663"/>
                    <a:pt x="20377" y="24663"/>
                  </a:cubicBezTo>
                  <a:cubicBezTo>
                    <a:pt x="15715" y="24663"/>
                    <a:pt x="13033" y="21555"/>
                    <a:pt x="13033" y="21555"/>
                  </a:cubicBezTo>
                  <a:cubicBezTo>
                    <a:pt x="8998" y="23560"/>
                    <a:pt x="6743" y="26893"/>
                    <a:pt x="6743" y="26893"/>
                  </a:cubicBezTo>
                  <a:cubicBezTo>
                    <a:pt x="6116" y="29224"/>
                    <a:pt x="6241" y="31229"/>
                    <a:pt x="6442" y="32457"/>
                  </a:cubicBezTo>
                  <a:cubicBezTo>
                    <a:pt x="6592" y="33334"/>
                    <a:pt x="6241" y="34211"/>
                    <a:pt x="5565" y="34788"/>
                  </a:cubicBezTo>
                  <a:lnTo>
                    <a:pt x="5214" y="35089"/>
                  </a:lnTo>
                  <a:cubicBezTo>
                    <a:pt x="1204" y="32708"/>
                    <a:pt x="2457" y="26893"/>
                    <a:pt x="2457" y="26893"/>
                  </a:cubicBezTo>
                  <a:cubicBezTo>
                    <a:pt x="2457" y="26893"/>
                    <a:pt x="1" y="22833"/>
                    <a:pt x="1605" y="18221"/>
                  </a:cubicBezTo>
                  <a:cubicBezTo>
                    <a:pt x="3234" y="13610"/>
                    <a:pt x="7068" y="12783"/>
                    <a:pt x="7068" y="12783"/>
                  </a:cubicBezTo>
                  <a:cubicBezTo>
                    <a:pt x="7068" y="12783"/>
                    <a:pt x="6417" y="10051"/>
                    <a:pt x="9825" y="7119"/>
                  </a:cubicBezTo>
                  <a:cubicBezTo>
                    <a:pt x="18146" y="1"/>
                    <a:pt x="29500" y="1404"/>
                    <a:pt x="30928" y="6342"/>
                  </a:cubicBezTo>
                  <a:cubicBezTo>
                    <a:pt x="39500" y="5164"/>
                    <a:pt x="41906" y="10753"/>
                    <a:pt x="40728" y="12783"/>
                  </a:cubicBezTo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7"/>
            <p:cNvSpPr/>
            <p:nvPr/>
          </p:nvSpPr>
          <p:spPr>
            <a:xfrm>
              <a:off x="-2074250" y="2052275"/>
              <a:ext cx="230600" cy="342750"/>
            </a:xfrm>
            <a:custGeom>
              <a:avLst/>
              <a:gdLst/>
              <a:ahLst/>
              <a:cxnLst/>
              <a:rect l="l" t="t" r="r" b="b"/>
              <a:pathLst>
                <a:path w="9224" h="13710" extrusionOk="0">
                  <a:moveTo>
                    <a:pt x="50" y="0"/>
                  </a:moveTo>
                  <a:lnTo>
                    <a:pt x="50" y="0"/>
                  </a:lnTo>
                  <a:cubicBezTo>
                    <a:pt x="0" y="3158"/>
                    <a:pt x="1429" y="5514"/>
                    <a:pt x="1429" y="5514"/>
                  </a:cubicBezTo>
                  <a:cubicBezTo>
                    <a:pt x="1429" y="5514"/>
                    <a:pt x="176" y="11329"/>
                    <a:pt x="4186" y="13710"/>
                  </a:cubicBezTo>
                  <a:lnTo>
                    <a:pt x="4537" y="13409"/>
                  </a:lnTo>
                  <a:cubicBezTo>
                    <a:pt x="5213" y="12832"/>
                    <a:pt x="5564" y="11955"/>
                    <a:pt x="5414" y="11078"/>
                  </a:cubicBezTo>
                  <a:cubicBezTo>
                    <a:pt x="5213" y="9850"/>
                    <a:pt x="5088" y="7845"/>
                    <a:pt x="5715" y="5514"/>
                  </a:cubicBezTo>
                  <a:cubicBezTo>
                    <a:pt x="5715" y="5514"/>
                    <a:pt x="6943" y="3685"/>
                    <a:pt x="9223" y="1930"/>
                  </a:cubicBezTo>
                  <a:lnTo>
                    <a:pt x="9223" y="1930"/>
                  </a:lnTo>
                  <a:cubicBezTo>
                    <a:pt x="6166" y="3183"/>
                    <a:pt x="4462" y="5414"/>
                    <a:pt x="4462" y="5414"/>
                  </a:cubicBezTo>
                  <a:cubicBezTo>
                    <a:pt x="1178" y="4186"/>
                    <a:pt x="101" y="226"/>
                    <a:pt x="5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7"/>
            <p:cNvSpPr/>
            <p:nvPr/>
          </p:nvSpPr>
          <p:spPr>
            <a:xfrm>
              <a:off x="-1160725" y="2052275"/>
              <a:ext cx="229975" cy="342750"/>
            </a:xfrm>
            <a:custGeom>
              <a:avLst/>
              <a:gdLst/>
              <a:ahLst/>
              <a:cxnLst/>
              <a:rect l="l" t="t" r="r" b="b"/>
              <a:pathLst>
                <a:path w="9199" h="13710" extrusionOk="0">
                  <a:moveTo>
                    <a:pt x="9174" y="0"/>
                  </a:moveTo>
                  <a:cubicBezTo>
                    <a:pt x="9124" y="201"/>
                    <a:pt x="8046" y="4186"/>
                    <a:pt x="4763" y="5414"/>
                  </a:cubicBezTo>
                  <a:cubicBezTo>
                    <a:pt x="4763" y="5414"/>
                    <a:pt x="3033" y="3183"/>
                    <a:pt x="1" y="1930"/>
                  </a:cubicBezTo>
                  <a:lnTo>
                    <a:pt x="1" y="1930"/>
                  </a:lnTo>
                  <a:cubicBezTo>
                    <a:pt x="2257" y="3685"/>
                    <a:pt x="3485" y="5514"/>
                    <a:pt x="3485" y="5514"/>
                  </a:cubicBezTo>
                  <a:cubicBezTo>
                    <a:pt x="4111" y="7845"/>
                    <a:pt x="3986" y="9850"/>
                    <a:pt x="3785" y="11078"/>
                  </a:cubicBezTo>
                  <a:cubicBezTo>
                    <a:pt x="3660" y="11955"/>
                    <a:pt x="3986" y="12832"/>
                    <a:pt x="4663" y="13409"/>
                  </a:cubicBezTo>
                  <a:lnTo>
                    <a:pt x="5039" y="13710"/>
                  </a:lnTo>
                  <a:cubicBezTo>
                    <a:pt x="9049" y="11329"/>
                    <a:pt x="7770" y="5514"/>
                    <a:pt x="7770" y="5514"/>
                  </a:cubicBezTo>
                  <a:cubicBezTo>
                    <a:pt x="7770" y="5514"/>
                    <a:pt x="9199" y="3158"/>
                    <a:pt x="9174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7"/>
            <p:cNvSpPr/>
            <p:nvPr/>
          </p:nvSpPr>
          <p:spPr>
            <a:xfrm>
              <a:off x="-1854325" y="1649375"/>
              <a:ext cx="342750" cy="188000"/>
            </a:xfrm>
            <a:custGeom>
              <a:avLst/>
              <a:gdLst/>
              <a:ahLst/>
              <a:cxnLst/>
              <a:rect l="l" t="t" r="r" b="b"/>
              <a:pathLst>
                <a:path w="13710" h="7520" fill="none" extrusionOk="0">
                  <a:moveTo>
                    <a:pt x="0" y="7520"/>
                  </a:moveTo>
                  <a:cubicBezTo>
                    <a:pt x="0" y="7520"/>
                    <a:pt x="3058" y="1"/>
                    <a:pt x="13710" y="1"/>
                  </a:cubicBezTo>
                </a:path>
              </a:pathLst>
            </a:custGeom>
            <a:noFill/>
            <a:ln w="37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7"/>
            <p:cNvSpPr/>
            <p:nvPr/>
          </p:nvSpPr>
          <p:spPr>
            <a:xfrm>
              <a:off x="-1682650" y="1661925"/>
              <a:ext cx="312050" cy="81475"/>
            </a:xfrm>
            <a:custGeom>
              <a:avLst/>
              <a:gdLst/>
              <a:ahLst/>
              <a:cxnLst/>
              <a:rect l="l" t="t" r="r" b="b"/>
              <a:pathLst>
                <a:path w="12482" h="3259" fill="none" extrusionOk="0">
                  <a:moveTo>
                    <a:pt x="1" y="3258"/>
                  </a:moveTo>
                  <a:cubicBezTo>
                    <a:pt x="1" y="3258"/>
                    <a:pt x="6442" y="0"/>
                    <a:pt x="12482" y="2707"/>
                  </a:cubicBezTo>
                </a:path>
              </a:pathLst>
            </a:custGeom>
            <a:noFill/>
            <a:ln w="37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7"/>
            <p:cNvSpPr/>
            <p:nvPr/>
          </p:nvSpPr>
          <p:spPr>
            <a:xfrm>
              <a:off x="-1258450" y="1745875"/>
              <a:ext cx="135975" cy="91500"/>
            </a:xfrm>
            <a:custGeom>
              <a:avLst/>
              <a:gdLst/>
              <a:ahLst/>
              <a:cxnLst/>
              <a:rect l="l" t="t" r="r" b="b"/>
              <a:pathLst>
                <a:path w="5439" h="3660" fill="none" extrusionOk="0">
                  <a:moveTo>
                    <a:pt x="0" y="1"/>
                  </a:moveTo>
                  <a:cubicBezTo>
                    <a:pt x="0" y="1"/>
                    <a:pt x="5439" y="201"/>
                    <a:pt x="5439" y="3660"/>
                  </a:cubicBezTo>
                </a:path>
              </a:pathLst>
            </a:custGeom>
            <a:noFill/>
            <a:ln w="37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7"/>
            <p:cNvSpPr/>
            <p:nvPr/>
          </p:nvSpPr>
          <p:spPr>
            <a:xfrm>
              <a:off x="-2062975" y="1889375"/>
              <a:ext cx="156050" cy="298250"/>
            </a:xfrm>
            <a:custGeom>
              <a:avLst/>
              <a:gdLst/>
              <a:ahLst/>
              <a:cxnLst/>
              <a:rect l="l" t="t" r="r" b="b"/>
              <a:pathLst>
                <a:path w="6242" h="11930" fill="none" extrusionOk="0">
                  <a:moveTo>
                    <a:pt x="3108" y="11930"/>
                  </a:moveTo>
                  <a:cubicBezTo>
                    <a:pt x="3108" y="11930"/>
                    <a:pt x="0" y="4211"/>
                    <a:pt x="6241" y="0"/>
                  </a:cubicBezTo>
                </a:path>
              </a:pathLst>
            </a:custGeom>
            <a:noFill/>
            <a:ln w="37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7"/>
            <p:cNvSpPr/>
            <p:nvPr/>
          </p:nvSpPr>
          <p:spPr>
            <a:xfrm>
              <a:off x="-1093050" y="1889375"/>
              <a:ext cx="114075" cy="184850"/>
            </a:xfrm>
            <a:custGeom>
              <a:avLst/>
              <a:gdLst/>
              <a:ahLst/>
              <a:cxnLst/>
              <a:rect l="l" t="t" r="r" b="b"/>
              <a:pathLst>
                <a:path w="4563" h="7394" fill="none" extrusionOk="0">
                  <a:moveTo>
                    <a:pt x="1" y="0"/>
                  </a:moveTo>
                  <a:cubicBezTo>
                    <a:pt x="1" y="0"/>
                    <a:pt x="4562" y="2206"/>
                    <a:pt x="4562" y="7394"/>
                  </a:cubicBezTo>
                </a:path>
              </a:pathLst>
            </a:custGeom>
            <a:noFill/>
            <a:ln w="37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7"/>
            <p:cNvSpPr/>
            <p:nvPr/>
          </p:nvSpPr>
          <p:spPr>
            <a:xfrm>
              <a:off x="-1438275" y="2022200"/>
              <a:ext cx="179850" cy="64550"/>
            </a:xfrm>
            <a:custGeom>
              <a:avLst/>
              <a:gdLst/>
              <a:ahLst/>
              <a:cxnLst/>
              <a:rect l="l" t="t" r="r" b="b"/>
              <a:pathLst>
                <a:path w="7194" h="2582" fill="none" extrusionOk="0">
                  <a:moveTo>
                    <a:pt x="0" y="1203"/>
                  </a:moveTo>
                  <a:cubicBezTo>
                    <a:pt x="0" y="1203"/>
                    <a:pt x="2832" y="2582"/>
                    <a:pt x="4962" y="2081"/>
                  </a:cubicBezTo>
                  <a:cubicBezTo>
                    <a:pt x="7193" y="1579"/>
                    <a:pt x="7193" y="0"/>
                    <a:pt x="7193" y="0"/>
                  </a:cubicBezTo>
                </a:path>
              </a:pathLst>
            </a:custGeom>
            <a:solidFill>
              <a:srgbClr val="610219"/>
            </a:solidFill>
            <a:ln w="37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7"/>
            <p:cNvSpPr/>
            <p:nvPr/>
          </p:nvSpPr>
          <p:spPr>
            <a:xfrm>
              <a:off x="-1740300" y="2010300"/>
              <a:ext cx="290750" cy="69575"/>
            </a:xfrm>
            <a:custGeom>
              <a:avLst/>
              <a:gdLst/>
              <a:ahLst/>
              <a:cxnLst/>
              <a:rect l="l" t="t" r="r" b="b"/>
              <a:pathLst>
                <a:path w="11630" h="2783" fill="none" extrusionOk="0">
                  <a:moveTo>
                    <a:pt x="1" y="326"/>
                  </a:moveTo>
                  <a:cubicBezTo>
                    <a:pt x="1" y="326"/>
                    <a:pt x="2783" y="2782"/>
                    <a:pt x="5790" y="2782"/>
                  </a:cubicBezTo>
                  <a:cubicBezTo>
                    <a:pt x="9901" y="2782"/>
                    <a:pt x="11630" y="0"/>
                    <a:pt x="11630" y="0"/>
                  </a:cubicBezTo>
                </a:path>
              </a:pathLst>
            </a:custGeom>
            <a:solidFill>
              <a:srgbClr val="610219"/>
            </a:solidFill>
            <a:ln w="37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7"/>
            <p:cNvSpPr/>
            <p:nvPr/>
          </p:nvSpPr>
          <p:spPr>
            <a:xfrm>
              <a:off x="-1036025" y="2002775"/>
              <a:ext cx="49525" cy="184225"/>
            </a:xfrm>
            <a:custGeom>
              <a:avLst/>
              <a:gdLst/>
              <a:ahLst/>
              <a:cxnLst/>
              <a:rect l="l" t="t" r="r" b="b"/>
              <a:pathLst>
                <a:path w="1981" h="7369" fill="none" extrusionOk="0">
                  <a:moveTo>
                    <a:pt x="0" y="0"/>
                  </a:moveTo>
                  <a:cubicBezTo>
                    <a:pt x="0" y="0"/>
                    <a:pt x="1980" y="2933"/>
                    <a:pt x="878" y="7369"/>
                  </a:cubicBezTo>
                </a:path>
              </a:pathLst>
            </a:custGeom>
            <a:solidFill>
              <a:srgbClr val="85200C"/>
            </a:solidFill>
            <a:ln w="37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7"/>
            <p:cNvSpPr/>
            <p:nvPr/>
          </p:nvSpPr>
          <p:spPr>
            <a:xfrm>
              <a:off x="-1941425" y="1874325"/>
              <a:ext cx="136625" cy="125975"/>
            </a:xfrm>
            <a:custGeom>
              <a:avLst/>
              <a:gdLst/>
              <a:ahLst/>
              <a:cxnLst/>
              <a:rect l="l" t="t" r="r" b="b"/>
              <a:pathLst>
                <a:path w="5465" h="5039" fill="none" extrusionOk="0">
                  <a:moveTo>
                    <a:pt x="5464" y="0"/>
                  </a:moveTo>
                  <a:cubicBezTo>
                    <a:pt x="5464" y="0"/>
                    <a:pt x="1730" y="1028"/>
                    <a:pt x="1" y="5038"/>
                  </a:cubicBezTo>
                </a:path>
              </a:pathLst>
            </a:custGeom>
            <a:noFill/>
            <a:ln w="37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7"/>
            <p:cNvSpPr/>
            <p:nvPr/>
          </p:nvSpPr>
          <p:spPr>
            <a:xfrm>
              <a:off x="-1769125" y="2288475"/>
              <a:ext cx="105925" cy="106550"/>
            </a:xfrm>
            <a:custGeom>
              <a:avLst/>
              <a:gdLst/>
              <a:ahLst/>
              <a:cxnLst/>
              <a:rect l="l" t="t" r="r" b="b"/>
              <a:pathLst>
                <a:path w="4237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2"/>
                    <a:pt x="2131" y="4262"/>
                  </a:cubicBezTo>
                  <a:cubicBezTo>
                    <a:pt x="3284" y="4262"/>
                    <a:pt x="4237" y="3309"/>
                    <a:pt x="4237" y="2131"/>
                  </a:cubicBezTo>
                  <a:cubicBezTo>
                    <a:pt x="4237" y="953"/>
                    <a:pt x="3284" y="1"/>
                    <a:pt x="2131" y="1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7"/>
            <p:cNvSpPr/>
            <p:nvPr/>
          </p:nvSpPr>
          <p:spPr>
            <a:xfrm>
              <a:off x="-1502200" y="2433225"/>
              <a:ext cx="25" cy="42000"/>
            </a:xfrm>
            <a:custGeom>
              <a:avLst/>
              <a:gdLst/>
              <a:ahLst/>
              <a:cxnLst/>
              <a:rect l="l" t="t" r="r" b="b"/>
              <a:pathLst>
                <a:path w="1" h="1680" fill="none" extrusionOk="0">
                  <a:moveTo>
                    <a:pt x="1" y="1680"/>
                  </a:moveTo>
                  <a:lnTo>
                    <a:pt x="1" y="1"/>
                  </a:lnTo>
                </a:path>
              </a:pathLst>
            </a:custGeom>
            <a:noFill/>
            <a:ln w="11275" cap="rnd" cmpd="sng">
              <a:solidFill>
                <a:srgbClr val="DCAA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7"/>
            <p:cNvSpPr/>
            <p:nvPr/>
          </p:nvSpPr>
          <p:spPr>
            <a:xfrm>
              <a:off x="-1960225" y="2373700"/>
              <a:ext cx="212450" cy="212425"/>
            </a:xfrm>
            <a:custGeom>
              <a:avLst/>
              <a:gdLst/>
              <a:ahLst/>
              <a:cxnLst/>
              <a:rect l="l" t="t" r="r" b="b"/>
              <a:pathLst>
                <a:path w="8498" h="8497" extrusionOk="0">
                  <a:moveTo>
                    <a:pt x="4236" y="1"/>
                  </a:moveTo>
                  <a:cubicBezTo>
                    <a:pt x="1906" y="1"/>
                    <a:pt x="1" y="1905"/>
                    <a:pt x="1" y="4236"/>
                  </a:cubicBezTo>
                  <a:cubicBezTo>
                    <a:pt x="1" y="6592"/>
                    <a:pt x="1906" y="8497"/>
                    <a:pt x="4236" y="8497"/>
                  </a:cubicBezTo>
                  <a:cubicBezTo>
                    <a:pt x="6592" y="8497"/>
                    <a:pt x="8497" y="6592"/>
                    <a:pt x="8497" y="4236"/>
                  </a:cubicBezTo>
                  <a:cubicBezTo>
                    <a:pt x="8497" y="1905"/>
                    <a:pt x="6592" y="1"/>
                    <a:pt x="4236" y="1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7"/>
            <p:cNvSpPr/>
            <p:nvPr/>
          </p:nvSpPr>
          <p:spPr>
            <a:xfrm>
              <a:off x="-1769125" y="2160675"/>
              <a:ext cx="105925" cy="47625"/>
            </a:xfrm>
            <a:custGeom>
              <a:avLst/>
              <a:gdLst/>
              <a:ahLst/>
              <a:cxnLst/>
              <a:rect l="l" t="t" r="r" b="b"/>
              <a:pathLst>
                <a:path w="4237" h="1905" fill="none" extrusionOk="0">
                  <a:moveTo>
                    <a:pt x="1" y="1905"/>
                  </a:moveTo>
                  <a:cubicBezTo>
                    <a:pt x="1" y="1905"/>
                    <a:pt x="2708" y="0"/>
                    <a:pt x="4237" y="1905"/>
                  </a:cubicBezTo>
                </a:path>
              </a:pathLst>
            </a:custGeom>
            <a:solidFill>
              <a:srgbClr val="222222"/>
            </a:solidFill>
            <a:ln w="15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7"/>
            <p:cNvSpPr/>
            <p:nvPr/>
          </p:nvSpPr>
          <p:spPr>
            <a:xfrm>
              <a:off x="-1341800" y="2288475"/>
              <a:ext cx="106550" cy="106550"/>
            </a:xfrm>
            <a:custGeom>
              <a:avLst/>
              <a:gdLst/>
              <a:ahLst/>
              <a:cxnLst/>
              <a:rect l="l" t="t" r="r" b="b"/>
              <a:pathLst>
                <a:path w="4262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2"/>
                    <a:pt x="2131" y="4262"/>
                  </a:cubicBezTo>
                  <a:cubicBezTo>
                    <a:pt x="3309" y="4262"/>
                    <a:pt x="4261" y="3309"/>
                    <a:pt x="4261" y="2131"/>
                  </a:cubicBezTo>
                  <a:cubicBezTo>
                    <a:pt x="4261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7"/>
            <p:cNvSpPr/>
            <p:nvPr/>
          </p:nvSpPr>
          <p:spPr>
            <a:xfrm>
              <a:off x="-1256575" y="2373700"/>
              <a:ext cx="212425" cy="212425"/>
            </a:xfrm>
            <a:custGeom>
              <a:avLst/>
              <a:gdLst/>
              <a:ahLst/>
              <a:cxnLst/>
              <a:rect l="l" t="t" r="r" b="b"/>
              <a:pathLst>
                <a:path w="8497" h="8497" extrusionOk="0">
                  <a:moveTo>
                    <a:pt x="4236" y="1"/>
                  </a:moveTo>
                  <a:cubicBezTo>
                    <a:pt x="1905" y="1"/>
                    <a:pt x="0" y="1905"/>
                    <a:pt x="0" y="4236"/>
                  </a:cubicBezTo>
                  <a:cubicBezTo>
                    <a:pt x="0" y="6592"/>
                    <a:pt x="1905" y="8497"/>
                    <a:pt x="4236" y="8497"/>
                  </a:cubicBezTo>
                  <a:cubicBezTo>
                    <a:pt x="6592" y="8497"/>
                    <a:pt x="8497" y="6592"/>
                    <a:pt x="8497" y="4236"/>
                  </a:cubicBezTo>
                  <a:cubicBezTo>
                    <a:pt x="8497" y="1905"/>
                    <a:pt x="6592" y="1"/>
                    <a:pt x="4236" y="1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7"/>
            <p:cNvSpPr/>
            <p:nvPr/>
          </p:nvSpPr>
          <p:spPr>
            <a:xfrm>
              <a:off x="-1341800" y="2160675"/>
              <a:ext cx="106550" cy="47625"/>
            </a:xfrm>
            <a:custGeom>
              <a:avLst/>
              <a:gdLst/>
              <a:ahLst/>
              <a:cxnLst/>
              <a:rect l="l" t="t" r="r" b="b"/>
              <a:pathLst>
                <a:path w="4262" h="1905" fill="none" extrusionOk="0">
                  <a:moveTo>
                    <a:pt x="4261" y="1905"/>
                  </a:moveTo>
                  <a:cubicBezTo>
                    <a:pt x="4261" y="1905"/>
                    <a:pt x="1555" y="0"/>
                    <a:pt x="1" y="1905"/>
                  </a:cubicBezTo>
                </a:path>
              </a:pathLst>
            </a:custGeom>
            <a:solidFill>
              <a:srgbClr val="222222"/>
            </a:solidFill>
            <a:ln w="15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7"/>
            <p:cNvSpPr/>
            <p:nvPr/>
          </p:nvSpPr>
          <p:spPr>
            <a:xfrm>
              <a:off x="-1663850" y="2532850"/>
              <a:ext cx="322700" cy="25725"/>
            </a:xfrm>
            <a:custGeom>
              <a:avLst/>
              <a:gdLst/>
              <a:ahLst/>
              <a:cxnLst/>
              <a:rect l="l" t="t" r="r" b="b"/>
              <a:pathLst>
                <a:path w="12908" h="1029" fill="none" extrusionOk="0">
                  <a:moveTo>
                    <a:pt x="12908" y="0"/>
                  </a:moveTo>
                  <a:cubicBezTo>
                    <a:pt x="12908" y="0"/>
                    <a:pt x="10727" y="1028"/>
                    <a:pt x="6467" y="1028"/>
                  </a:cubicBezTo>
                  <a:cubicBezTo>
                    <a:pt x="2181" y="1028"/>
                    <a:pt x="0" y="0"/>
                    <a:pt x="0" y="0"/>
                  </a:cubicBezTo>
                </a:path>
              </a:pathLst>
            </a:custGeom>
            <a:noFill/>
            <a:ln w="11275" cap="rnd" cmpd="sng">
              <a:solidFill>
                <a:srgbClr val="DCAA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7"/>
            <p:cNvSpPr/>
            <p:nvPr/>
          </p:nvSpPr>
          <p:spPr>
            <a:xfrm>
              <a:off x="-1239675" y="2428550"/>
              <a:ext cx="177975" cy="102450"/>
            </a:xfrm>
            <a:custGeom>
              <a:avLst/>
              <a:gdLst/>
              <a:ahLst/>
              <a:cxnLst/>
              <a:rect l="l" t="t" r="r" b="b"/>
              <a:pathLst>
                <a:path w="7119" h="4098" extrusionOk="0">
                  <a:moveTo>
                    <a:pt x="558" y="1"/>
                  </a:moveTo>
                  <a:cubicBezTo>
                    <a:pt x="547" y="1"/>
                    <a:pt x="536" y="4"/>
                    <a:pt x="527" y="12"/>
                  </a:cubicBezTo>
                  <a:cubicBezTo>
                    <a:pt x="502" y="12"/>
                    <a:pt x="477" y="12"/>
                    <a:pt x="477" y="37"/>
                  </a:cubicBezTo>
                  <a:lnTo>
                    <a:pt x="402" y="37"/>
                  </a:lnTo>
                  <a:cubicBezTo>
                    <a:pt x="377" y="37"/>
                    <a:pt x="327" y="37"/>
                    <a:pt x="302" y="87"/>
                  </a:cubicBezTo>
                  <a:cubicBezTo>
                    <a:pt x="302" y="87"/>
                    <a:pt x="302" y="87"/>
                    <a:pt x="302" y="112"/>
                  </a:cubicBezTo>
                  <a:cubicBezTo>
                    <a:pt x="302" y="112"/>
                    <a:pt x="277" y="137"/>
                    <a:pt x="277" y="137"/>
                  </a:cubicBezTo>
                  <a:cubicBezTo>
                    <a:pt x="252" y="188"/>
                    <a:pt x="252" y="238"/>
                    <a:pt x="302" y="263"/>
                  </a:cubicBezTo>
                  <a:cubicBezTo>
                    <a:pt x="252" y="463"/>
                    <a:pt x="176" y="1015"/>
                    <a:pt x="101" y="1616"/>
                  </a:cubicBezTo>
                  <a:cubicBezTo>
                    <a:pt x="51" y="1892"/>
                    <a:pt x="26" y="2092"/>
                    <a:pt x="1" y="2142"/>
                  </a:cubicBezTo>
                  <a:cubicBezTo>
                    <a:pt x="1" y="2167"/>
                    <a:pt x="1" y="2167"/>
                    <a:pt x="26" y="2193"/>
                  </a:cubicBezTo>
                  <a:cubicBezTo>
                    <a:pt x="51" y="2268"/>
                    <a:pt x="126" y="2293"/>
                    <a:pt x="176" y="2293"/>
                  </a:cubicBezTo>
                  <a:cubicBezTo>
                    <a:pt x="227" y="2293"/>
                    <a:pt x="227" y="2293"/>
                    <a:pt x="252" y="2318"/>
                  </a:cubicBezTo>
                  <a:cubicBezTo>
                    <a:pt x="252" y="2318"/>
                    <a:pt x="252" y="2343"/>
                    <a:pt x="252" y="2368"/>
                  </a:cubicBezTo>
                  <a:cubicBezTo>
                    <a:pt x="252" y="2393"/>
                    <a:pt x="277" y="2418"/>
                    <a:pt x="277" y="2418"/>
                  </a:cubicBezTo>
                  <a:cubicBezTo>
                    <a:pt x="302" y="2443"/>
                    <a:pt x="352" y="2443"/>
                    <a:pt x="377" y="2443"/>
                  </a:cubicBezTo>
                  <a:cubicBezTo>
                    <a:pt x="427" y="2443"/>
                    <a:pt x="452" y="2443"/>
                    <a:pt x="477" y="2393"/>
                  </a:cubicBezTo>
                  <a:cubicBezTo>
                    <a:pt x="552" y="2418"/>
                    <a:pt x="602" y="2418"/>
                    <a:pt x="678" y="2443"/>
                  </a:cubicBezTo>
                  <a:cubicBezTo>
                    <a:pt x="678" y="2443"/>
                    <a:pt x="678" y="2468"/>
                    <a:pt x="678" y="2468"/>
                  </a:cubicBezTo>
                  <a:cubicBezTo>
                    <a:pt x="703" y="2493"/>
                    <a:pt x="703" y="2518"/>
                    <a:pt x="728" y="2543"/>
                  </a:cubicBezTo>
                  <a:cubicBezTo>
                    <a:pt x="728" y="2543"/>
                    <a:pt x="703" y="2568"/>
                    <a:pt x="703" y="2568"/>
                  </a:cubicBezTo>
                  <a:cubicBezTo>
                    <a:pt x="703" y="2594"/>
                    <a:pt x="703" y="2619"/>
                    <a:pt x="728" y="2644"/>
                  </a:cubicBezTo>
                  <a:cubicBezTo>
                    <a:pt x="753" y="2694"/>
                    <a:pt x="803" y="2694"/>
                    <a:pt x="803" y="2694"/>
                  </a:cubicBezTo>
                  <a:lnTo>
                    <a:pt x="853" y="2694"/>
                  </a:lnTo>
                  <a:cubicBezTo>
                    <a:pt x="866" y="2706"/>
                    <a:pt x="878" y="2713"/>
                    <a:pt x="891" y="2713"/>
                  </a:cubicBezTo>
                  <a:cubicBezTo>
                    <a:pt x="903" y="2713"/>
                    <a:pt x="916" y="2706"/>
                    <a:pt x="928" y="2694"/>
                  </a:cubicBezTo>
                  <a:cubicBezTo>
                    <a:pt x="953" y="2694"/>
                    <a:pt x="978" y="2669"/>
                    <a:pt x="978" y="2644"/>
                  </a:cubicBezTo>
                  <a:cubicBezTo>
                    <a:pt x="978" y="2644"/>
                    <a:pt x="978" y="2619"/>
                    <a:pt x="978" y="2619"/>
                  </a:cubicBezTo>
                  <a:cubicBezTo>
                    <a:pt x="1079" y="2619"/>
                    <a:pt x="1354" y="2694"/>
                    <a:pt x="1755" y="2819"/>
                  </a:cubicBezTo>
                  <a:lnTo>
                    <a:pt x="1831" y="2819"/>
                  </a:lnTo>
                  <a:cubicBezTo>
                    <a:pt x="1831" y="2844"/>
                    <a:pt x="1856" y="2844"/>
                    <a:pt x="1856" y="2844"/>
                  </a:cubicBezTo>
                  <a:lnTo>
                    <a:pt x="1906" y="2844"/>
                  </a:lnTo>
                  <a:cubicBezTo>
                    <a:pt x="1956" y="2869"/>
                    <a:pt x="2031" y="2919"/>
                    <a:pt x="2131" y="2969"/>
                  </a:cubicBezTo>
                  <a:cubicBezTo>
                    <a:pt x="2181" y="2995"/>
                    <a:pt x="2257" y="3045"/>
                    <a:pt x="2282" y="3070"/>
                  </a:cubicBezTo>
                  <a:cubicBezTo>
                    <a:pt x="2282" y="3095"/>
                    <a:pt x="2307" y="3095"/>
                    <a:pt x="2307" y="3120"/>
                  </a:cubicBezTo>
                  <a:cubicBezTo>
                    <a:pt x="2382" y="3195"/>
                    <a:pt x="2432" y="3220"/>
                    <a:pt x="2507" y="3220"/>
                  </a:cubicBezTo>
                  <a:cubicBezTo>
                    <a:pt x="2520" y="3233"/>
                    <a:pt x="2532" y="3239"/>
                    <a:pt x="2545" y="3239"/>
                  </a:cubicBezTo>
                  <a:cubicBezTo>
                    <a:pt x="2557" y="3239"/>
                    <a:pt x="2570" y="3233"/>
                    <a:pt x="2582" y="3220"/>
                  </a:cubicBezTo>
                  <a:lnTo>
                    <a:pt x="2633" y="3220"/>
                  </a:lnTo>
                  <a:cubicBezTo>
                    <a:pt x="2683" y="3270"/>
                    <a:pt x="2733" y="3270"/>
                    <a:pt x="2733" y="3270"/>
                  </a:cubicBezTo>
                  <a:lnTo>
                    <a:pt x="2833" y="3270"/>
                  </a:lnTo>
                  <a:cubicBezTo>
                    <a:pt x="2833" y="3270"/>
                    <a:pt x="2833" y="3295"/>
                    <a:pt x="2858" y="3295"/>
                  </a:cubicBezTo>
                  <a:cubicBezTo>
                    <a:pt x="2858" y="3320"/>
                    <a:pt x="2883" y="3345"/>
                    <a:pt x="2908" y="3345"/>
                  </a:cubicBezTo>
                  <a:lnTo>
                    <a:pt x="2933" y="3345"/>
                  </a:lnTo>
                  <a:cubicBezTo>
                    <a:pt x="2958" y="3396"/>
                    <a:pt x="3009" y="3421"/>
                    <a:pt x="3059" y="3446"/>
                  </a:cubicBezTo>
                  <a:cubicBezTo>
                    <a:pt x="3109" y="3471"/>
                    <a:pt x="3159" y="3471"/>
                    <a:pt x="3184" y="3471"/>
                  </a:cubicBezTo>
                  <a:cubicBezTo>
                    <a:pt x="3184" y="3471"/>
                    <a:pt x="3209" y="3496"/>
                    <a:pt x="3234" y="3496"/>
                  </a:cubicBezTo>
                  <a:cubicBezTo>
                    <a:pt x="3234" y="3521"/>
                    <a:pt x="3259" y="3546"/>
                    <a:pt x="3284" y="3546"/>
                  </a:cubicBezTo>
                  <a:cubicBezTo>
                    <a:pt x="3292" y="3553"/>
                    <a:pt x="3299" y="3556"/>
                    <a:pt x="3306" y="3556"/>
                  </a:cubicBezTo>
                  <a:cubicBezTo>
                    <a:pt x="3324" y="3556"/>
                    <a:pt x="3342" y="3539"/>
                    <a:pt x="3359" y="3521"/>
                  </a:cubicBezTo>
                  <a:cubicBezTo>
                    <a:pt x="3359" y="3546"/>
                    <a:pt x="3384" y="3546"/>
                    <a:pt x="3384" y="3546"/>
                  </a:cubicBezTo>
                  <a:cubicBezTo>
                    <a:pt x="3560" y="3621"/>
                    <a:pt x="4262" y="3721"/>
                    <a:pt x="4387" y="3721"/>
                  </a:cubicBezTo>
                  <a:cubicBezTo>
                    <a:pt x="4412" y="3721"/>
                    <a:pt x="4412" y="3721"/>
                    <a:pt x="4412" y="3746"/>
                  </a:cubicBezTo>
                  <a:cubicBezTo>
                    <a:pt x="4437" y="3746"/>
                    <a:pt x="4462" y="3771"/>
                    <a:pt x="4487" y="3771"/>
                  </a:cubicBezTo>
                  <a:lnTo>
                    <a:pt x="4587" y="3771"/>
                  </a:lnTo>
                  <a:cubicBezTo>
                    <a:pt x="4613" y="3771"/>
                    <a:pt x="4613" y="3797"/>
                    <a:pt x="4638" y="3822"/>
                  </a:cubicBezTo>
                  <a:cubicBezTo>
                    <a:pt x="4654" y="3822"/>
                    <a:pt x="4671" y="3833"/>
                    <a:pt x="4688" y="3833"/>
                  </a:cubicBezTo>
                  <a:cubicBezTo>
                    <a:pt x="4696" y="3833"/>
                    <a:pt x="4704" y="3830"/>
                    <a:pt x="4713" y="3822"/>
                  </a:cubicBezTo>
                  <a:cubicBezTo>
                    <a:pt x="4713" y="3847"/>
                    <a:pt x="4738" y="3847"/>
                    <a:pt x="4738" y="3847"/>
                  </a:cubicBezTo>
                  <a:lnTo>
                    <a:pt x="4788" y="3847"/>
                  </a:lnTo>
                  <a:cubicBezTo>
                    <a:pt x="4838" y="3872"/>
                    <a:pt x="5064" y="3922"/>
                    <a:pt x="5114" y="3947"/>
                  </a:cubicBezTo>
                  <a:cubicBezTo>
                    <a:pt x="5114" y="3972"/>
                    <a:pt x="5139" y="3972"/>
                    <a:pt x="5139" y="3972"/>
                  </a:cubicBezTo>
                  <a:cubicBezTo>
                    <a:pt x="5160" y="3982"/>
                    <a:pt x="5180" y="3988"/>
                    <a:pt x="5199" y="3988"/>
                  </a:cubicBezTo>
                  <a:cubicBezTo>
                    <a:pt x="5226" y="3988"/>
                    <a:pt x="5249" y="3976"/>
                    <a:pt x="5264" y="3947"/>
                  </a:cubicBezTo>
                  <a:cubicBezTo>
                    <a:pt x="5289" y="3947"/>
                    <a:pt x="5289" y="3972"/>
                    <a:pt x="5314" y="3972"/>
                  </a:cubicBezTo>
                  <a:cubicBezTo>
                    <a:pt x="5364" y="3972"/>
                    <a:pt x="5389" y="3997"/>
                    <a:pt x="5415" y="3997"/>
                  </a:cubicBezTo>
                  <a:cubicBezTo>
                    <a:pt x="5427" y="4010"/>
                    <a:pt x="5446" y="4016"/>
                    <a:pt x="5465" y="4016"/>
                  </a:cubicBezTo>
                  <a:cubicBezTo>
                    <a:pt x="5483" y="4016"/>
                    <a:pt x="5502" y="4010"/>
                    <a:pt x="5515" y="3997"/>
                  </a:cubicBezTo>
                  <a:cubicBezTo>
                    <a:pt x="5690" y="4047"/>
                    <a:pt x="5891" y="4072"/>
                    <a:pt x="6091" y="4072"/>
                  </a:cubicBezTo>
                  <a:cubicBezTo>
                    <a:pt x="6141" y="4072"/>
                    <a:pt x="6217" y="4097"/>
                    <a:pt x="6267" y="4097"/>
                  </a:cubicBezTo>
                  <a:cubicBezTo>
                    <a:pt x="6292" y="4097"/>
                    <a:pt x="6317" y="4097"/>
                    <a:pt x="6342" y="4072"/>
                  </a:cubicBezTo>
                  <a:cubicBezTo>
                    <a:pt x="6342" y="4097"/>
                    <a:pt x="6367" y="4097"/>
                    <a:pt x="6367" y="4097"/>
                  </a:cubicBezTo>
                  <a:lnTo>
                    <a:pt x="6467" y="4097"/>
                  </a:lnTo>
                  <a:cubicBezTo>
                    <a:pt x="6517" y="4097"/>
                    <a:pt x="6592" y="4097"/>
                    <a:pt x="6643" y="4022"/>
                  </a:cubicBezTo>
                  <a:cubicBezTo>
                    <a:pt x="6643" y="3997"/>
                    <a:pt x="6668" y="3972"/>
                    <a:pt x="6643" y="3947"/>
                  </a:cubicBezTo>
                  <a:cubicBezTo>
                    <a:pt x="6643" y="3922"/>
                    <a:pt x="6643" y="3922"/>
                    <a:pt x="6618" y="3897"/>
                  </a:cubicBezTo>
                  <a:cubicBezTo>
                    <a:pt x="6868" y="3496"/>
                    <a:pt x="7094" y="2092"/>
                    <a:pt x="7119" y="1917"/>
                  </a:cubicBezTo>
                  <a:cubicBezTo>
                    <a:pt x="7119" y="1892"/>
                    <a:pt x="7119" y="1892"/>
                    <a:pt x="7094" y="1867"/>
                  </a:cubicBezTo>
                  <a:cubicBezTo>
                    <a:pt x="7094" y="1842"/>
                    <a:pt x="7069" y="1817"/>
                    <a:pt x="7044" y="1817"/>
                  </a:cubicBezTo>
                  <a:cubicBezTo>
                    <a:pt x="7019" y="1817"/>
                    <a:pt x="6993" y="1817"/>
                    <a:pt x="6968" y="1842"/>
                  </a:cubicBezTo>
                  <a:lnTo>
                    <a:pt x="6893" y="1892"/>
                  </a:lnTo>
                  <a:cubicBezTo>
                    <a:pt x="6843" y="1867"/>
                    <a:pt x="6787" y="1860"/>
                    <a:pt x="6733" y="1860"/>
                  </a:cubicBezTo>
                  <a:cubicBezTo>
                    <a:pt x="6680" y="1860"/>
                    <a:pt x="6630" y="1867"/>
                    <a:pt x="6592" y="1867"/>
                  </a:cubicBezTo>
                  <a:lnTo>
                    <a:pt x="6467" y="1867"/>
                  </a:lnTo>
                  <a:cubicBezTo>
                    <a:pt x="6442" y="1842"/>
                    <a:pt x="6367" y="1842"/>
                    <a:pt x="6342" y="1817"/>
                  </a:cubicBezTo>
                  <a:cubicBezTo>
                    <a:pt x="6324" y="1799"/>
                    <a:pt x="6306" y="1781"/>
                    <a:pt x="6289" y="1781"/>
                  </a:cubicBezTo>
                  <a:cubicBezTo>
                    <a:pt x="6281" y="1781"/>
                    <a:pt x="6274" y="1784"/>
                    <a:pt x="6267" y="1792"/>
                  </a:cubicBezTo>
                  <a:lnTo>
                    <a:pt x="6242" y="1792"/>
                  </a:lnTo>
                  <a:cubicBezTo>
                    <a:pt x="6217" y="1792"/>
                    <a:pt x="6217" y="1766"/>
                    <a:pt x="6191" y="1741"/>
                  </a:cubicBezTo>
                  <a:cubicBezTo>
                    <a:pt x="6166" y="1716"/>
                    <a:pt x="6141" y="1691"/>
                    <a:pt x="6116" y="1691"/>
                  </a:cubicBezTo>
                  <a:cubicBezTo>
                    <a:pt x="6116" y="1691"/>
                    <a:pt x="6091" y="1691"/>
                    <a:pt x="6091" y="1666"/>
                  </a:cubicBezTo>
                  <a:cubicBezTo>
                    <a:pt x="6091" y="1666"/>
                    <a:pt x="6091" y="1666"/>
                    <a:pt x="6091" y="1641"/>
                  </a:cubicBezTo>
                  <a:cubicBezTo>
                    <a:pt x="6091" y="1616"/>
                    <a:pt x="6091" y="1591"/>
                    <a:pt x="6066" y="1566"/>
                  </a:cubicBezTo>
                  <a:cubicBezTo>
                    <a:pt x="6066" y="1548"/>
                    <a:pt x="6041" y="1531"/>
                    <a:pt x="6018" y="1531"/>
                  </a:cubicBezTo>
                  <a:cubicBezTo>
                    <a:pt x="6008" y="1531"/>
                    <a:pt x="5998" y="1534"/>
                    <a:pt x="5991" y="1541"/>
                  </a:cubicBezTo>
                  <a:cubicBezTo>
                    <a:pt x="5966" y="1541"/>
                    <a:pt x="5916" y="1541"/>
                    <a:pt x="5916" y="1566"/>
                  </a:cubicBezTo>
                  <a:lnTo>
                    <a:pt x="5891" y="1566"/>
                  </a:lnTo>
                  <a:cubicBezTo>
                    <a:pt x="5841" y="1516"/>
                    <a:pt x="5715" y="1516"/>
                    <a:pt x="5515" y="1466"/>
                  </a:cubicBezTo>
                  <a:cubicBezTo>
                    <a:pt x="5389" y="1466"/>
                    <a:pt x="5214" y="1441"/>
                    <a:pt x="5189" y="1416"/>
                  </a:cubicBezTo>
                  <a:cubicBezTo>
                    <a:pt x="5189" y="1416"/>
                    <a:pt x="5164" y="1391"/>
                    <a:pt x="5139" y="1391"/>
                  </a:cubicBezTo>
                  <a:cubicBezTo>
                    <a:pt x="5114" y="1391"/>
                    <a:pt x="5089" y="1365"/>
                    <a:pt x="5064" y="1365"/>
                  </a:cubicBezTo>
                  <a:cubicBezTo>
                    <a:pt x="5014" y="1365"/>
                    <a:pt x="4988" y="1340"/>
                    <a:pt x="4963" y="1315"/>
                  </a:cubicBezTo>
                  <a:cubicBezTo>
                    <a:pt x="4938" y="1290"/>
                    <a:pt x="4913" y="1290"/>
                    <a:pt x="4888" y="1290"/>
                  </a:cubicBezTo>
                  <a:cubicBezTo>
                    <a:pt x="4713" y="1290"/>
                    <a:pt x="4036" y="1190"/>
                    <a:pt x="3886" y="1115"/>
                  </a:cubicBezTo>
                  <a:cubicBezTo>
                    <a:pt x="3886" y="1090"/>
                    <a:pt x="3861" y="1090"/>
                    <a:pt x="3861" y="1090"/>
                  </a:cubicBezTo>
                  <a:cubicBezTo>
                    <a:pt x="3861" y="1065"/>
                    <a:pt x="3836" y="1040"/>
                    <a:pt x="3785" y="1015"/>
                  </a:cubicBezTo>
                  <a:cubicBezTo>
                    <a:pt x="3785" y="964"/>
                    <a:pt x="3760" y="939"/>
                    <a:pt x="3710" y="939"/>
                  </a:cubicBezTo>
                  <a:lnTo>
                    <a:pt x="3535" y="939"/>
                  </a:lnTo>
                  <a:cubicBezTo>
                    <a:pt x="3334" y="839"/>
                    <a:pt x="3009" y="764"/>
                    <a:pt x="2708" y="689"/>
                  </a:cubicBezTo>
                  <a:cubicBezTo>
                    <a:pt x="2557" y="639"/>
                    <a:pt x="2432" y="614"/>
                    <a:pt x="2332" y="563"/>
                  </a:cubicBezTo>
                  <a:lnTo>
                    <a:pt x="2307" y="563"/>
                  </a:lnTo>
                  <a:cubicBezTo>
                    <a:pt x="2232" y="538"/>
                    <a:pt x="2106" y="513"/>
                    <a:pt x="1981" y="463"/>
                  </a:cubicBezTo>
                  <a:cubicBezTo>
                    <a:pt x="1705" y="388"/>
                    <a:pt x="1379" y="263"/>
                    <a:pt x="1204" y="238"/>
                  </a:cubicBezTo>
                  <a:lnTo>
                    <a:pt x="1204" y="213"/>
                  </a:lnTo>
                  <a:cubicBezTo>
                    <a:pt x="1204" y="188"/>
                    <a:pt x="1179" y="162"/>
                    <a:pt x="1154" y="162"/>
                  </a:cubicBezTo>
                  <a:cubicBezTo>
                    <a:pt x="1129" y="162"/>
                    <a:pt x="1104" y="162"/>
                    <a:pt x="1079" y="188"/>
                  </a:cubicBezTo>
                  <a:cubicBezTo>
                    <a:pt x="1079" y="162"/>
                    <a:pt x="1079" y="162"/>
                    <a:pt x="1079" y="162"/>
                  </a:cubicBezTo>
                  <a:cubicBezTo>
                    <a:pt x="1054" y="112"/>
                    <a:pt x="1003" y="112"/>
                    <a:pt x="953" y="112"/>
                  </a:cubicBezTo>
                  <a:lnTo>
                    <a:pt x="928" y="112"/>
                  </a:lnTo>
                  <a:cubicBezTo>
                    <a:pt x="912" y="112"/>
                    <a:pt x="895" y="101"/>
                    <a:pt x="871" y="101"/>
                  </a:cubicBezTo>
                  <a:cubicBezTo>
                    <a:pt x="859" y="101"/>
                    <a:pt x="845" y="104"/>
                    <a:pt x="828" y="112"/>
                  </a:cubicBezTo>
                  <a:cubicBezTo>
                    <a:pt x="808" y="92"/>
                    <a:pt x="755" y="55"/>
                    <a:pt x="695" y="55"/>
                  </a:cubicBezTo>
                  <a:cubicBezTo>
                    <a:pt x="681" y="55"/>
                    <a:pt x="667" y="57"/>
                    <a:pt x="653" y="62"/>
                  </a:cubicBezTo>
                  <a:cubicBezTo>
                    <a:pt x="628" y="37"/>
                    <a:pt x="628" y="37"/>
                    <a:pt x="602" y="12"/>
                  </a:cubicBezTo>
                  <a:cubicBezTo>
                    <a:pt x="602" y="12"/>
                    <a:pt x="580" y="1"/>
                    <a:pt x="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7"/>
            <p:cNvSpPr/>
            <p:nvPr/>
          </p:nvSpPr>
          <p:spPr>
            <a:xfrm>
              <a:off x="-1239675" y="2458925"/>
              <a:ext cx="172350" cy="72075"/>
            </a:xfrm>
            <a:custGeom>
              <a:avLst/>
              <a:gdLst/>
              <a:ahLst/>
              <a:cxnLst/>
              <a:rect l="l" t="t" r="r" b="b"/>
              <a:pathLst>
                <a:path w="6894" h="2883" extrusionOk="0">
                  <a:moveTo>
                    <a:pt x="302" y="0"/>
                  </a:moveTo>
                  <a:cubicBezTo>
                    <a:pt x="277" y="25"/>
                    <a:pt x="252" y="25"/>
                    <a:pt x="252" y="50"/>
                  </a:cubicBezTo>
                  <a:lnTo>
                    <a:pt x="151" y="50"/>
                  </a:lnTo>
                  <a:cubicBezTo>
                    <a:pt x="126" y="150"/>
                    <a:pt x="101" y="276"/>
                    <a:pt x="101" y="401"/>
                  </a:cubicBezTo>
                  <a:cubicBezTo>
                    <a:pt x="51" y="677"/>
                    <a:pt x="26" y="877"/>
                    <a:pt x="1" y="927"/>
                  </a:cubicBezTo>
                  <a:cubicBezTo>
                    <a:pt x="1" y="952"/>
                    <a:pt x="1" y="952"/>
                    <a:pt x="26" y="978"/>
                  </a:cubicBezTo>
                  <a:cubicBezTo>
                    <a:pt x="51" y="1053"/>
                    <a:pt x="126" y="1078"/>
                    <a:pt x="176" y="1078"/>
                  </a:cubicBezTo>
                  <a:cubicBezTo>
                    <a:pt x="227" y="1078"/>
                    <a:pt x="227" y="1078"/>
                    <a:pt x="252" y="1103"/>
                  </a:cubicBezTo>
                  <a:cubicBezTo>
                    <a:pt x="252" y="1103"/>
                    <a:pt x="252" y="1128"/>
                    <a:pt x="252" y="1153"/>
                  </a:cubicBezTo>
                  <a:cubicBezTo>
                    <a:pt x="252" y="1178"/>
                    <a:pt x="277" y="1203"/>
                    <a:pt x="277" y="1203"/>
                  </a:cubicBezTo>
                  <a:cubicBezTo>
                    <a:pt x="302" y="1228"/>
                    <a:pt x="352" y="1228"/>
                    <a:pt x="377" y="1228"/>
                  </a:cubicBezTo>
                  <a:cubicBezTo>
                    <a:pt x="427" y="1228"/>
                    <a:pt x="452" y="1228"/>
                    <a:pt x="477" y="1178"/>
                  </a:cubicBezTo>
                  <a:cubicBezTo>
                    <a:pt x="552" y="1203"/>
                    <a:pt x="602" y="1203"/>
                    <a:pt x="678" y="1228"/>
                  </a:cubicBezTo>
                  <a:cubicBezTo>
                    <a:pt x="678" y="1228"/>
                    <a:pt x="678" y="1253"/>
                    <a:pt x="678" y="1253"/>
                  </a:cubicBezTo>
                  <a:cubicBezTo>
                    <a:pt x="703" y="1278"/>
                    <a:pt x="703" y="1303"/>
                    <a:pt x="728" y="1328"/>
                  </a:cubicBezTo>
                  <a:cubicBezTo>
                    <a:pt x="728" y="1328"/>
                    <a:pt x="703" y="1353"/>
                    <a:pt x="703" y="1353"/>
                  </a:cubicBezTo>
                  <a:cubicBezTo>
                    <a:pt x="703" y="1379"/>
                    <a:pt x="703" y="1404"/>
                    <a:pt x="728" y="1429"/>
                  </a:cubicBezTo>
                  <a:cubicBezTo>
                    <a:pt x="753" y="1479"/>
                    <a:pt x="803" y="1479"/>
                    <a:pt x="803" y="1479"/>
                  </a:cubicBezTo>
                  <a:lnTo>
                    <a:pt x="853" y="1479"/>
                  </a:lnTo>
                  <a:cubicBezTo>
                    <a:pt x="866" y="1491"/>
                    <a:pt x="878" y="1498"/>
                    <a:pt x="891" y="1498"/>
                  </a:cubicBezTo>
                  <a:cubicBezTo>
                    <a:pt x="903" y="1498"/>
                    <a:pt x="916" y="1491"/>
                    <a:pt x="928" y="1479"/>
                  </a:cubicBezTo>
                  <a:cubicBezTo>
                    <a:pt x="953" y="1479"/>
                    <a:pt x="978" y="1454"/>
                    <a:pt x="978" y="1429"/>
                  </a:cubicBezTo>
                  <a:cubicBezTo>
                    <a:pt x="978" y="1429"/>
                    <a:pt x="978" y="1404"/>
                    <a:pt x="978" y="1404"/>
                  </a:cubicBezTo>
                  <a:cubicBezTo>
                    <a:pt x="1079" y="1404"/>
                    <a:pt x="1354" y="1479"/>
                    <a:pt x="1755" y="1604"/>
                  </a:cubicBezTo>
                  <a:lnTo>
                    <a:pt x="1831" y="1604"/>
                  </a:lnTo>
                  <a:cubicBezTo>
                    <a:pt x="1831" y="1629"/>
                    <a:pt x="1856" y="1629"/>
                    <a:pt x="1856" y="1629"/>
                  </a:cubicBezTo>
                  <a:lnTo>
                    <a:pt x="1906" y="1629"/>
                  </a:lnTo>
                  <a:cubicBezTo>
                    <a:pt x="1956" y="1654"/>
                    <a:pt x="2031" y="1704"/>
                    <a:pt x="2131" y="1754"/>
                  </a:cubicBezTo>
                  <a:cubicBezTo>
                    <a:pt x="2181" y="1780"/>
                    <a:pt x="2257" y="1830"/>
                    <a:pt x="2282" y="1855"/>
                  </a:cubicBezTo>
                  <a:cubicBezTo>
                    <a:pt x="2282" y="1880"/>
                    <a:pt x="2307" y="1880"/>
                    <a:pt x="2307" y="1905"/>
                  </a:cubicBezTo>
                  <a:cubicBezTo>
                    <a:pt x="2382" y="1980"/>
                    <a:pt x="2432" y="2005"/>
                    <a:pt x="2507" y="2005"/>
                  </a:cubicBezTo>
                  <a:cubicBezTo>
                    <a:pt x="2520" y="2018"/>
                    <a:pt x="2532" y="2024"/>
                    <a:pt x="2545" y="2024"/>
                  </a:cubicBezTo>
                  <a:cubicBezTo>
                    <a:pt x="2557" y="2024"/>
                    <a:pt x="2570" y="2018"/>
                    <a:pt x="2582" y="2005"/>
                  </a:cubicBezTo>
                  <a:lnTo>
                    <a:pt x="2633" y="2005"/>
                  </a:lnTo>
                  <a:cubicBezTo>
                    <a:pt x="2683" y="2055"/>
                    <a:pt x="2733" y="2055"/>
                    <a:pt x="2733" y="2055"/>
                  </a:cubicBezTo>
                  <a:lnTo>
                    <a:pt x="2833" y="2055"/>
                  </a:lnTo>
                  <a:cubicBezTo>
                    <a:pt x="2833" y="2055"/>
                    <a:pt x="2833" y="2080"/>
                    <a:pt x="2858" y="2080"/>
                  </a:cubicBezTo>
                  <a:cubicBezTo>
                    <a:pt x="2858" y="2105"/>
                    <a:pt x="2883" y="2130"/>
                    <a:pt x="2908" y="2130"/>
                  </a:cubicBezTo>
                  <a:lnTo>
                    <a:pt x="2933" y="2130"/>
                  </a:lnTo>
                  <a:cubicBezTo>
                    <a:pt x="2958" y="2181"/>
                    <a:pt x="3009" y="2206"/>
                    <a:pt x="3059" y="2231"/>
                  </a:cubicBezTo>
                  <a:cubicBezTo>
                    <a:pt x="3109" y="2256"/>
                    <a:pt x="3159" y="2256"/>
                    <a:pt x="3184" y="2256"/>
                  </a:cubicBezTo>
                  <a:cubicBezTo>
                    <a:pt x="3184" y="2256"/>
                    <a:pt x="3209" y="2281"/>
                    <a:pt x="3234" y="2281"/>
                  </a:cubicBezTo>
                  <a:cubicBezTo>
                    <a:pt x="3234" y="2306"/>
                    <a:pt x="3259" y="2331"/>
                    <a:pt x="3284" y="2331"/>
                  </a:cubicBezTo>
                  <a:cubicBezTo>
                    <a:pt x="3292" y="2338"/>
                    <a:pt x="3299" y="2341"/>
                    <a:pt x="3306" y="2341"/>
                  </a:cubicBezTo>
                  <a:cubicBezTo>
                    <a:pt x="3324" y="2341"/>
                    <a:pt x="3342" y="2324"/>
                    <a:pt x="3359" y="2306"/>
                  </a:cubicBezTo>
                  <a:cubicBezTo>
                    <a:pt x="3359" y="2331"/>
                    <a:pt x="3384" y="2331"/>
                    <a:pt x="3384" y="2331"/>
                  </a:cubicBezTo>
                  <a:cubicBezTo>
                    <a:pt x="3560" y="2406"/>
                    <a:pt x="4262" y="2506"/>
                    <a:pt x="4387" y="2506"/>
                  </a:cubicBezTo>
                  <a:cubicBezTo>
                    <a:pt x="4412" y="2506"/>
                    <a:pt x="4412" y="2506"/>
                    <a:pt x="4412" y="2531"/>
                  </a:cubicBezTo>
                  <a:cubicBezTo>
                    <a:pt x="4437" y="2531"/>
                    <a:pt x="4462" y="2556"/>
                    <a:pt x="4487" y="2556"/>
                  </a:cubicBezTo>
                  <a:lnTo>
                    <a:pt x="4587" y="2556"/>
                  </a:lnTo>
                  <a:cubicBezTo>
                    <a:pt x="4613" y="2556"/>
                    <a:pt x="4613" y="2582"/>
                    <a:pt x="4638" y="2607"/>
                  </a:cubicBezTo>
                  <a:cubicBezTo>
                    <a:pt x="4654" y="2607"/>
                    <a:pt x="4671" y="2618"/>
                    <a:pt x="4688" y="2618"/>
                  </a:cubicBezTo>
                  <a:cubicBezTo>
                    <a:pt x="4696" y="2618"/>
                    <a:pt x="4704" y="2615"/>
                    <a:pt x="4713" y="2607"/>
                  </a:cubicBezTo>
                  <a:cubicBezTo>
                    <a:pt x="4713" y="2632"/>
                    <a:pt x="4738" y="2632"/>
                    <a:pt x="4738" y="2632"/>
                  </a:cubicBezTo>
                  <a:lnTo>
                    <a:pt x="4788" y="2632"/>
                  </a:lnTo>
                  <a:cubicBezTo>
                    <a:pt x="4838" y="2657"/>
                    <a:pt x="5064" y="2707"/>
                    <a:pt x="5114" y="2732"/>
                  </a:cubicBezTo>
                  <a:cubicBezTo>
                    <a:pt x="5114" y="2757"/>
                    <a:pt x="5139" y="2757"/>
                    <a:pt x="5139" y="2757"/>
                  </a:cubicBezTo>
                  <a:cubicBezTo>
                    <a:pt x="5160" y="2767"/>
                    <a:pt x="5180" y="2773"/>
                    <a:pt x="5199" y="2773"/>
                  </a:cubicBezTo>
                  <a:cubicBezTo>
                    <a:pt x="5226" y="2773"/>
                    <a:pt x="5249" y="2761"/>
                    <a:pt x="5264" y="2732"/>
                  </a:cubicBezTo>
                  <a:cubicBezTo>
                    <a:pt x="5289" y="2732"/>
                    <a:pt x="5289" y="2757"/>
                    <a:pt x="5314" y="2757"/>
                  </a:cubicBezTo>
                  <a:cubicBezTo>
                    <a:pt x="5364" y="2757"/>
                    <a:pt x="5389" y="2782"/>
                    <a:pt x="5415" y="2782"/>
                  </a:cubicBezTo>
                  <a:cubicBezTo>
                    <a:pt x="5427" y="2795"/>
                    <a:pt x="5446" y="2801"/>
                    <a:pt x="5465" y="2801"/>
                  </a:cubicBezTo>
                  <a:cubicBezTo>
                    <a:pt x="5483" y="2801"/>
                    <a:pt x="5502" y="2795"/>
                    <a:pt x="5515" y="2782"/>
                  </a:cubicBezTo>
                  <a:cubicBezTo>
                    <a:pt x="5690" y="2832"/>
                    <a:pt x="5891" y="2857"/>
                    <a:pt x="6091" y="2857"/>
                  </a:cubicBezTo>
                  <a:cubicBezTo>
                    <a:pt x="6141" y="2857"/>
                    <a:pt x="6217" y="2882"/>
                    <a:pt x="6267" y="2882"/>
                  </a:cubicBezTo>
                  <a:cubicBezTo>
                    <a:pt x="6292" y="2882"/>
                    <a:pt x="6317" y="2882"/>
                    <a:pt x="6342" y="2857"/>
                  </a:cubicBezTo>
                  <a:cubicBezTo>
                    <a:pt x="6342" y="2882"/>
                    <a:pt x="6367" y="2882"/>
                    <a:pt x="6367" y="2882"/>
                  </a:cubicBezTo>
                  <a:lnTo>
                    <a:pt x="6467" y="2882"/>
                  </a:lnTo>
                  <a:cubicBezTo>
                    <a:pt x="6517" y="2882"/>
                    <a:pt x="6592" y="2882"/>
                    <a:pt x="6643" y="2807"/>
                  </a:cubicBezTo>
                  <a:cubicBezTo>
                    <a:pt x="6643" y="2782"/>
                    <a:pt x="6668" y="2757"/>
                    <a:pt x="6643" y="2732"/>
                  </a:cubicBezTo>
                  <a:cubicBezTo>
                    <a:pt x="6643" y="2707"/>
                    <a:pt x="6643" y="2707"/>
                    <a:pt x="6618" y="2682"/>
                  </a:cubicBezTo>
                  <a:cubicBezTo>
                    <a:pt x="6718" y="2531"/>
                    <a:pt x="6818" y="2231"/>
                    <a:pt x="6893" y="1905"/>
                  </a:cubicBezTo>
                  <a:cubicBezTo>
                    <a:pt x="6893" y="1905"/>
                    <a:pt x="6893" y="1880"/>
                    <a:pt x="6868" y="1880"/>
                  </a:cubicBezTo>
                  <a:cubicBezTo>
                    <a:pt x="6868" y="1855"/>
                    <a:pt x="6843" y="1830"/>
                    <a:pt x="6818" y="1830"/>
                  </a:cubicBezTo>
                  <a:cubicBezTo>
                    <a:pt x="6806" y="1817"/>
                    <a:pt x="6787" y="1811"/>
                    <a:pt x="6771" y="1811"/>
                  </a:cubicBezTo>
                  <a:cubicBezTo>
                    <a:pt x="6755" y="1811"/>
                    <a:pt x="6743" y="1817"/>
                    <a:pt x="6743" y="1830"/>
                  </a:cubicBezTo>
                  <a:lnTo>
                    <a:pt x="6668" y="1905"/>
                  </a:lnTo>
                  <a:cubicBezTo>
                    <a:pt x="6609" y="1875"/>
                    <a:pt x="6542" y="1863"/>
                    <a:pt x="6481" y="1863"/>
                  </a:cubicBezTo>
                  <a:cubicBezTo>
                    <a:pt x="6438" y="1863"/>
                    <a:pt x="6398" y="1869"/>
                    <a:pt x="6367" y="1880"/>
                  </a:cubicBezTo>
                  <a:lnTo>
                    <a:pt x="6292" y="1880"/>
                  </a:lnTo>
                  <a:cubicBezTo>
                    <a:pt x="6267" y="1880"/>
                    <a:pt x="6267" y="1880"/>
                    <a:pt x="6242" y="1855"/>
                  </a:cubicBezTo>
                  <a:cubicBezTo>
                    <a:pt x="6191" y="1855"/>
                    <a:pt x="6141" y="1855"/>
                    <a:pt x="6116" y="1830"/>
                  </a:cubicBezTo>
                  <a:cubicBezTo>
                    <a:pt x="6091" y="1805"/>
                    <a:pt x="6066" y="1780"/>
                    <a:pt x="6041" y="1780"/>
                  </a:cubicBezTo>
                  <a:cubicBezTo>
                    <a:pt x="6016" y="1780"/>
                    <a:pt x="6016" y="1805"/>
                    <a:pt x="6016" y="1805"/>
                  </a:cubicBezTo>
                  <a:cubicBezTo>
                    <a:pt x="5991" y="1780"/>
                    <a:pt x="5991" y="1780"/>
                    <a:pt x="5966" y="1754"/>
                  </a:cubicBezTo>
                  <a:cubicBezTo>
                    <a:pt x="5941" y="1729"/>
                    <a:pt x="5916" y="1704"/>
                    <a:pt x="5891" y="1704"/>
                  </a:cubicBezTo>
                  <a:cubicBezTo>
                    <a:pt x="5891" y="1679"/>
                    <a:pt x="5866" y="1679"/>
                    <a:pt x="5866" y="1679"/>
                  </a:cubicBezTo>
                  <a:cubicBezTo>
                    <a:pt x="5866" y="1679"/>
                    <a:pt x="5866" y="1654"/>
                    <a:pt x="5866" y="1654"/>
                  </a:cubicBezTo>
                  <a:cubicBezTo>
                    <a:pt x="5866" y="1629"/>
                    <a:pt x="5866" y="1579"/>
                    <a:pt x="5841" y="1554"/>
                  </a:cubicBezTo>
                  <a:cubicBezTo>
                    <a:pt x="5816" y="1529"/>
                    <a:pt x="5790" y="1529"/>
                    <a:pt x="5765" y="1529"/>
                  </a:cubicBezTo>
                  <a:cubicBezTo>
                    <a:pt x="5740" y="1529"/>
                    <a:pt x="5690" y="1554"/>
                    <a:pt x="5690" y="1579"/>
                  </a:cubicBezTo>
                  <a:cubicBezTo>
                    <a:pt x="5690" y="1579"/>
                    <a:pt x="5665" y="1554"/>
                    <a:pt x="5665" y="1554"/>
                  </a:cubicBezTo>
                  <a:cubicBezTo>
                    <a:pt x="5615" y="1529"/>
                    <a:pt x="5490" y="1504"/>
                    <a:pt x="5289" y="1479"/>
                  </a:cubicBezTo>
                  <a:cubicBezTo>
                    <a:pt x="5164" y="1454"/>
                    <a:pt x="4988" y="1429"/>
                    <a:pt x="4963" y="1404"/>
                  </a:cubicBezTo>
                  <a:lnTo>
                    <a:pt x="4913" y="1404"/>
                  </a:lnTo>
                  <a:cubicBezTo>
                    <a:pt x="4888" y="1379"/>
                    <a:pt x="4863" y="1379"/>
                    <a:pt x="4838" y="1379"/>
                  </a:cubicBezTo>
                  <a:cubicBezTo>
                    <a:pt x="4788" y="1353"/>
                    <a:pt x="4763" y="1353"/>
                    <a:pt x="4738" y="1328"/>
                  </a:cubicBezTo>
                  <a:cubicBezTo>
                    <a:pt x="4713" y="1303"/>
                    <a:pt x="4688" y="1303"/>
                    <a:pt x="4663" y="1278"/>
                  </a:cubicBezTo>
                  <a:cubicBezTo>
                    <a:pt x="4647" y="1281"/>
                    <a:pt x="4628" y="1282"/>
                    <a:pt x="4605" y="1282"/>
                  </a:cubicBezTo>
                  <a:cubicBezTo>
                    <a:pt x="4371" y="1282"/>
                    <a:pt x="3797" y="1171"/>
                    <a:pt x="3660" y="1103"/>
                  </a:cubicBezTo>
                  <a:lnTo>
                    <a:pt x="3635" y="1103"/>
                  </a:lnTo>
                  <a:cubicBezTo>
                    <a:pt x="3635" y="1053"/>
                    <a:pt x="3610" y="1028"/>
                    <a:pt x="3560" y="1028"/>
                  </a:cubicBezTo>
                  <a:cubicBezTo>
                    <a:pt x="3560" y="1028"/>
                    <a:pt x="3560" y="1003"/>
                    <a:pt x="3560" y="1003"/>
                  </a:cubicBezTo>
                  <a:cubicBezTo>
                    <a:pt x="3560" y="982"/>
                    <a:pt x="3527" y="946"/>
                    <a:pt x="3501" y="946"/>
                  </a:cubicBezTo>
                  <a:cubicBezTo>
                    <a:pt x="3495" y="946"/>
                    <a:pt x="3489" y="948"/>
                    <a:pt x="3485" y="952"/>
                  </a:cubicBezTo>
                  <a:lnTo>
                    <a:pt x="3435" y="952"/>
                  </a:lnTo>
                  <a:cubicBezTo>
                    <a:pt x="3422" y="940"/>
                    <a:pt x="3403" y="934"/>
                    <a:pt x="3381" y="934"/>
                  </a:cubicBezTo>
                  <a:cubicBezTo>
                    <a:pt x="3359" y="934"/>
                    <a:pt x="3334" y="940"/>
                    <a:pt x="3309" y="952"/>
                  </a:cubicBezTo>
                  <a:cubicBezTo>
                    <a:pt x="3084" y="852"/>
                    <a:pt x="2783" y="752"/>
                    <a:pt x="2482" y="677"/>
                  </a:cubicBezTo>
                  <a:cubicBezTo>
                    <a:pt x="2332" y="652"/>
                    <a:pt x="2206" y="602"/>
                    <a:pt x="2106" y="577"/>
                  </a:cubicBezTo>
                  <a:lnTo>
                    <a:pt x="2081" y="577"/>
                  </a:lnTo>
                  <a:cubicBezTo>
                    <a:pt x="2006" y="551"/>
                    <a:pt x="1881" y="501"/>
                    <a:pt x="1755" y="476"/>
                  </a:cubicBezTo>
                  <a:cubicBezTo>
                    <a:pt x="1480" y="376"/>
                    <a:pt x="1154" y="276"/>
                    <a:pt x="978" y="251"/>
                  </a:cubicBezTo>
                  <a:lnTo>
                    <a:pt x="978" y="226"/>
                  </a:lnTo>
                  <a:cubicBezTo>
                    <a:pt x="978" y="201"/>
                    <a:pt x="953" y="176"/>
                    <a:pt x="928" y="176"/>
                  </a:cubicBezTo>
                  <a:lnTo>
                    <a:pt x="853" y="176"/>
                  </a:lnTo>
                  <a:cubicBezTo>
                    <a:pt x="835" y="139"/>
                    <a:pt x="803" y="116"/>
                    <a:pt x="768" y="116"/>
                  </a:cubicBezTo>
                  <a:cubicBezTo>
                    <a:pt x="755" y="116"/>
                    <a:pt x="741" y="119"/>
                    <a:pt x="728" y="125"/>
                  </a:cubicBezTo>
                  <a:lnTo>
                    <a:pt x="703" y="125"/>
                  </a:lnTo>
                  <a:cubicBezTo>
                    <a:pt x="690" y="113"/>
                    <a:pt x="678" y="107"/>
                    <a:pt x="662" y="107"/>
                  </a:cubicBezTo>
                  <a:cubicBezTo>
                    <a:pt x="646" y="107"/>
                    <a:pt x="628" y="113"/>
                    <a:pt x="602" y="125"/>
                  </a:cubicBezTo>
                  <a:cubicBezTo>
                    <a:pt x="562" y="84"/>
                    <a:pt x="521" y="44"/>
                    <a:pt x="466" y="44"/>
                  </a:cubicBezTo>
                  <a:cubicBezTo>
                    <a:pt x="454" y="44"/>
                    <a:pt x="441" y="46"/>
                    <a:pt x="427" y="50"/>
                  </a:cubicBezTo>
                  <a:cubicBezTo>
                    <a:pt x="402" y="50"/>
                    <a:pt x="402" y="25"/>
                    <a:pt x="377" y="25"/>
                  </a:cubicBezTo>
                  <a:cubicBezTo>
                    <a:pt x="377" y="0"/>
                    <a:pt x="327" y="0"/>
                    <a:pt x="3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7"/>
            <p:cNvSpPr/>
            <p:nvPr/>
          </p:nvSpPr>
          <p:spPr>
            <a:xfrm>
              <a:off x="-1943300" y="2428550"/>
              <a:ext cx="177975" cy="102450"/>
            </a:xfrm>
            <a:custGeom>
              <a:avLst/>
              <a:gdLst/>
              <a:ahLst/>
              <a:cxnLst/>
              <a:rect l="l" t="t" r="r" b="b"/>
              <a:pathLst>
                <a:path w="7119" h="4098" extrusionOk="0">
                  <a:moveTo>
                    <a:pt x="6567" y="1"/>
                  </a:moveTo>
                  <a:cubicBezTo>
                    <a:pt x="6550" y="1"/>
                    <a:pt x="6533" y="12"/>
                    <a:pt x="6517" y="12"/>
                  </a:cubicBezTo>
                  <a:cubicBezTo>
                    <a:pt x="6517" y="37"/>
                    <a:pt x="6492" y="37"/>
                    <a:pt x="6492" y="62"/>
                  </a:cubicBezTo>
                  <a:cubicBezTo>
                    <a:pt x="6473" y="57"/>
                    <a:pt x="6455" y="55"/>
                    <a:pt x="6440" y="55"/>
                  </a:cubicBezTo>
                  <a:cubicBezTo>
                    <a:pt x="6373" y="55"/>
                    <a:pt x="6337" y="92"/>
                    <a:pt x="6316" y="112"/>
                  </a:cubicBezTo>
                  <a:cubicBezTo>
                    <a:pt x="6300" y="104"/>
                    <a:pt x="6283" y="101"/>
                    <a:pt x="6267" y="101"/>
                  </a:cubicBezTo>
                  <a:cubicBezTo>
                    <a:pt x="6236" y="101"/>
                    <a:pt x="6208" y="112"/>
                    <a:pt x="6191" y="112"/>
                  </a:cubicBezTo>
                  <a:lnTo>
                    <a:pt x="6166" y="112"/>
                  </a:lnTo>
                  <a:cubicBezTo>
                    <a:pt x="6116" y="112"/>
                    <a:pt x="6066" y="112"/>
                    <a:pt x="6066" y="162"/>
                  </a:cubicBezTo>
                  <a:cubicBezTo>
                    <a:pt x="6041" y="162"/>
                    <a:pt x="6041" y="162"/>
                    <a:pt x="6041" y="188"/>
                  </a:cubicBezTo>
                  <a:cubicBezTo>
                    <a:pt x="6016" y="162"/>
                    <a:pt x="5990" y="162"/>
                    <a:pt x="5965" y="162"/>
                  </a:cubicBezTo>
                  <a:cubicBezTo>
                    <a:pt x="5940" y="162"/>
                    <a:pt x="5940" y="188"/>
                    <a:pt x="5915" y="213"/>
                  </a:cubicBezTo>
                  <a:lnTo>
                    <a:pt x="5915" y="238"/>
                  </a:lnTo>
                  <a:cubicBezTo>
                    <a:pt x="5740" y="263"/>
                    <a:pt x="5414" y="388"/>
                    <a:pt x="5138" y="463"/>
                  </a:cubicBezTo>
                  <a:cubicBezTo>
                    <a:pt x="5013" y="513"/>
                    <a:pt x="4913" y="538"/>
                    <a:pt x="4838" y="563"/>
                  </a:cubicBezTo>
                  <a:lnTo>
                    <a:pt x="4787" y="563"/>
                  </a:lnTo>
                  <a:cubicBezTo>
                    <a:pt x="4687" y="614"/>
                    <a:pt x="4562" y="639"/>
                    <a:pt x="4412" y="689"/>
                  </a:cubicBezTo>
                  <a:cubicBezTo>
                    <a:pt x="4136" y="764"/>
                    <a:pt x="3810" y="839"/>
                    <a:pt x="3584" y="939"/>
                  </a:cubicBezTo>
                  <a:lnTo>
                    <a:pt x="3409" y="939"/>
                  </a:lnTo>
                  <a:cubicBezTo>
                    <a:pt x="3384" y="939"/>
                    <a:pt x="3334" y="964"/>
                    <a:pt x="3334" y="1015"/>
                  </a:cubicBezTo>
                  <a:cubicBezTo>
                    <a:pt x="3309" y="1040"/>
                    <a:pt x="3284" y="1065"/>
                    <a:pt x="3259" y="1090"/>
                  </a:cubicBezTo>
                  <a:cubicBezTo>
                    <a:pt x="3259" y="1090"/>
                    <a:pt x="3259" y="1090"/>
                    <a:pt x="3234" y="1115"/>
                  </a:cubicBezTo>
                  <a:cubicBezTo>
                    <a:pt x="3083" y="1190"/>
                    <a:pt x="2406" y="1290"/>
                    <a:pt x="2231" y="1290"/>
                  </a:cubicBezTo>
                  <a:cubicBezTo>
                    <a:pt x="2206" y="1290"/>
                    <a:pt x="2181" y="1290"/>
                    <a:pt x="2156" y="1315"/>
                  </a:cubicBezTo>
                  <a:cubicBezTo>
                    <a:pt x="2156" y="1340"/>
                    <a:pt x="2131" y="1365"/>
                    <a:pt x="2081" y="1365"/>
                  </a:cubicBezTo>
                  <a:cubicBezTo>
                    <a:pt x="2031" y="1365"/>
                    <a:pt x="2005" y="1391"/>
                    <a:pt x="1980" y="1391"/>
                  </a:cubicBezTo>
                  <a:cubicBezTo>
                    <a:pt x="1955" y="1391"/>
                    <a:pt x="1955" y="1391"/>
                    <a:pt x="1930" y="1416"/>
                  </a:cubicBezTo>
                  <a:cubicBezTo>
                    <a:pt x="1905" y="1441"/>
                    <a:pt x="1730" y="1466"/>
                    <a:pt x="1604" y="1466"/>
                  </a:cubicBezTo>
                  <a:cubicBezTo>
                    <a:pt x="1404" y="1516"/>
                    <a:pt x="1279" y="1516"/>
                    <a:pt x="1229" y="1566"/>
                  </a:cubicBezTo>
                  <a:cubicBezTo>
                    <a:pt x="1203" y="1541"/>
                    <a:pt x="1178" y="1541"/>
                    <a:pt x="1128" y="1541"/>
                  </a:cubicBezTo>
                  <a:cubicBezTo>
                    <a:pt x="1121" y="1534"/>
                    <a:pt x="1114" y="1531"/>
                    <a:pt x="1106" y="1531"/>
                  </a:cubicBezTo>
                  <a:cubicBezTo>
                    <a:pt x="1089" y="1531"/>
                    <a:pt x="1071" y="1548"/>
                    <a:pt x="1053" y="1566"/>
                  </a:cubicBezTo>
                  <a:cubicBezTo>
                    <a:pt x="1028" y="1591"/>
                    <a:pt x="1028" y="1616"/>
                    <a:pt x="1053" y="1641"/>
                  </a:cubicBezTo>
                  <a:cubicBezTo>
                    <a:pt x="1053" y="1666"/>
                    <a:pt x="1053" y="1666"/>
                    <a:pt x="1028" y="1666"/>
                  </a:cubicBezTo>
                  <a:cubicBezTo>
                    <a:pt x="1028" y="1691"/>
                    <a:pt x="1028" y="1691"/>
                    <a:pt x="1003" y="1691"/>
                  </a:cubicBezTo>
                  <a:cubicBezTo>
                    <a:pt x="978" y="1691"/>
                    <a:pt x="953" y="1716"/>
                    <a:pt x="928" y="1741"/>
                  </a:cubicBezTo>
                  <a:cubicBezTo>
                    <a:pt x="928" y="1766"/>
                    <a:pt x="903" y="1792"/>
                    <a:pt x="878" y="1792"/>
                  </a:cubicBezTo>
                  <a:cubicBezTo>
                    <a:pt x="863" y="1784"/>
                    <a:pt x="850" y="1781"/>
                    <a:pt x="839" y="1781"/>
                  </a:cubicBezTo>
                  <a:cubicBezTo>
                    <a:pt x="813" y="1781"/>
                    <a:pt x="795" y="1799"/>
                    <a:pt x="777" y="1817"/>
                  </a:cubicBezTo>
                  <a:cubicBezTo>
                    <a:pt x="752" y="1842"/>
                    <a:pt x="702" y="1842"/>
                    <a:pt x="652" y="1867"/>
                  </a:cubicBezTo>
                  <a:lnTo>
                    <a:pt x="552" y="1867"/>
                  </a:lnTo>
                  <a:cubicBezTo>
                    <a:pt x="502" y="1867"/>
                    <a:pt x="452" y="1860"/>
                    <a:pt x="401" y="1860"/>
                  </a:cubicBezTo>
                  <a:cubicBezTo>
                    <a:pt x="351" y="1860"/>
                    <a:pt x="301" y="1867"/>
                    <a:pt x="251" y="1892"/>
                  </a:cubicBezTo>
                  <a:lnTo>
                    <a:pt x="176" y="1842"/>
                  </a:lnTo>
                  <a:cubicBezTo>
                    <a:pt x="151" y="1817"/>
                    <a:pt x="126" y="1817"/>
                    <a:pt x="101" y="1817"/>
                  </a:cubicBezTo>
                  <a:cubicBezTo>
                    <a:pt x="76" y="1817"/>
                    <a:pt x="26" y="1842"/>
                    <a:pt x="26" y="1867"/>
                  </a:cubicBezTo>
                  <a:cubicBezTo>
                    <a:pt x="26" y="1892"/>
                    <a:pt x="0" y="1892"/>
                    <a:pt x="26" y="1917"/>
                  </a:cubicBezTo>
                  <a:cubicBezTo>
                    <a:pt x="51" y="2092"/>
                    <a:pt x="251" y="3496"/>
                    <a:pt x="502" y="3897"/>
                  </a:cubicBezTo>
                  <a:cubicBezTo>
                    <a:pt x="502" y="3922"/>
                    <a:pt x="477" y="3922"/>
                    <a:pt x="477" y="3947"/>
                  </a:cubicBezTo>
                  <a:cubicBezTo>
                    <a:pt x="477" y="3972"/>
                    <a:pt x="477" y="3997"/>
                    <a:pt x="477" y="4022"/>
                  </a:cubicBezTo>
                  <a:cubicBezTo>
                    <a:pt x="552" y="4097"/>
                    <a:pt x="602" y="4097"/>
                    <a:pt x="652" y="4097"/>
                  </a:cubicBezTo>
                  <a:lnTo>
                    <a:pt x="752" y="4097"/>
                  </a:lnTo>
                  <a:cubicBezTo>
                    <a:pt x="777" y="4097"/>
                    <a:pt x="777" y="4097"/>
                    <a:pt x="777" y="4072"/>
                  </a:cubicBezTo>
                  <a:cubicBezTo>
                    <a:pt x="802" y="4097"/>
                    <a:pt x="828" y="4097"/>
                    <a:pt x="853" y="4097"/>
                  </a:cubicBezTo>
                  <a:cubicBezTo>
                    <a:pt x="928" y="4097"/>
                    <a:pt x="978" y="4072"/>
                    <a:pt x="1053" y="4072"/>
                  </a:cubicBezTo>
                  <a:cubicBezTo>
                    <a:pt x="1229" y="4072"/>
                    <a:pt x="1429" y="4047"/>
                    <a:pt x="1630" y="3997"/>
                  </a:cubicBezTo>
                  <a:cubicBezTo>
                    <a:pt x="1642" y="4010"/>
                    <a:pt x="1655" y="4016"/>
                    <a:pt x="1667" y="4016"/>
                  </a:cubicBezTo>
                  <a:cubicBezTo>
                    <a:pt x="1680" y="4016"/>
                    <a:pt x="1692" y="4010"/>
                    <a:pt x="1705" y="3997"/>
                  </a:cubicBezTo>
                  <a:cubicBezTo>
                    <a:pt x="1730" y="3997"/>
                    <a:pt x="1780" y="3972"/>
                    <a:pt x="1805" y="3972"/>
                  </a:cubicBezTo>
                  <a:cubicBezTo>
                    <a:pt x="1830" y="3972"/>
                    <a:pt x="1855" y="3947"/>
                    <a:pt x="1855" y="3947"/>
                  </a:cubicBezTo>
                  <a:lnTo>
                    <a:pt x="1880" y="3947"/>
                  </a:lnTo>
                  <a:cubicBezTo>
                    <a:pt x="1895" y="3976"/>
                    <a:pt x="1918" y="3988"/>
                    <a:pt x="1940" y="3988"/>
                  </a:cubicBezTo>
                  <a:cubicBezTo>
                    <a:pt x="1955" y="3988"/>
                    <a:pt x="1970" y="3982"/>
                    <a:pt x="1980" y="3972"/>
                  </a:cubicBezTo>
                  <a:cubicBezTo>
                    <a:pt x="2005" y="3972"/>
                    <a:pt x="2005" y="3972"/>
                    <a:pt x="2005" y="3947"/>
                  </a:cubicBezTo>
                  <a:cubicBezTo>
                    <a:pt x="2081" y="3922"/>
                    <a:pt x="2306" y="3872"/>
                    <a:pt x="2356" y="3847"/>
                  </a:cubicBezTo>
                  <a:lnTo>
                    <a:pt x="2381" y="3847"/>
                  </a:lnTo>
                  <a:cubicBezTo>
                    <a:pt x="2406" y="3847"/>
                    <a:pt x="2406" y="3847"/>
                    <a:pt x="2406" y="3822"/>
                  </a:cubicBezTo>
                  <a:cubicBezTo>
                    <a:pt x="2415" y="3830"/>
                    <a:pt x="2423" y="3833"/>
                    <a:pt x="2432" y="3833"/>
                  </a:cubicBezTo>
                  <a:cubicBezTo>
                    <a:pt x="2451" y="3833"/>
                    <a:pt x="2473" y="3822"/>
                    <a:pt x="2507" y="3822"/>
                  </a:cubicBezTo>
                  <a:cubicBezTo>
                    <a:pt x="2507" y="3797"/>
                    <a:pt x="2532" y="3771"/>
                    <a:pt x="2532" y="3771"/>
                  </a:cubicBezTo>
                  <a:lnTo>
                    <a:pt x="2657" y="3771"/>
                  </a:lnTo>
                  <a:cubicBezTo>
                    <a:pt x="2682" y="3771"/>
                    <a:pt x="2707" y="3746"/>
                    <a:pt x="2707" y="3746"/>
                  </a:cubicBezTo>
                  <a:cubicBezTo>
                    <a:pt x="2707" y="3721"/>
                    <a:pt x="2732" y="3721"/>
                    <a:pt x="2732" y="3721"/>
                  </a:cubicBezTo>
                  <a:cubicBezTo>
                    <a:pt x="2858" y="3721"/>
                    <a:pt x="3584" y="3621"/>
                    <a:pt x="3735" y="3546"/>
                  </a:cubicBezTo>
                  <a:cubicBezTo>
                    <a:pt x="3760" y="3546"/>
                    <a:pt x="3760" y="3546"/>
                    <a:pt x="3760" y="3521"/>
                  </a:cubicBezTo>
                  <a:cubicBezTo>
                    <a:pt x="3778" y="3539"/>
                    <a:pt x="3795" y="3556"/>
                    <a:pt x="3813" y="3556"/>
                  </a:cubicBezTo>
                  <a:cubicBezTo>
                    <a:pt x="3820" y="3556"/>
                    <a:pt x="3828" y="3553"/>
                    <a:pt x="3835" y="3546"/>
                  </a:cubicBezTo>
                  <a:cubicBezTo>
                    <a:pt x="3860" y="3546"/>
                    <a:pt x="3885" y="3521"/>
                    <a:pt x="3885" y="3496"/>
                  </a:cubicBezTo>
                  <a:cubicBezTo>
                    <a:pt x="3910" y="3496"/>
                    <a:pt x="3935" y="3471"/>
                    <a:pt x="3960" y="3471"/>
                  </a:cubicBezTo>
                  <a:cubicBezTo>
                    <a:pt x="3985" y="3471"/>
                    <a:pt x="4011" y="3471"/>
                    <a:pt x="4061" y="3446"/>
                  </a:cubicBezTo>
                  <a:cubicBezTo>
                    <a:pt x="4111" y="3421"/>
                    <a:pt x="4161" y="3396"/>
                    <a:pt x="4186" y="3345"/>
                  </a:cubicBezTo>
                  <a:lnTo>
                    <a:pt x="4211" y="3345"/>
                  </a:lnTo>
                  <a:cubicBezTo>
                    <a:pt x="4236" y="3345"/>
                    <a:pt x="4261" y="3320"/>
                    <a:pt x="4286" y="3295"/>
                  </a:cubicBezTo>
                  <a:cubicBezTo>
                    <a:pt x="4286" y="3295"/>
                    <a:pt x="4286" y="3270"/>
                    <a:pt x="4311" y="3270"/>
                  </a:cubicBezTo>
                  <a:lnTo>
                    <a:pt x="4386" y="3270"/>
                  </a:lnTo>
                  <a:cubicBezTo>
                    <a:pt x="4412" y="3270"/>
                    <a:pt x="4462" y="3270"/>
                    <a:pt x="4487" y="3220"/>
                  </a:cubicBezTo>
                  <a:lnTo>
                    <a:pt x="4537" y="3220"/>
                  </a:lnTo>
                  <a:cubicBezTo>
                    <a:pt x="4549" y="3233"/>
                    <a:pt x="4562" y="3239"/>
                    <a:pt x="4574" y="3239"/>
                  </a:cubicBezTo>
                  <a:cubicBezTo>
                    <a:pt x="4587" y="3239"/>
                    <a:pt x="4599" y="3233"/>
                    <a:pt x="4612" y="3220"/>
                  </a:cubicBezTo>
                  <a:cubicBezTo>
                    <a:pt x="4687" y="3220"/>
                    <a:pt x="4762" y="3195"/>
                    <a:pt x="4813" y="3120"/>
                  </a:cubicBezTo>
                  <a:cubicBezTo>
                    <a:pt x="4838" y="3095"/>
                    <a:pt x="4838" y="3095"/>
                    <a:pt x="4838" y="3070"/>
                  </a:cubicBezTo>
                  <a:cubicBezTo>
                    <a:pt x="4888" y="3045"/>
                    <a:pt x="4963" y="2995"/>
                    <a:pt x="5013" y="2969"/>
                  </a:cubicBezTo>
                  <a:cubicBezTo>
                    <a:pt x="5088" y="2919"/>
                    <a:pt x="5163" y="2869"/>
                    <a:pt x="5214" y="2844"/>
                  </a:cubicBezTo>
                  <a:lnTo>
                    <a:pt x="5264" y="2844"/>
                  </a:lnTo>
                  <a:cubicBezTo>
                    <a:pt x="5289" y="2844"/>
                    <a:pt x="5289" y="2844"/>
                    <a:pt x="5289" y="2819"/>
                  </a:cubicBezTo>
                  <a:lnTo>
                    <a:pt x="5364" y="2819"/>
                  </a:lnTo>
                  <a:cubicBezTo>
                    <a:pt x="5790" y="2694"/>
                    <a:pt x="6041" y="2619"/>
                    <a:pt x="6141" y="2619"/>
                  </a:cubicBezTo>
                  <a:cubicBezTo>
                    <a:pt x="6141" y="2619"/>
                    <a:pt x="6141" y="2644"/>
                    <a:pt x="6141" y="2644"/>
                  </a:cubicBezTo>
                  <a:cubicBezTo>
                    <a:pt x="6141" y="2669"/>
                    <a:pt x="6166" y="2694"/>
                    <a:pt x="6191" y="2694"/>
                  </a:cubicBezTo>
                  <a:cubicBezTo>
                    <a:pt x="6203" y="2706"/>
                    <a:pt x="6216" y="2713"/>
                    <a:pt x="6229" y="2713"/>
                  </a:cubicBezTo>
                  <a:cubicBezTo>
                    <a:pt x="6241" y="2713"/>
                    <a:pt x="6254" y="2706"/>
                    <a:pt x="6266" y="2694"/>
                  </a:cubicBezTo>
                  <a:lnTo>
                    <a:pt x="6316" y="2694"/>
                  </a:lnTo>
                  <a:cubicBezTo>
                    <a:pt x="6341" y="2694"/>
                    <a:pt x="6366" y="2694"/>
                    <a:pt x="6391" y="2644"/>
                  </a:cubicBezTo>
                  <a:cubicBezTo>
                    <a:pt x="6417" y="2619"/>
                    <a:pt x="6417" y="2594"/>
                    <a:pt x="6417" y="2568"/>
                  </a:cubicBezTo>
                  <a:cubicBezTo>
                    <a:pt x="6417" y="2568"/>
                    <a:pt x="6417" y="2543"/>
                    <a:pt x="6417" y="2543"/>
                  </a:cubicBezTo>
                  <a:cubicBezTo>
                    <a:pt x="6442" y="2518"/>
                    <a:pt x="6442" y="2493"/>
                    <a:pt x="6442" y="2468"/>
                  </a:cubicBezTo>
                  <a:cubicBezTo>
                    <a:pt x="6442" y="2468"/>
                    <a:pt x="6442" y="2443"/>
                    <a:pt x="6442" y="2443"/>
                  </a:cubicBezTo>
                  <a:cubicBezTo>
                    <a:pt x="6517" y="2418"/>
                    <a:pt x="6567" y="2418"/>
                    <a:pt x="6642" y="2393"/>
                  </a:cubicBezTo>
                  <a:lnTo>
                    <a:pt x="6667" y="2393"/>
                  </a:lnTo>
                  <a:cubicBezTo>
                    <a:pt x="6667" y="2443"/>
                    <a:pt x="6717" y="2443"/>
                    <a:pt x="6742" y="2443"/>
                  </a:cubicBezTo>
                  <a:lnTo>
                    <a:pt x="6767" y="2443"/>
                  </a:lnTo>
                  <a:cubicBezTo>
                    <a:pt x="6792" y="2443"/>
                    <a:pt x="6818" y="2443"/>
                    <a:pt x="6843" y="2418"/>
                  </a:cubicBezTo>
                  <a:cubicBezTo>
                    <a:pt x="6868" y="2418"/>
                    <a:pt x="6868" y="2393"/>
                    <a:pt x="6868" y="2368"/>
                  </a:cubicBezTo>
                  <a:cubicBezTo>
                    <a:pt x="6893" y="2343"/>
                    <a:pt x="6893" y="2318"/>
                    <a:pt x="6893" y="2318"/>
                  </a:cubicBezTo>
                  <a:cubicBezTo>
                    <a:pt x="6893" y="2293"/>
                    <a:pt x="6918" y="2293"/>
                    <a:pt x="6943" y="2293"/>
                  </a:cubicBezTo>
                  <a:cubicBezTo>
                    <a:pt x="6993" y="2293"/>
                    <a:pt x="7068" y="2268"/>
                    <a:pt x="7118" y="2193"/>
                  </a:cubicBezTo>
                  <a:cubicBezTo>
                    <a:pt x="7118" y="2167"/>
                    <a:pt x="7118" y="2167"/>
                    <a:pt x="7118" y="2142"/>
                  </a:cubicBezTo>
                  <a:cubicBezTo>
                    <a:pt x="7118" y="2092"/>
                    <a:pt x="7068" y="1892"/>
                    <a:pt x="7043" y="1616"/>
                  </a:cubicBezTo>
                  <a:cubicBezTo>
                    <a:pt x="6943" y="1015"/>
                    <a:pt x="6868" y="463"/>
                    <a:pt x="6818" y="263"/>
                  </a:cubicBezTo>
                  <a:lnTo>
                    <a:pt x="6843" y="263"/>
                  </a:lnTo>
                  <a:cubicBezTo>
                    <a:pt x="6868" y="238"/>
                    <a:pt x="6868" y="188"/>
                    <a:pt x="6868" y="137"/>
                  </a:cubicBezTo>
                  <a:cubicBezTo>
                    <a:pt x="6843" y="137"/>
                    <a:pt x="6843" y="112"/>
                    <a:pt x="6818" y="112"/>
                  </a:cubicBezTo>
                  <a:cubicBezTo>
                    <a:pt x="6818" y="87"/>
                    <a:pt x="6818" y="87"/>
                    <a:pt x="6818" y="87"/>
                  </a:cubicBezTo>
                  <a:cubicBezTo>
                    <a:pt x="6792" y="37"/>
                    <a:pt x="6742" y="37"/>
                    <a:pt x="6717" y="37"/>
                  </a:cubicBezTo>
                  <a:lnTo>
                    <a:pt x="6642" y="37"/>
                  </a:lnTo>
                  <a:cubicBezTo>
                    <a:pt x="6642" y="12"/>
                    <a:pt x="6617" y="12"/>
                    <a:pt x="6592" y="12"/>
                  </a:cubicBezTo>
                  <a:cubicBezTo>
                    <a:pt x="6584" y="4"/>
                    <a:pt x="6575" y="1"/>
                    <a:pt x="6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7"/>
            <p:cNvSpPr/>
            <p:nvPr/>
          </p:nvSpPr>
          <p:spPr>
            <a:xfrm>
              <a:off x="-1937025" y="2458925"/>
              <a:ext cx="171700" cy="72075"/>
            </a:xfrm>
            <a:custGeom>
              <a:avLst/>
              <a:gdLst/>
              <a:ahLst/>
              <a:cxnLst/>
              <a:rect l="l" t="t" r="r" b="b"/>
              <a:pathLst>
                <a:path w="6868" h="2883" extrusionOk="0">
                  <a:moveTo>
                    <a:pt x="6567" y="0"/>
                  </a:moveTo>
                  <a:cubicBezTo>
                    <a:pt x="6541" y="0"/>
                    <a:pt x="6516" y="0"/>
                    <a:pt x="6491" y="25"/>
                  </a:cubicBezTo>
                  <a:cubicBezTo>
                    <a:pt x="6491" y="25"/>
                    <a:pt x="6466" y="50"/>
                    <a:pt x="6466" y="50"/>
                  </a:cubicBezTo>
                  <a:cubicBezTo>
                    <a:pt x="6448" y="46"/>
                    <a:pt x="6431" y="44"/>
                    <a:pt x="6416" y="44"/>
                  </a:cubicBezTo>
                  <a:cubicBezTo>
                    <a:pt x="6348" y="44"/>
                    <a:pt x="6311" y="84"/>
                    <a:pt x="6291" y="125"/>
                  </a:cubicBezTo>
                  <a:cubicBezTo>
                    <a:pt x="6266" y="113"/>
                    <a:pt x="6241" y="107"/>
                    <a:pt x="6219" y="107"/>
                  </a:cubicBezTo>
                  <a:cubicBezTo>
                    <a:pt x="6197" y="107"/>
                    <a:pt x="6178" y="113"/>
                    <a:pt x="6166" y="125"/>
                  </a:cubicBezTo>
                  <a:lnTo>
                    <a:pt x="6140" y="125"/>
                  </a:lnTo>
                  <a:cubicBezTo>
                    <a:pt x="6127" y="119"/>
                    <a:pt x="6115" y="116"/>
                    <a:pt x="6105" y="116"/>
                  </a:cubicBezTo>
                  <a:cubicBezTo>
                    <a:pt x="6077" y="116"/>
                    <a:pt x="6059" y="139"/>
                    <a:pt x="6040" y="176"/>
                  </a:cubicBezTo>
                  <a:lnTo>
                    <a:pt x="6015" y="176"/>
                  </a:lnTo>
                  <a:cubicBezTo>
                    <a:pt x="5998" y="176"/>
                    <a:pt x="5982" y="164"/>
                    <a:pt x="5965" y="164"/>
                  </a:cubicBezTo>
                  <a:cubicBezTo>
                    <a:pt x="5957" y="164"/>
                    <a:pt x="5948" y="167"/>
                    <a:pt x="5940" y="176"/>
                  </a:cubicBezTo>
                  <a:cubicBezTo>
                    <a:pt x="5915" y="176"/>
                    <a:pt x="5915" y="201"/>
                    <a:pt x="5890" y="226"/>
                  </a:cubicBezTo>
                  <a:lnTo>
                    <a:pt x="5890" y="251"/>
                  </a:lnTo>
                  <a:cubicBezTo>
                    <a:pt x="5714" y="276"/>
                    <a:pt x="5389" y="376"/>
                    <a:pt x="5113" y="476"/>
                  </a:cubicBezTo>
                  <a:cubicBezTo>
                    <a:pt x="4988" y="501"/>
                    <a:pt x="4887" y="551"/>
                    <a:pt x="4812" y="577"/>
                  </a:cubicBezTo>
                  <a:lnTo>
                    <a:pt x="4762" y="577"/>
                  </a:lnTo>
                  <a:cubicBezTo>
                    <a:pt x="4662" y="602"/>
                    <a:pt x="4536" y="652"/>
                    <a:pt x="4386" y="677"/>
                  </a:cubicBezTo>
                  <a:cubicBezTo>
                    <a:pt x="4110" y="752"/>
                    <a:pt x="3785" y="852"/>
                    <a:pt x="3584" y="952"/>
                  </a:cubicBezTo>
                  <a:cubicBezTo>
                    <a:pt x="3546" y="940"/>
                    <a:pt x="3515" y="934"/>
                    <a:pt x="3490" y="934"/>
                  </a:cubicBezTo>
                  <a:cubicBezTo>
                    <a:pt x="3465" y="934"/>
                    <a:pt x="3446" y="940"/>
                    <a:pt x="3434" y="952"/>
                  </a:cubicBezTo>
                  <a:lnTo>
                    <a:pt x="3409" y="952"/>
                  </a:lnTo>
                  <a:cubicBezTo>
                    <a:pt x="3399" y="948"/>
                    <a:pt x="3389" y="946"/>
                    <a:pt x="3380" y="946"/>
                  </a:cubicBezTo>
                  <a:cubicBezTo>
                    <a:pt x="3341" y="946"/>
                    <a:pt x="3308" y="982"/>
                    <a:pt x="3308" y="1003"/>
                  </a:cubicBezTo>
                  <a:cubicBezTo>
                    <a:pt x="3308" y="1003"/>
                    <a:pt x="3308" y="1028"/>
                    <a:pt x="3308" y="1028"/>
                  </a:cubicBezTo>
                  <a:cubicBezTo>
                    <a:pt x="3283" y="1028"/>
                    <a:pt x="3258" y="1053"/>
                    <a:pt x="3233" y="1103"/>
                  </a:cubicBezTo>
                  <a:lnTo>
                    <a:pt x="3208" y="1103"/>
                  </a:lnTo>
                  <a:cubicBezTo>
                    <a:pt x="3071" y="1171"/>
                    <a:pt x="2497" y="1282"/>
                    <a:pt x="2263" y="1282"/>
                  </a:cubicBezTo>
                  <a:cubicBezTo>
                    <a:pt x="2241" y="1282"/>
                    <a:pt x="2221" y="1281"/>
                    <a:pt x="2206" y="1278"/>
                  </a:cubicBezTo>
                  <a:cubicBezTo>
                    <a:pt x="2181" y="1303"/>
                    <a:pt x="2155" y="1303"/>
                    <a:pt x="2130" y="1328"/>
                  </a:cubicBezTo>
                  <a:cubicBezTo>
                    <a:pt x="2130" y="1353"/>
                    <a:pt x="2105" y="1353"/>
                    <a:pt x="2055" y="1379"/>
                  </a:cubicBezTo>
                  <a:cubicBezTo>
                    <a:pt x="2005" y="1379"/>
                    <a:pt x="1980" y="1379"/>
                    <a:pt x="1955" y="1404"/>
                  </a:cubicBezTo>
                  <a:lnTo>
                    <a:pt x="1905" y="1404"/>
                  </a:lnTo>
                  <a:cubicBezTo>
                    <a:pt x="1880" y="1429"/>
                    <a:pt x="1704" y="1454"/>
                    <a:pt x="1579" y="1479"/>
                  </a:cubicBezTo>
                  <a:cubicBezTo>
                    <a:pt x="1379" y="1504"/>
                    <a:pt x="1253" y="1529"/>
                    <a:pt x="1203" y="1554"/>
                  </a:cubicBezTo>
                  <a:cubicBezTo>
                    <a:pt x="1203" y="1554"/>
                    <a:pt x="1203" y="1579"/>
                    <a:pt x="1203" y="1579"/>
                  </a:cubicBezTo>
                  <a:cubicBezTo>
                    <a:pt x="1178" y="1554"/>
                    <a:pt x="1153" y="1529"/>
                    <a:pt x="1103" y="1529"/>
                  </a:cubicBezTo>
                  <a:cubicBezTo>
                    <a:pt x="1078" y="1529"/>
                    <a:pt x="1053" y="1529"/>
                    <a:pt x="1028" y="1554"/>
                  </a:cubicBezTo>
                  <a:cubicBezTo>
                    <a:pt x="1003" y="1579"/>
                    <a:pt x="1003" y="1604"/>
                    <a:pt x="1028" y="1654"/>
                  </a:cubicBezTo>
                  <a:cubicBezTo>
                    <a:pt x="1028" y="1654"/>
                    <a:pt x="1028" y="1679"/>
                    <a:pt x="1028" y="1679"/>
                  </a:cubicBezTo>
                  <a:cubicBezTo>
                    <a:pt x="1003" y="1679"/>
                    <a:pt x="1003" y="1679"/>
                    <a:pt x="978" y="1704"/>
                  </a:cubicBezTo>
                  <a:cubicBezTo>
                    <a:pt x="978" y="1704"/>
                    <a:pt x="927" y="1729"/>
                    <a:pt x="902" y="1754"/>
                  </a:cubicBezTo>
                  <a:cubicBezTo>
                    <a:pt x="902" y="1780"/>
                    <a:pt x="877" y="1780"/>
                    <a:pt x="852" y="1805"/>
                  </a:cubicBezTo>
                  <a:cubicBezTo>
                    <a:pt x="852" y="1805"/>
                    <a:pt x="852" y="1780"/>
                    <a:pt x="852" y="1780"/>
                  </a:cubicBezTo>
                  <a:cubicBezTo>
                    <a:pt x="802" y="1780"/>
                    <a:pt x="777" y="1805"/>
                    <a:pt x="752" y="1830"/>
                  </a:cubicBezTo>
                  <a:cubicBezTo>
                    <a:pt x="727" y="1855"/>
                    <a:pt x="677" y="1855"/>
                    <a:pt x="627" y="1855"/>
                  </a:cubicBezTo>
                  <a:cubicBezTo>
                    <a:pt x="627" y="1880"/>
                    <a:pt x="602" y="1880"/>
                    <a:pt x="602" y="1880"/>
                  </a:cubicBezTo>
                  <a:lnTo>
                    <a:pt x="526" y="1880"/>
                  </a:lnTo>
                  <a:cubicBezTo>
                    <a:pt x="485" y="1869"/>
                    <a:pt x="443" y="1863"/>
                    <a:pt x="402" y="1863"/>
                  </a:cubicBezTo>
                  <a:cubicBezTo>
                    <a:pt x="343" y="1863"/>
                    <a:pt x="284" y="1875"/>
                    <a:pt x="226" y="1905"/>
                  </a:cubicBezTo>
                  <a:lnTo>
                    <a:pt x="150" y="1830"/>
                  </a:lnTo>
                  <a:cubicBezTo>
                    <a:pt x="138" y="1817"/>
                    <a:pt x="125" y="1811"/>
                    <a:pt x="113" y="1811"/>
                  </a:cubicBezTo>
                  <a:cubicBezTo>
                    <a:pt x="100" y="1811"/>
                    <a:pt x="88" y="1817"/>
                    <a:pt x="75" y="1830"/>
                  </a:cubicBezTo>
                  <a:cubicBezTo>
                    <a:pt x="50" y="1830"/>
                    <a:pt x="25" y="1855"/>
                    <a:pt x="0" y="1880"/>
                  </a:cubicBezTo>
                  <a:cubicBezTo>
                    <a:pt x="0" y="1880"/>
                    <a:pt x="0" y="1905"/>
                    <a:pt x="0" y="1905"/>
                  </a:cubicBezTo>
                  <a:cubicBezTo>
                    <a:pt x="75" y="2231"/>
                    <a:pt x="150" y="2531"/>
                    <a:pt x="251" y="2682"/>
                  </a:cubicBezTo>
                  <a:cubicBezTo>
                    <a:pt x="251" y="2707"/>
                    <a:pt x="226" y="2707"/>
                    <a:pt x="226" y="2732"/>
                  </a:cubicBezTo>
                  <a:cubicBezTo>
                    <a:pt x="226" y="2757"/>
                    <a:pt x="226" y="2782"/>
                    <a:pt x="226" y="2807"/>
                  </a:cubicBezTo>
                  <a:cubicBezTo>
                    <a:pt x="301" y="2882"/>
                    <a:pt x="351" y="2882"/>
                    <a:pt x="401" y="2882"/>
                  </a:cubicBezTo>
                  <a:lnTo>
                    <a:pt x="501" y="2882"/>
                  </a:lnTo>
                  <a:cubicBezTo>
                    <a:pt x="526" y="2882"/>
                    <a:pt x="526" y="2882"/>
                    <a:pt x="526" y="2857"/>
                  </a:cubicBezTo>
                  <a:cubicBezTo>
                    <a:pt x="551" y="2882"/>
                    <a:pt x="577" y="2882"/>
                    <a:pt x="602" y="2882"/>
                  </a:cubicBezTo>
                  <a:cubicBezTo>
                    <a:pt x="677" y="2882"/>
                    <a:pt x="727" y="2857"/>
                    <a:pt x="802" y="2857"/>
                  </a:cubicBezTo>
                  <a:cubicBezTo>
                    <a:pt x="978" y="2857"/>
                    <a:pt x="1178" y="2832"/>
                    <a:pt x="1379" y="2782"/>
                  </a:cubicBezTo>
                  <a:cubicBezTo>
                    <a:pt x="1391" y="2795"/>
                    <a:pt x="1404" y="2801"/>
                    <a:pt x="1416" y="2801"/>
                  </a:cubicBezTo>
                  <a:cubicBezTo>
                    <a:pt x="1429" y="2801"/>
                    <a:pt x="1441" y="2795"/>
                    <a:pt x="1454" y="2782"/>
                  </a:cubicBezTo>
                  <a:cubicBezTo>
                    <a:pt x="1479" y="2782"/>
                    <a:pt x="1529" y="2757"/>
                    <a:pt x="1554" y="2757"/>
                  </a:cubicBezTo>
                  <a:cubicBezTo>
                    <a:pt x="1579" y="2757"/>
                    <a:pt x="1604" y="2732"/>
                    <a:pt x="1604" y="2732"/>
                  </a:cubicBezTo>
                  <a:lnTo>
                    <a:pt x="1629" y="2732"/>
                  </a:lnTo>
                  <a:cubicBezTo>
                    <a:pt x="1644" y="2761"/>
                    <a:pt x="1667" y="2773"/>
                    <a:pt x="1689" y="2773"/>
                  </a:cubicBezTo>
                  <a:cubicBezTo>
                    <a:pt x="1704" y="2773"/>
                    <a:pt x="1719" y="2767"/>
                    <a:pt x="1729" y="2757"/>
                  </a:cubicBezTo>
                  <a:cubicBezTo>
                    <a:pt x="1754" y="2757"/>
                    <a:pt x="1754" y="2757"/>
                    <a:pt x="1754" y="2732"/>
                  </a:cubicBezTo>
                  <a:cubicBezTo>
                    <a:pt x="1830" y="2707"/>
                    <a:pt x="2055" y="2657"/>
                    <a:pt x="2105" y="2632"/>
                  </a:cubicBezTo>
                  <a:lnTo>
                    <a:pt x="2130" y="2632"/>
                  </a:lnTo>
                  <a:cubicBezTo>
                    <a:pt x="2155" y="2632"/>
                    <a:pt x="2155" y="2632"/>
                    <a:pt x="2155" y="2607"/>
                  </a:cubicBezTo>
                  <a:cubicBezTo>
                    <a:pt x="2164" y="2615"/>
                    <a:pt x="2172" y="2618"/>
                    <a:pt x="2181" y="2618"/>
                  </a:cubicBezTo>
                  <a:cubicBezTo>
                    <a:pt x="2200" y="2618"/>
                    <a:pt x="2222" y="2607"/>
                    <a:pt x="2256" y="2607"/>
                  </a:cubicBezTo>
                  <a:cubicBezTo>
                    <a:pt x="2256" y="2582"/>
                    <a:pt x="2281" y="2556"/>
                    <a:pt x="2281" y="2556"/>
                  </a:cubicBezTo>
                  <a:lnTo>
                    <a:pt x="2406" y="2556"/>
                  </a:lnTo>
                  <a:cubicBezTo>
                    <a:pt x="2431" y="2556"/>
                    <a:pt x="2456" y="2531"/>
                    <a:pt x="2456" y="2531"/>
                  </a:cubicBezTo>
                  <a:cubicBezTo>
                    <a:pt x="2456" y="2506"/>
                    <a:pt x="2481" y="2506"/>
                    <a:pt x="2481" y="2506"/>
                  </a:cubicBezTo>
                  <a:cubicBezTo>
                    <a:pt x="2607" y="2506"/>
                    <a:pt x="3333" y="2406"/>
                    <a:pt x="3484" y="2331"/>
                  </a:cubicBezTo>
                  <a:cubicBezTo>
                    <a:pt x="3509" y="2331"/>
                    <a:pt x="3509" y="2331"/>
                    <a:pt x="3509" y="2306"/>
                  </a:cubicBezTo>
                  <a:cubicBezTo>
                    <a:pt x="3534" y="2331"/>
                    <a:pt x="3559" y="2331"/>
                    <a:pt x="3584" y="2331"/>
                  </a:cubicBezTo>
                  <a:cubicBezTo>
                    <a:pt x="3609" y="2331"/>
                    <a:pt x="3634" y="2306"/>
                    <a:pt x="3634" y="2281"/>
                  </a:cubicBezTo>
                  <a:cubicBezTo>
                    <a:pt x="3659" y="2281"/>
                    <a:pt x="3684" y="2256"/>
                    <a:pt x="3709" y="2256"/>
                  </a:cubicBezTo>
                  <a:cubicBezTo>
                    <a:pt x="3734" y="2256"/>
                    <a:pt x="3760" y="2256"/>
                    <a:pt x="3810" y="2231"/>
                  </a:cubicBezTo>
                  <a:cubicBezTo>
                    <a:pt x="3860" y="2206"/>
                    <a:pt x="3910" y="2181"/>
                    <a:pt x="3935" y="2130"/>
                  </a:cubicBezTo>
                  <a:lnTo>
                    <a:pt x="3960" y="2130"/>
                  </a:lnTo>
                  <a:cubicBezTo>
                    <a:pt x="3985" y="2130"/>
                    <a:pt x="4010" y="2105"/>
                    <a:pt x="4035" y="2080"/>
                  </a:cubicBezTo>
                  <a:cubicBezTo>
                    <a:pt x="4035" y="2080"/>
                    <a:pt x="4035" y="2055"/>
                    <a:pt x="4060" y="2055"/>
                  </a:cubicBezTo>
                  <a:lnTo>
                    <a:pt x="4135" y="2055"/>
                  </a:lnTo>
                  <a:cubicBezTo>
                    <a:pt x="4161" y="2055"/>
                    <a:pt x="4211" y="2055"/>
                    <a:pt x="4236" y="2005"/>
                  </a:cubicBezTo>
                  <a:lnTo>
                    <a:pt x="4286" y="2005"/>
                  </a:lnTo>
                  <a:cubicBezTo>
                    <a:pt x="4298" y="2018"/>
                    <a:pt x="4311" y="2024"/>
                    <a:pt x="4323" y="2024"/>
                  </a:cubicBezTo>
                  <a:cubicBezTo>
                    <a:pt x="4336" y="2024"/>
                    <a:pt x="4348" y="2018"/>
                    <a:pt x="4361" y="2005"/>
                  </a:cubicBezTo>
                  <a:cubicBezTo>
                    <a:pt x="4436" y="2005"/>
                    <a:pt x="4511" y="1980"/>
                    <a:pt x="4562" y="1905"/>
                  </a:cubicBezTo>
                  <a:cubicBezTo>
                    <a:pt x="4587" y="1880"/>
                    <a:pt x="4587" y="1880"/>
                    <a:pt x="4587" y="1855"/>
                  </a:cubicBezTo>
                  <a:cubicBezTo>
                    <a:pt x="4637" y="1830"/>
                    <a:pt x="4712" y="1780"/>
                    <a:pt x="4762" y="1754"/>
                  </a:cubicBezTo>
                  <a:cubicBezTo>
                    <a:pt x="4837" y="1704"/>
                    <a:pt x="4912" y="1654"/>
                    <a:pt x="4963" y="1629"/>
                  </a:cubicBezTo>
                  <a:lnTo>
                    <a:pt x="5013" y="1629"/>
                  </a:lnTo>
                  <a:cubicBezTo>
                    <a:pt x="5038" y="1629"/>
                    <a:pt x="5038" y="1629"/>
                    <a:pt x="5038" y="1604"/>
                  </a:cubicBezTo>
                  <a:lnTo>
                    <a:pt x="5113" y="1604"/>
                  </a:lnTo>
                  <a:cubicBezTo>
                    <a:pt x="5539" y="1479"/>
                    <a:pt x="5790" y="1404"/>
                    <a:pt x="5890" y="1404"/>
                  </a:cubicBezTo>
                  <a:cubicBezTo>
                    <a:pt x="5890" y="1404"/>
                    <a:pt x="5890" y="1429"/>
                    <a:pt x="5890" y="1429"/>
                  </a:cubicBezTo>
                  <a:cubicBezTo>
                    <a:pt x="5890" y="1454"/>
                    <a:pt x="5915" y="1479"/>
                    <a:pt x="5940" y="1479"/>
                  </a:cubicBezTo>
                  <a:cubicBezTo>
                    <a:pt x="5952" y="1491"/>
                    <a:pt x="5965" y="1498"/>
                    <a:pt x="5978" y="1498"/>
                  </a:cubicBezTo>
                  <a:cubicBezTo>
                    <a:pt x="5990" y="1498"/>
                    <a:pt x="6003" y="1491"/>
                    <a:pt x="6015" y="1479"/>
                  </a:cubicBezTo>
                  <a:lnTo>
                    <a:pt x="6065" y="1479"/>
                  </a:lnTo>
                  <a:cubicBezTo>
                    <a:pt x="6090" y="1479"/>
                    <a:pt x="6115" y="1479"/>
                    <a:pt x="6140" y="1429"/>
                  </a:cubicBezTo>
                  <a:cubicBezTo>
                    <a:pt x="6166" y="1404"/>
                    <a:pt x="6166" y="1379"/>
                    <a:pt x="6166" y="1353"/>
                  </a:cubicBezTo>
                  <a:cubicBezTo>
                    <a:pt x="6166" y="1353"/>
                    <a:pt x="6166" y="1328"/>
                    <a:pt x="6166" y="1328"/>
                  </a:cubicBezTo>
                  <a:cubicBezTo>
                    <a:pt x="6191" y="1303"/>
                    <a:pt x="6191" y="1278"/>
                    <a:pt x="6191" y="1253"/>
                  </a:cubicBezTo>
                  <a:cubicBezTo>
                    <a:pt x="6191" y="1253"/>
                    <a:pt x="6191" y="1228"/>
                    <a:pt x="6191" y="1228"/>
                  </a:cubicBezTo>
                  <a:cubicBezTo>
                    <a:pt x="6266" y="1203"/>
                    <a:pt x="6316" y="1203"/>
                    <a:pt x="6391" y="1178"/>
                  </a:cubicBezTo>
                  <a:lnTo>
                    <a:pt x="6416" y="1178"/>
                  </a:lnTo>
                  <a:cubicBezTo>
                    <a:pt x="6416" y="1228"/>
                    <a:pt x="6466" y="1228"/>
                    <a:pt x="6491" y="1228"/>
                  </a:cubicBezTo>
                  <a:lnTo>
                    <a:pt x="6516" y="1228"/>
                  </a:lnTo>
                  <a:cubicBezTo>
                    <a:pt x="6541" y="1228"/>
                    <a:pt x="6567" y="1228"/>
                    <a:pt x="6592" y="1203"/>
                  </a:cubicBezTo>
                  <a:cubicBezTo>
                    <a:pt x="6617" y="1203"/>
                    <a:pt x="6617" y="1178"/>
                    <a:pt x="6617" y="1153"/>
                  </a:cubicBezTo>
                  <a:cubicBezTo>
                    <a:pt x="6642" y="1128"/>
                    <a:pt x="6642" y="1103"/>
                    <a:pt x="6642" y="1103"/>
                  </a:cubicBezTo>
                  <a:cubicBezTo>
                    <a:pt x="6642" y="1078"/>
                    <a:pt x="6667" y="1078"/>
                    <a:pt x="6692" y="1078"/>
                  </a:cubicBezTo>
                  <a:cubicBezTo>
                    <a:pt x="6742" y="1078"/>
                    <a:pt x="6817" y="1053"/>
                    <a:pt x="6867" y="978"/>
                  </a:cubicBezTo>
                  <a:cubicBezTo>
                    <a:pt x="6867" y="952"/>
                    <a:pt x="6867" y="952"/>
                    <a:pt x="6867" y="927"/>
                  </a:cubicBezTo>
                  <a:cubicBezTo>
                    <a:pt x="6867" y="877"/>
                    <a:pt x="6817" y="677"/>
                    <a:pt x="6792" y="401"/>
                  </a:cubicBezTo>
                  <a:cubicBezTo>
                    <a:pt x="6767" y="276"/>
                    <a:pt x="6742" y="150"/>
                    <a:pt x="6742" y="50"/>
                  </a:cubicBezTo>
                  <a:lnTo>
                    <a:pt x="6617" y="50"/>
                  </a:lnTo>
                  <a:cubicBezTo>
                    <a:pt x="6617" y="25"/>
                    <a:pt x="6592" y="25"/>
                    <a:pt x="65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7"/>
            <p:cNvSpPr/>
            <p:nvPr/>
          </p:nvSpPr>
          <p:spPr>
            <a:xfrm>
              <a:off x="-1672000" y="2676950"/>
              <a:ext cx="339625" cy="323350"/>
            </a:xfrm>
            <a:custGeom>
              <a:avLst/>
              <a:gdLst/>
              <a:ahLst/>
              <a:cxnLst/>
              <a:rect l="l" t="t" r="r" b="b"/>
              <a:pathLst>
                <a:path w="13585" h="12934" extrusionOk="0">
                  <a:moveTo>
                    <a:pt x="6793" y="1"/>
                  </a:moveTo>
                  <a:lnTo>
                    <a:pt x="5113" y="4838"/>
                  </a:lnTo>
                  <a:lnTo>
                    <a:pt x="1" y="4938"/>
                  </a:lnTo>
                  <a:lnTo>
                    <a:pt x="4061" y="8021"/>
                  </a:lnTo>
                  <a:lnTo>
                    <a:pt x="2582" y="12933"/>
                  </a:lnTo>
                  <a:lnTo>
                    <a:pt x="6793" y="10001"/>
                  </a:lnTo>
                  <a:lnTo>
                    <a:pt x="10978" y="12933"/>
                  </a:lnTo>
                  <a:lnTo>
                    <a:pt x="9499" y="8021"/>
                  </a:lnTo>
                  <a:lnTo>
                    <a:pt x="13585" y="4938"/>
                  </a:lnTo>
                  <a:lnTo>
                    <a:pt x="8472" y="4838"/>
                  </a:lnTo>
                  <a:lnTo>
                    <a:pt x="67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7"/>
            <p:cNvSpPr/>
            <p:nvPr/>
          </p:nvSpPr>
          <p:spPr>
            <a:xfrm>
              <a:off x="-1955825" y="2842050"/>
              <a:ext cx="429850" cy="602575"/>
            </a:xfrm>
            <a:custGeom>
              <a:avLst/>
              <a:gdLst/>
              <a:ahLst/>
              <a:cxnLst/>
              <a:rect l="l" t="t" r="r" b="b"/>
              <a:pathLst>
                <a:path w="17194" h="24103" extrusionOk="0">
                  <a:moveTo>
                    <a:pt x="8747" y="1"/>
                  </a:moveTo>
                  <a:cubicBezTo>
                    <a:pt x="8714" y="1"/>
                    <a:pt x="8680" y="5"/>
                    <a:pt x="8647" y="14"/>
                  </a:cubicBezTo>
                  <a:cubicBezTo>
                    <a:pt x="7920" y="164"/>
                    <a:pt x="7895" y="1492"/>
                    <a:pt x="8095" y="2996"/>
                  </a:cubicBezTo>
                  <a:cubicBezTo>
                    <a:pt x="7604" y="1778"/>
                    <a:pt x="7068" y="801"/>
                    <a:pt x="6570" y="801"/>
                  </a:cubicBezTo>
                  <a:cubicBezTo>
                    <a:pt x="6536" y="801"/>
                    <a:pt x="6501" y="806"/>
                    <a:pt x="6466" y="816"/>
                  </a:cubicBezTo>
                  <a:cubicBezTo>
                    <a:pt x="5364" y="1141"/>
                    <a:pt x="6040" y="4074"/>
                    <a:pt x="6542" y="6054"/>
                  </a:cubicBezTo>
                  <a:cubicBezTo>
                    <a:pt x="6767" y="6931"/>
                    <a:pt x="7218" y="7758"/>
                    <a:pt x="7820" y="8460"/>
                  </a:cubicBezTo>
                  <a:cubicBezTo>
                    <a:pt x="8822" y="9587"/>
                    <a:pt x="9649" y="10740"/>
                    <a:pt x="9649" y="10740"/>
                  </a:cubicBezTo>
                  <a:cubicBezTo>
                    <a:pt x="6968" y="13347"/>
                    <a:pt x="3083" y="15252"/>
                    <a:pt x="3083" y="15252"/>
                  </a:cubicBezTo>
                  <a:cubicBezTo>
                    <a:pt x="176" y="18334"/>
                    <a:pt x="0" y="22319"/>
                    <a:pt x="0" y="22319"/>
                  </a:cubicBezTo>
                  <a:cubicBezTo>
                    <a:pt x="737" y="23425"/>
                    <a:pt x="2070" y="24103"/>
                    <a:pt x="3653" y="24103"/>
                  </a:cubicBezTo>
                  <a:cubicBezTo>
                    <a:pt x="5301" y="24103"/>
                    <a:pt x="7221" y="23369"/>
                    <a:pt x="9023" y="21618"/>
                  </a:cubicBezTo>
                  <a:cubicBezTo>
                    <a:pt x="12732" y="17984"/>
                    <a:pt x="15314" y="12294"/>
                    <a:pt x="15314" y="12294"/>
                  </a:cubicBezTo>
                  <a:cubicBezTo>
                    <a:pt x="17193" y="10665"/>
                    <a:pt x="16015" y="8059"/>
                    <a:pt x="15339" y="6906"/>
                  </a:cubicBezTo>
                  <a:cubicBezTo>
                    <a:pt x="15088" y="6455"/>
                    <a:pt x="14913" y="5978"/>
                    <a:pt x="14812" y="5477"/>
                  </a:cubicBezTo>
                  <a:cubicBezTo>
                    <a:pt x="14517" y="3629"/>
                    <a:pt x="14027" y="763"/>
                    <a:pt x="13224" y="763"/>
                  </a:cubicBezTo>
                  <a:cubicBezTo>
                    <a:pt x="13211" y="763"/>
                    <a:pt x="13197" y="764"/>
                    <a:pt x="13183" y="765"/>
                  </a:cubicBezTo>
                  <a:cubicBezTo>
                    <a:pt x="12682" y="841"/>
                    <a:pt x="12481" y="1592"/>
                    <a:pt x="12431" y="2545"/>
                  </a:cubicBezTo>
                  <a:cubicBezTo>
                    <a:pt x="12046" y="1173"/>
                    <a:pt x="11569" y="33"/>
                    <a:pt x="11043" y="33"/>
                  </a:cubicBezTo>
                  <a:cubicBezTo>
                    <a:pt x="11022" y="33"/>
                    <a:pt x="11000" y="35"/>
                    <a:pt x="10978" y="39"/>
                  </a:cubicBezTo>
                  <a:cubicBezTo>
                    <a:pt x="10326" y="139"/>
                    <a:pt x="10176" y="1191"/>
                    <a:pt x="10201" y="2445"/>
                  </a:cubicBezTo>
                  <a:cubicBezTo>
                    <a:pt x="9776" y="1122"/>
                    <a:pt x="9284" y="1"/>
                    <a:pt x="8747" y="1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7"/>
            <p:cNvSpPr/>
            <p:nvPr/>
          </p:nvSpPr>
          <p:spPr>
            <a:xfrm>
              <a:off x="-1955825" y="2838625"/>
              <a:ext cx="429850" cy="629725"/>
            </a:xfrm>
            <a:custGeom>
              <a:avLst/>
              <a:gdLst/>
              <a:ahLst/>
              <a:cxnLst/>
              <a:rect l="l" t="t" r="r" b="b"/>
              <a:pathLst>
                <a:path w="17194" h="25189" extrusionOk="0">
                  <a:moveTo>
                    <a:pt x="15339" y="7043"/>
                  </a:moveTo>
                  <a:cubicBezTo>
                    <a:pt x="15088" y="6592"/>
                    <a:pt x="14913" y="6115"/>
                    <a:pt x="14812" y="5614"/>
                  </a:cubicBezTo>
                  <a:cubicBezTo>
                    <a:pt x="14512" y="3734"/>
                    <a:pt x="14010" y="802"/>
                    <a:pt x="13183" y="902"/>
                  </a:cubicBezTo>
                  <a:cubicBezTo>
                    <a:pt x="12682" y="978"/>
                    <a:pt x="12481" y="1729"/>
                    <a:pt x="12431" y="2682"/>
                  </a:cubicBezTo>
                  <a:cubicBezTo>
                    <a:pt x="12030" y="1253"/>
                    <a:pt x="11529" y="75"/>
                    <a:pt x="10978" y="176"/>
                  </a:cubicBezTo>
                  <a:cubicBezTo>
                    <a:pt x="10326" y="276"/>
                    <a:pt x="10176" y="1328"/>
                    <a:pt x="10201" y="2582"/>
                  </a:cubicBezTo>
                  <a:cubicBezTo>
                    <a:pt x="9750" y="1178"/>
                    <a:pt x="9223" y="0"/>
                    <a:pt x="8647" y="151"/>
                  </a:cubicBezTo>
                  <a:cubicBezTo>
                    <a:pt x="7920" y="301"/>
                    <a:pt x="7895" y="1629"/>
                    <a:pt x="8095" y="3133"/>
                  </a:cubicBezTo>
                  <a:cubicBezTo>
                    <a:pt x="7569" y="1830"/>
                    <a:pt x="6993" y="802"/>
                    <a:pt x="6466" y="953"/>
                  </a:cubicBezTo>
                  <a:cubicBezTo>
                    <a:pt x="5364" y="1278"/>
                    <a:pt x="6040" y="4211"/>
                    <a:pt x="6542" y="6191"/>
                  </a:cubicBezTo>
                  <a:cubicBezTo>
                    <a:pt x="6767" y="7093"/>
                    <a:pt x="7218" y="7895"/>
                    <a:pt x="7820" y="8597"/>
                  </a:cubicBezTo>
                  <a:cubicBezTo>
                    <a:pt x="8822" y="9724"/>
                    <a:pt x="9649" y="10877"/>
                    <a:pt x="9649" y="10877"/>
                  </a:cubicBezTo>
                  <a:cubicBezTo>
                    <a:pt x="6968" y="13484"/>
                    <a:pt x="3083" y="15389"/>
                    <a:pt x="3083" y="15389"/>
                  </a:cubicBezTo>
                  <a:cubicBezTo>
                    <a:pt x="176" y="18471"/>
                    <a:pt x="0" y="22456"/>
                    <a:pt x="0" y="22456"/>
                  </a:cubicBezTo>
                  <a:cubicBezTo>
                    <a:pt x="1504" y="24712"/>
                    <a:pt x="5489" y="25188"/>
                    <a:pt x="9023" y="21755"/>
                  </a:cubicBezTo>
                  <a:cubicBezTo>
                    <a:pt x="12732" y="18121"/>
                    <a:pt x="15314" y="12431"/>
                    <a:pt x="15314" y="12431"/>
                  </a:cubicBezTo>
                  <a:cubicBezTo>
                    <a:pt x="17193" y="10802"/>
                    <a:pt x="16015" y="8196"/>
                    <a:pt x="15339" y="7043"/>
                  </a:cubicBezTo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7"/>
            <p:cNvSpPr/>
            <p:nvPr/>
          </p:nvSpPr>
          <p:spPr>
            <a:xfrm>
              <a:off x="-1655075" y="2883725"/>
              <a:ext cx="15050" cy="115950"/>
            </a:xfrm>
            <a:custGeom>
              <a:avLst/>
              <a:gdLst/>
              <a:ahLst/>
              <a:cxnLst/>
              <a:rect l="l" t="t" r="r" b="b"/>
              <a:pathLst>
                <a:path w="602" h="4638" extrusionOk="0">
                  <a:moveTo>
                    <a:pt x="126" y="1"/>
                  </a:moveTo>
                  <a:cubicBezTo>
                    <a:pt x="50" y="502"/>
                    <a:pt x="0" y="1128"/>
                    <a:pt x="50" y="1905"/>
                  </a:cubicBezTo>
                  <a:cubicBezTo>
                    <a:pt x="151" y="3409"/>
                    <a:pt x="602" y="4637"/>
                    <a:pt x="602" y="4637"/>
                  </a:cubicBezTo>
                  <a:cubicBezTo>
                    <a:pt x="527" y="3735"/>
                    <a:pt x="326" y="2131"/>
                    <a:pt x="401" y="878"/>
                  </a:cubicBezTo>
                  <a:cubicBezTo>
                    <a:pt x="301" y="577"/>
                    <a:pt x="226" y="276"/>
                    <a:pt x="126" y="1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7"/>
            <p:cNvSpPr/>
            <p:nvPr/>
          </p:nvSpPr>
          <p:spPr>
            <a:xfrm>
              <a:off x="-1769750" y="2883100"/>
              <a:ext cx="35750" cy="129100"/>
            </a:xfrm>
            <a:custGeom>
              <a:avLst/>
              <a:gdLst/>
              <a:ahLst/>
              <a:cxnLst/>
              <a:rect l="l" t="t" r="r" b="b"/>
              <a:pathLst>
                <a:path w="1430" h="5164" extrusionOk="0">
                  <a:moveTo>
                    <a:pt x="1" y="1"/>
                  </a:moveTo>
                  <a:cubicBezTo>
                    <a:pt x="277" y="2532"/>
                    <a:pt x="1404" y="5113"/>
                    <a:pt x="1429" y="5164"/>
                  </a:cubicBezTo>
                  <a:cubicBezTo>
                    <a:pt x="1254" y="4362"/>
                    <a:pt x="853" y="2783"/>
                    <a:pt x="652" y="1354"/>
                  </a:cubicBezTo>
                  <a:cubicBezTo>
                    <a:pt x="452" y="828"/>
                    <a:pt x="226" y="377"/>
                    <a:pt x="1" y="1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7"/>
            <p:cNvSpPr/>
            <p:nvPr/>
          </p:nvSpPr>
          <p:spPr>
            <a:xfrm>
              <a:off x="-1711475" y="2881225"/>
              <a:ext cx="23200" cy="124075"/>
            </a:xfrm>
            <a:custGeom>
              <a:avLst/>
              <a:gdLst/>
              <a:ahLst/>
              <a:cxnLst/>
              <a:rect l="l" t="t" r="r" b="b"/>
              <a:pathLst>
                <a:path w="928" h="4963" extrusionOk="0">
                  <a:moveTo>
                    <a:pt x="126" y="0"/>
                  </a:moveTo>
                  <a:cubicBezTo>
                    <a:pt x="51" y="552"/>
                    <a:pt x="1" y="1329"/>
                    <a:pt x="126" y="2231"/>
                  </a:cubicBezTo>
                  <a:cubicBezTo>
                    <a:pt x="377" y="3885"/>
                    <a:pt x="928" y="4963"/>
                    <a:pt x="928" y="4963"/>
                  </a:cubicBezTo>
                  <a:cubicBezTo>
                    <a:pt x="803" y="4111"/>
                    <a:pt x="477" y="2356"/>
                    <a:pt x="427" y="878"/>
                  </a:cubicBezTo>
                  <a:cubicBezTo>
                    <a:pt x="327" y="577"/>
                    <a:pt x="226" y="276"/>
                    <a:pt x="126" y="0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7"/>
            <p:cNvSpPr/>
            <p:nvPr/>
          </p:nvSpPr>
          <p:spPr>
            <a:xfrm>
              <a:off x="-1478375" y="2842050"/>
              <a:ext cx="429850" cy="602575"/>
            </a:xfrm>
            <a:custGeom>
              <a:avLst/>
              <a:gdLst/>
              <a:ahLst/>
              <a:cxnLst/>
              <a:rect l="l" t="t" r="r" b="b"/>
              <a:pathLst>
                <a:path w="17194" h="24103" extrusionOk="0">
                  <a:moveTo>
                    <a:pt x="8425" y="1"/>
                  </a:moveTo>
                  <a:cubicBezTo>
                    <a:pt x="7906" y="1"/>
                    <a:pt x="7392" y="1122"/>
                    <a:pt x="6968" y="2445"/>
                  </a:cubicBezTo>
                  <a:cubicBezTo>
                    <a:pt x="7018" y="1191"/>
                    <a:pt x="6842" y="139"/>
                    <a:pt x="6216" y="39"/>
                  </a:cubicBezTo>
                  <a:cubicBezTo>
                    <a:pt x="6193" y="35"/>
                    <a:pt x="6170" y="33"/>
                    <a:pt x="6147" y="33"/>
                  </a:cubicBezTo>
                  <a:cubicBezTo>
                    <a:pt x="5601" y="33"/>
                    <a:pt x="5147" y="1173"/>
                    <a:pt x="4762" y="2545"/>
                  </a:cubicBezTo>
                  <a:cubicBezTo>
                    <a:pt x="4712" y="1592"/>
                    <a:pt x="4486" y="841"/>
                    <a:pt x="3985" y="765"/>
                  </a:cubicBezTo>
                  <a:cubicBezTo>
                    <a:pt x="3971" y="764"/>
                    <a:pt x="3957" y="763"/>
                    <a:pt x="3944" y="763"/>
                  </a:cubicBezTo>
                  <a:cubicBezTo>
                    <a:pt x="3142" y="763"/>
                    <a:pt x="2676" y="3629"/>
                    <a:pt x="2356" y="5477"/>
                  </a:cubicBezTo>
                  <a:cubicBezTo>
                    <a:pt x="2281" y="5978"/>
                    <a:pt x="2105" y="6455"/>
                    <a:pt x="1830" y="6906"/>
                  </a:cubicBezTo>
                  <a:cubicBezTo>
                    <a:pt x="1178" y="8059"/>
                    <a:pt x="0" y="10665"/>
                    <a:pt x="1855" y="12294"/>
                  </a:cubicBezTo>
                  <a:cubicBezTo>
                    <a:pt x="1855" y="12294"/>
                    <a:pt x="4436" y="17984"/>
                    <a:pt x="8171" y="21618"/>
                  </a:cubicBezTo>
                  <a:cubicBezTo>
                    <a:pt x="9960" y="23369"/>
                    <a:pt x="11873" y="24103"/>
                    <a:pt x="13521" y="24103"/>
                  </a:cubicBezTo>
                  <a:cubicBezTo>
                    <a:pt x="15105" y="24103"/>
                    <a:pt x="16444" y="23425"/>
                    <a:pt x="17193" y="22319"/>
                  </a:cubicBezTo>
                  <a:cubicBezTo>
                    <a:pt x="17193" y="22319"/>
                    <a:pt x="16993" y="18334"/>
                    <a:pt x="14085" y="15252"/>
                  </a:cubicBezTo>
                  <a:cubicBezTo>
                    <a:pt x="14085" y="15252"/>
                    <a:pt x="10226" y="13347"/>
                    <a:pt x="7519" y="10740"/>
                  </a:cubicBezTo>
                  <a:cubicBezTo>
                    <a:pt x="7519" y="10740"/>
                    <a:pt x="8371" y="9587"/>
                    <a:pt x="9348" y="8460"/>
                  </a:cubicBezTo>
                  <a:cubicBezTo>
                    <a:pt x="9950" y="7758"/>
                    <a:pt x="10401" y="6931"/>
                    <a:pt x="10627" y="6054"/>
                  </a:cubicBezTo>
                  <a:cubicBezTo>
                    <a:pt x="11153" y="4074"/>
                    <a:pt x="11805" y="1141"/>
                    <a:pt x="10727" y="816"/>
                  </a:cubicBezTo>
                  <a:cubicBezTo>
                    <a:pt x="10692" y="806"/>
                    <a:pt x="10658" y="801"/>
                    <a:pt x="10623" y="801"/>
                  </a:cubicBezTo>
                  <a:cubicBezTo>
                    <a:pt x="10122" y="801"/>
                    <a:pt x="9565" y="1778"/>
                    <a:pt x="9073" y="2996"/>
                  </a:cubicBezTo>
                  <a:cubicBezTo>
                    <a:pt x="9273" y="1492"/>
                    <a:pt x="9248" y="164"/>
                    <a:pt x="8521" y="14"/>
                  </a:cubicBezTo>
                  <a:cubicBezTo>
                    <a:pt x="8489" y="5"/>
                    <a:pt x="8457" y="1"/>
                    <a:pt x="8425" y="1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7"/>
            <p:cNvSpPr/>
            <p:nvPr/>
          </p:nvSpPr>
          <p:spPr>
            <a:xfrm>
              <a:off x="-1478375" y="2838625"/>
              <a:ext cx="429850" cy="629725"/>
            </a:xfrm>
            <a:custGeom>
              <a:avLst/>
              <a:gdLst/>
              <a:ahLst/>
              <a:cxnLst/>
              <a:rect l="l" t="t" r="r" b="b"/>
              <a:pathLst>
                <a:path w="17194" h="25189" extrusionOk="0">
                  <a:moveTo>
                    <a:pt x="1855" y="12431"/>
                  </a:moveTo>
                  <a:cubicBezTo>
                    <a:pt x="1855" y="12431"/>
                    <a:pt x="4436" y="18121"/>
                    <a:pt x="8171" y="21755"/>
                  </a:cubicBezTo>
                  <a:cubicBezTo>
                    <a:pt x="11679" y="25188"/>
                    <a:pt x="15664" y="24712"/>
                    <a:pt x="17193" y="22456"/>
                  </a:cubicBezTo>
                  <a:cubicBezTo>
                    <a:pt x="17193" y="22456"/>
                    <a:pt x="16993" y="18471"/>
                    <a:pt x="14085" y="15389"/>
                  </a:cubicBezTo>
                  <a:cubicBezTo>
                    <a:pt x="14085" y="15389"/>
                    <a:pt x="10226" y="13484"/>
                    <a:pt x="7519" y="10877"/>
                  </a:cubicBezTo>
                  <a:cubicBezTo>
                    <a:pt x="7519" y="10877"/>
                    <a:pt x="8371" y="9724"/>
                    <a:pt x="9348" y="8597"/>
                  </a:cubicBezTo>
                  <a:cubicBezTo>
                    <a:pt x="9950" y="7895"/>
                    <a:pt x="10401" y="7093"/>
                    <a:pt x="10627" y="6191"/>
                  </a:cubicBezTo>
                  <a:cubicBezTo>
                    <a:pt x="11153" y="4211"/>
                    <a:pt x="11805" y="1278"/>
                    <a:pt x="10727" y="953"/>
                  </a:cubicBezTo>
                  <a:cubicBezTo>
                    <a:pt x="10201" y="802"/>
                    <a:pt x="9599" y="1830"/>
                    <a:pt x="9073" y="3133"/>
                  </a:cubicBezTo>
                  <a:cubicBezTo>
                    <a:pt x="9273" y="1629"/>
                    <a:pt x="9248" y="301"/>
                    <a:pt x="8521" y="151"/>
                  </a:cubicBezTo>
                  <a:cubicBezTo>
                    <a:pt x="7970" y="0"/>
                    <a:pt x="7419" y="1178"/>
                    <a:pt x="6968" y="2582"/>
                  </a:cubicBezTo>
                  <a:cubicBezTo>
                    <a:pt x="7018" y="1328"/>
                    <a:pt x="6842" y="276"/>
                    <a:pt x="6216" y="176"/>
                  </a:cubicBezTo>
                  <a:cubicBezTo>
                    <a:pt x="5639" y="75"/>
                    <a:pt x="5163" y="1253"/>
                    <a:pt x="4762" y="2682"/>
                  </a:cubicBezTo>
                  <a:cubicBezTo>
                    <a:pt x="4712" y="1729"/>
                    <a:pt x="4486" y="978"/>
                    <a:pt x="3985" y="902"/>
                  </a:cubicBezTo>
                  <a:cubicBezTo>
                    <a:pt x="3158" y="802"/>
                    <a:pt x="2682" y="3734"/>
                    <a:pt x="2356" y="5614"/>
                  </a:cubicBezTo>
                  <a:cubicBezTo>
                    <a:pt x="2281" y="6115"/>
                    <a:pt x="2105" y="6592"/>
                    <a:pt x="1830" y="7043"/>
                  </a:cubicBezTo>
                  <a:cubicBezTo>
                    <a:pt x="1178" y="8196"/>
                    <a:pt x="0" y="10802"/>
                    <a:pt x="1855" y="12431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7"/>
            <p:cNvSpPr/>
            <p:nvPr/>
          </p:nvSpPr>
          <p:spPr>
            <a:xfrm>
              <a:off x="-1364975" y="2883725"/>
              <a:ext cx="15050" cy="115950"/>
            </a:xfrm>
            <a:custGeom>
              <a:avLst/>
              <a:gdLst/>
              <a:ahLst/>
              <a:cxnLst/>
              <a:rect l="l" t="t" r="r" b="b"/>
              <a:pathLst>
                <a:path w="602" h="4638" extrusionOk="0">
                  <a:moveTo>
                    <a:pt x="477" y="1"/>
                  </a:moveTo>
                  <a:cubicBezTo>
                    <a:pt x="401" y="276"/>
                    <a:pt x="301" y="577"/>
                    <a:pt x="226" y="878"/>
                  </a:cubicBezTo>
                  <a:cubicBezTo>
                    <a:pt x="301" y="2131"/>
                    <a:pt x="101" y="3735"/>
                    <a:pt x="0" y="4637"/>
                  </a:cubicBezTo>
                  <a:cubicBezTo>
                    <a:pt x="0" y="4637"/>
                    <a:pt x="452" y="3409"/>
                    <a:pt x="552" y="1905"/>
                  </a:cubicBezTo>
                  <a:cubicBezTo>
                    <a:pt x="602" y="1128"/>
                    <a:pt x="552" y="502"/>
                    <a:pt x="477" y="1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7"/>
            <p:cNvSpPr/>
            <p:nvPr/>
          </p:nvSpPr>
          <p:spPr>
            <a:xfrm>
              <a:off x="-1271000" y="2883100"/>
              <a:ext cx="35750" cy="129100"/>
            </a:xfrm>
            <a:custGeom>
              <a:avLst/>
              <a:gdLst/>
              <a:ahLst/>
              <a:cxnLst/>
              <a:rect l="l" t="t" r="r" b="b"/>
              <a:pathLst>
                <a:path w="1430" h="5164" extrusionOk="0">
                  <a:moveTo>
                    <a:pt x="1429" y="1"/>
                  </a:moveTo>
                  <a:lnTo>
                    <a:pt x="1429" y="1"/>
                  </a:lnTo>
                  <a:cubicBezTo>
                    <a:pt x="1204" y="377"/>
                    <a:pt x="978" y="828"/>
                    <a:pt x="778" y="1354"/>
                  </a:cubicBezTo>
                  <a:cubicBezTo>
                    <a:pt x="577" y="2783"/>
                    <a:pt x="176" y="4362"/>
                    <a:pt x="1" y="5164"/>
                  </a:cubicBezTo>
                  <a:cubicBezTo>
                    <a:pt x="26" y="5113"/>
                    <a:pt x="1179" y="2532"/>
                    <a:pt x="1429" y="1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7"/>
            <p:cNvSpPr/>
            <p:nvPr/>
          </p:nvSpPr>
          <p:spPr>
            <a:xfrm>
              <a:off x="-1316725" y="2881225"/>
              <a:ext cx="23825" cy="124075"/>
            </a:xfrm>
            <a:custGeom>
              <a:avLst/>
              <a:gdLst/>
              <a:ahLst/>
              <a:cxnLst/>
              <a:rect l="l" t="t" r="r" b="b"/>
              <a:pathLst>
                <a:path w="953" h="4963" extrusionOk="0">
                  <a:moveTo>
                    <a:pt x="802" y="0"/>
                  </a:moveTo>
                  <a:cubicBezTo>
                    <a:pt x="702" y="276"/>
                    <a:pt x="602" y="577"/>
                    <a:pt x="502" y="878"/>
                  </a:cubicBezTo>
                  <a:cubicBezTo>
                    <a:pt x="451" y="2356"/>
                    <a:pt x="126" y="4111"/>
                    <a:pt x="0" y="4963"/>
                  </a:cubicBezTo>
                  <a:cubicBezTo>
                    <a:pt x="0" y="4963"/>
                    <a:pt x="552" y="3885"/>
                    <a:pt x="802" y="2231"/>
                  </a:cubicBezTo>
                  <a:cubicBezTo>
                    <a:pt x="953" y="1329"/>
                    <a:pt x="877" y="552"/>
                    <a:pt x="802" y="0"/>
                  </a:cubicBezTo>
                  <a:close/>
                </a:path>
              </a:pathLst>
            </a:custGeom>
            <a:solidFill>
              <a:srgbClr val="FAD2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7"/>
            <p:cNvSpPr/>
            <p:nvPr/>
          </p:nvSpPr>
          <p:spPr>
            <a:xfrm>
              <a:off x="-995300" y="2716725"/>
              <a:ext cx="26350" cy="41100"/>
            </a:xfrm>
            <a:custGeom>
              <a:avLst/>
              <a:gdLst/>
              <a:ahLst/>
              <a:cxnLst/>
              <a:rect l="l" t="t" r="r" b="b"/>
              <a:pathLst>
                <a:path w="1054" h="1644" extrusionOk="0">
                  <a:moveTo>
                    <a:pt x="572" y="1"/>
                  </a:moveTo>
                  <a:cubicBezTo>
                    <a:pt x="488" y="1"/>
                    <a:pt x="405" y="20"/>
                    <a:pt x="326" y="64"/>
                  </a:cubicBezTo>
                  <a:cubicBezTo>
                    <a:pt x="0" y="240"/>
                    <a:pt x="76" y="866"/>
                    <a:pt x="326" y="1643"/>
                  </a:cubicBezTo>
                  <a:cubicBezTo>
                    <a:pt x="427" y="1543"/>
                    <a:pt x="527" y="1443"/>
                    <a:pt x="627" y="1317"/>
                  </a:cubicBezTo>
                  <a:cubicBezTo>
                    <a:pt x="928" y="941"/>
                    <a:pt x="1028" y="515"/>
                    <a:pt x="1053" y="164"/>
                  </a:cubicBezTo>
                  <a:cubicBezTo>
                    <a:pt x="890" y="67"/>
                    <a:pt x="728" y="1"/>
                    <a:pt x="572" y="1"/>
                  </a:cubicBezTo>
                  <a:close/>
                </a:path>
              </a:pathLst>
            </a:custGeom>
            <a:solidFill>
              <a:srgbClr val="FFE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63"/>
          <p:cNvSpPr txBox="1">
            <a:spLocks noGrp="1"/>
          </p:cNvSpPr>
          <p:nvPr>
            <p:ph type="title"/>
          </p:nvPr>
        </p:nvSpPr>
        <p:spPr>
          <a:xfrm>
            <a:off x="0" y="-174675"/>
            <a:ext cx="6367800" cy="29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Jadi maukah kita menjalankan butir ini?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D31A3-527A-6259-BB11-69397488EDB4}"/>
              </a:ext>
            </a:extLst>
          </p:cNvPr>
          <p:cNvSpPr txBox="1"/>
          <p:nvPr/>
        </p:nvSpPr>
        <p:spPr>
          <a:xfrm>
            <a:off x="2924174" y="2057400"/>
            <a:ext cx="4562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Yuk </a:t>
            </a:r>
            <a:r>
              <a:rPr lang="en-US" sz="1800" dirty="0" err="1"/>
              <a:t>sama-sama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menjaga</a:t>
            </a:r>
            <a:r>
              <a:rPr lang="en-US" sz="1800" dirty="0"/>
              <a:t> </a:t>
            </a:r>
            <a:r>
              <a:rPr lang="en-US" sz="1800" dirty="0" err="1"/>
              <a:t>perdamaian</a:t>
            </a:r>
            <a:r>
              <a:rPr lang="en-US" sz="1800" dirty="0"/>
              <a:t> dunia </a:t>
            </a:r>
            <a:r>
              <a:rPr lang="en-US" sz="1800" dirty="0" err="1"/>
              <a:t>ini</a:t>
            </a:r>
            <a:r>
              <a:rPr lang="en-US" sz="1800" dirty="0"/>
              <a:t>.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yang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dahulu</a:t>
            </a:r>
            <a:r>
              <a:rPr lang="en-US" sz="18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kerusuhan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selalu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damai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tentram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lagi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korupsi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Dan lain-lain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ncasila Day by Slidesgo">
  <a:themeElements>
    <a:clrScheme name="Simple Light">
      <a:dk1>
        <a:srgbClr val="000000"/>
      </a:dk1>
      <a:lt1>
        <a:srgbClr val="FFFFFF"/>
      </a:lt1>
      <a:dk2>
        <a:srgbClr val="EFD4D7"/>
      </a:dk2>
      <a:lt2>
        <a:srgbClr val="CC0000"/>
      </a:lt2>
      <a:accent1>
        <a:srgbClr val="D82A33"/>
      </a:accent1>
      <a:accent2>
        <a:srgbClr val="A51919"/>
      </a:accent2>
      <a:accent3>
        <a:srgbClr val="462D23"/>
      </a:accent3>
      <a:accent4>
        <a:srgbClr val="EB2325"/>
      </a:accent4>
      <a:accent5>
        <a:srgbClr val="E6913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On-screen Show (16:9)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1</vt:lpstr>
      <vt:lpstr>Alata</vt:lpstr>
      <vt:lpstr>Arial</vt:lpstr>
      <vt:lpstr>Bodoni MT</vt:lpstr>
      <vt:lpstr>Calibri</vt:lpstr>
      <vt:lpstr>Freestyle Script</vt:lpstr>
      <vt:lpstr>Nunito</vt:lpstr>
      <vt:lpstr>Poppins</vt:lpstr>
      <vt:lpstr>Wingdings</vt:lpstr>
      <vt:lpstr>Pancasila Day by Slidesgo</vt:lpstr>
      <vt:lpstr>Pancasila</vt:lpstr>
      <vt:lpstr>MEMELIHARA KETERTIBAN DUNIA YANG BERDASARKAN KEMERDEKAAN, PERDAMAIAN ABADI, DAN KEADILAN SOSIAL.</vt:lpstr>
      <vt:lpstr>01</vt:lpstr>
      <vt:lpstr>PowerPoint Presentation</vt:lpstr>
      <vt:lpstr>PowerPoint Presentation</vt:lpstr>
      <vt:lpstr>Mengapa bangsa Indonesia harus terlibat dalam upaya untuk mewujudkan perdamaian dunia?  </vt:lpstr>
      <vt:lpstr>APAKAH KITA HARUS MENJALANKAN BUTIR INI?</vt:lpstr>
      <vt:lpstr>Apasih keuntungan kita Kalau Negara ini aman, damai dan adil?</vt:lpstr>
      <vt:lpstr>Jadi maukah kita menjalankan butir ini?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Pancasila</dc:title>
  <cp:lastModifiedBy>LENOVO</cp:lastModifiedBy>
  <cp:revision>1</cp:revision>
  <dcterms:modified xsi:type="dcterms:W3CDTF">2022-10-24T14:25:03Z</dcterms:modified>
</cp:coreProperties>
</file>