
<file path=[Content_Types].xml><?xml version="1.0" encoding="utf-8"?>
<Types xmlns="http://schemas.openxmlformats.org/package/2006/content-types"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handoutMasterIdLst>
    <p:handoutMasterId r:id="rId25"/>
  </p:handoutMasterIdLst>
  <p:sldIdLst>
    <p:sldId id="267" r:id="rId5"/>
    <p:sldId id="319" r:id="rId6"/>
    <p:sldId id="278" r:id="rId7"/>
    <p:sldId id="305" r:id="rId8"/>
    <p:sldId id="306" r:id="rId9"/>
    <p:sldId id="307" r:id="rId10"/>
    <p:sldId id="320" r:id="rId11"/>
    <p:sldId id="321" r:id="rId12"/>
    <p:sldId id="322" r:id="rId13"/>
    <p:sldId id="323" r:id="rId14"/>
    <p:sldId id="308" r:id="rId15"/>
    <p:sldId id="309" r:id="rId16"/>
    <p:sldId id="324" r:id="rId17"/>
    <p:sldId id="325" r:id="rId18"/>
    <p:sldId id="279" r:id="rId19"/>
    <p:sldId id="327" r:id="rId20"/>
    <p:sldId id="326" r:id="rId21"/>
    <p:sldId id="310" r:id="rId22"/>
    <p:sldId id="280" r:id="rId23"/>
    <p:sldId id="32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97D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06799F8-075E-4A3A-A7F6-7FBC6576F1A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94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2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47F476-161E-4A04-A0FB-965A0EEB43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49AB-875B-42C8-941C-0DE0DBD2D3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B955-9ABA-47D4-BA0F-43D209E6DE06}" type="datetimeFigureOut">
              <a:rPr lang="en-US" smtClean="0"/>
              <a:t>3/29/2023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FBA4A-EC84-4A1C-951D-F76333FEE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85306-E124-4DA3-9455-10E28A78F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A0D8-202C-4D3D-887A-429ECB6FFB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406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15128" y="1397977"/>
            <a:ext cx="8361229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4475023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79965FD7-DA9A-4AFB-B8C8-34AC1FEE9F72}"/>
              </a:ext>
            </a:extLst>
          </p:cNvPr>
          <p:cNvSpPr/>
          <p:nvPr userDrawn="1"/>
        </p:nvSpPr>
        <p:spPr>
          <a:xfrm flipV="1">
            <a:off x="887674" y="726883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92465177-72B9-4DCF-8F98-0C79F3EE32EC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4408489"/>
          </a:xfrm>
          <a:prstGeom prst="corner">
            <a:avLst>
              <a:gd name="adj1" fmla="val 6149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6773"/>
              <a:gd name="adj2" fmla="val 68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12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91236E78-C797-4C31-BA0C-DB193BAF6D2D}"/>
              </a:ext>
            </a:extLst>
          </p:cNvPr>
          <p:cNvSpPr/>
          <p:nvPr userDrawn="1"/>
        </p:nvSpPr>
        <p:spPr>
          <a:xfrm rot="10800000" flipV="1">
            <a:off x="8391654" y="1873024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BFA658F0-F295-40A9-8BA8-1F6CBDFBBE09}"/>
              </a:ext>
            </a:extLst>
          </p:cNvPr>
          <p:cNvSpPr/>
          <p:nvPr userDrawn="1"/>
        </p:nvSpPr>
        <p:spPr>
          <a:xfrm flipH="1">
            <a:off x="8152968" y="1752327"/>
            <a:ext cx="3152309" cy="4408489"/>
          </a:xfrm>
          <a:prstGeom prst="corner">
            <a:avLst>
              <a:gd name="adj1" fmla="val 7085"/>
              <a:gd name="adj2" fmla="val 775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007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2544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D1631-6749-4027-9415-B72D163BB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0471" y="2297695"/>
            <a:ext cx="9071059" cy="2767600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103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01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Second Option">
    <p:bg bwMode="grayWhite">
      <p:bgPr>
        <a:gradFill flip="none" rotWithShape="1">
          <a:gsLst>
            <a:gs pos="0">
              <a:schemeClr val="tx2">
                <a:lumMod val="50000"/>
              </a:schemeClr>
            </a:gs>
            <a:gs pos="34000">
              <a:schemeClr val="tx2"/>
            </a:gs>
            <a:gs pos="66000">
              <a:schemeClr val="tx2">
                <a:lumMod val="75000"/>
              </a:schemeClr>
            </a:gs>
            <a:gs pos="97000">
              <a:schemeClr val="tx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-Shape 9">
            <a:extLst>
              <a:ext uri="{FF2B5EF4-FFF2-40B4-BE49-F238E27FC236}">
                <a16:creationId xmlns:a16="http://schemas.microsoft.com/office/drawing/2014/main" id="{13412040-642F-40C5-8AB5-C0E8D41B481B}"/>
              </a:ext>
            </a:extLst>
          </p:cNvPr>
          <p:cNvSpPr/>
          <p:nvPr userDrawn="1"/>
        </p:nvSpPr>
        <p:spPr>
          <a:xfrm flipV="1">
            <a:off x="870090" y="709300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title="Side bar">
            <a:extLst>
              <a:ext uri="{FF2B5EF4-FFF2-40B4-BE49-F238E27FC236}">
                <a16:creationId xmlns:a16="http://schemas.microsoft.com/office/drawing/2014/main" id="{BADD331D-DA8D-4D47-A2BB-F4875FDB16A4}"/>
              </a:ext>
            </a:extLst>
          </p:cNvPr>
          <p:cNvSpPr/>
          <p:nvPr userDrawn="1"/>
        </p:nvSpPr>
        <p:spPr>
          <a:xfrm rot="5400000">
            <a:off x="5791174" y="457175"/>
            <a:ext cx="609651" cy="1219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97977" y="1151796"/>
            <a:ext cx="9504485" cy="3007447"/>
          </a:xfrm>
        </p:spPr>
        <p:txBody>
          <a:bodyPr anchor="ctr" anchorCtr="0">
            <a:noAutofit/>
          </a:bodyPr>
          <a:lstStyle>
            <a:lvl1pPr algn="ctr">
              <a:defRPr sz="6600" cap="none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7977" y="4897053"/>
            <a:ext cx="950448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68D376A1-CC76-4C90-B2CF-F89EA13E7942}"/>
              </a:ext>
            </a:extLst>
          </p:cNvPr>
          <p:cNvSpPr/>
          <p:nvPr userDrawn="1"/>
        </p:nvSpPr>
        <p:spPr>
          <a:xfrm rot="10800000" flipV="1">
            <a:off x="8549910" y="1820273"/>
            <a:ext cx="2772000" cy="2772000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B5516E7A-AEB0-4772-8098-8B0F8B5F1126}"/>
              </a:ext>
            </a:extLst>
          </p:cNvPr>
          <p:cNvSpPr/>
          <p:nvPr userDrawn="1"/>
        </p:nvSpPr>
        <p:spPr>
          <a:xfrm flipV="1">
            <a:off x="752858" y="609652"/>
            <a:ext cx="3152309" cy="3007448"/>
          </a:xfrm>
          <a:prstGeom prst="corner">
            <a:avLst>
              <a:gd name="adj1" fmla="val 6089"/>
              <a:gd name="adj2" fmla="val 6769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E864F603-D3F0-4241-9005-3F6C3BD62BEF}"/>
              </a:ext>
            </a:extLst>
          </p:cNvPr>
          <p:cNvSpPr/>
          <p:nvPr userDrawn="1"/>
        </p:nvSpPr>
        <p:spPr>
          <a:xfrm flipH="1">
            <a:off x="8286317" y="1685653"/>
            <a:ext cx="3152309" cy="3007448"/>
          </a:xfrm>
          <a:prstGeom prst="corner">
            <a:avLst>
              <a:gd name="adj1" fmla="val 6089"/>
              <a:gd name="adj2" fmla="val 6442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0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685800"/>
            <a:ext cx="9601200" cy="720213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84671"/>
            <a:ext cx="9601200" cy="438272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FB83C-E1EC-41AC-BFF6-9D094E2D43C6}"/>
              </a:ext>
            </a:extLst>
          </p:cNvPr>
          <p:cNvCxnSpPr/>
          <p:nvPr userDrawn="1"/>
        </p:nvCxnSpPr>
        <p:spPr>
          <a:xfrm>
            <a:off x="1465008" y="1445344"/>
            <a:ext cx="9468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 and Picture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22C1B9-FA56-4CEA-AD98-25A595D942F8}"/>
              </a:ext>
            </a:extLst>
          </p:cNvPr>
          <p:cNvSpPr/>
          <p:nvPr userDrawn="1"/>
        </p:nvSpPr>
        <p:spPr bwMode="white">
          <a:xfrm>
            <a:off x="7040199" y="564425"/>
            <a:ext cx="4356000" cy="4464000"/>
          </a:xfrm>
          <a:prstGeom prst="ellipse">
            <a:avLst/>
          </a:prstGeom>
          <a:noFill/>
          <a:ln w="123825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86B981-6A78-425B-97A2-BA24E40DB7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5761" y="670570"/>
            <a:ext cx="4151312" cy="4248000"/>
          </a:xfrm>
          <a:prstGeom prst="ellipse">
            <a:avLst/>
          </a:prstGeom>
          <a:ln w="38100">
            <a:solidFill>
              <a:schemeClr val="bg2"/>
            </a:solidFill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A21C7D74-31FD-4638-819B-6F7351A177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47294" y="5188236"/>
            <a:ext cx="4858459" cy="1126906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1pPr>
            <a:lvl2pPr marL="530352" indent="0" algn="ctr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2pPr>
            <a:lvl3pPr marL="9875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3pPr>
            <a:lvl4pPr marL="1444752" indent="0" algn="ctr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901952" indent="0" algn="ctr">
              <a:buNone/>
              <a:defRPr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844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A2BD38-4A6C-44EB-900D-A3E3AE37854F}"/>
              </a:ext>
            </a:extLst>
          </p:cNvPr>
          <p:cNvSpPr/>
          <p:nvPr userDrawn="1"/>
        </p:nvSpPr>
        <p:spPr>
          <a:xfrm>
            <a:off x="6581723" y="404614"/>
            <a:ext cx="5191176" cy="604877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36000">
                <a:schemeClr val="tx2"/>
              </a:gs>
              <a:gs pos="69000">
                <a:schemeClr val="tx2">
                  <a:lumMod val="75000"/>
                </a:schemeClr>
              </a:gs>
              <a:gs pos="97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title="Background Shape"/>
          <p:cNvSpPr/>
          <p:nvPr/>
        </p:nvSpPr>
        <p:spPr>
          <a:xfrm>
            <a:off x="0" y="376"/>
            <a:ext cx="6096000" cy="68576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6246" y="400665"/>
            <a:ext cx="4858460" cy="1428136"/>
          </a:xfrm>
        </p:spPr>
        <p:txBody>
          <a:bodyPr anchor="ctr" anchorCtr="0">
            <a:no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6246" y="2113935"/>
            <a:ext cx="4858460" cy="4247186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86246" y="6443554"/>
            <a:ext cx="132432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25377" y="6453386"/>
            <a:ext cx="2619329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87939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024000" y="0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CB430D22-8AAF-444F-A6CE-7C02859083DF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516927" y="335049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0D8BA010-8544-4718-9EA3-B0248C963FD4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5085711" y="33029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L-Shape 23">
            <a:extLst>
              <a:ext uri="{FF2B5EF4-FFF2-40B4-BE49-F238E27FC236}">
                <a16:creationId xmlns:a16="http://schemas.microsoft.com/office/drawing/2014/main" id="{C0FFB550-21A6-456B-BA1A-EF145674866C}"/>
              </a:ext>
            </a:extLst>
          </p:cNvPr>
          <p:cNvSpPr>
            <a:spLocks noChangeAspect="1"/>
          </p:cNvSpPr>
          <p:nvPr userDrawn="1"/>
        </p:nvSpPr>
        <p:spPr>
          <a:xfrm>
            <a:off x="522817" y="1476927"/>
            <a:ext cx="403201" cy="39561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L-Shape 24">
            <a:extLst>
              <a:ext uri="{FF2B5EF4-FFF2-40B4-BE49-F238E27FC236}">
                <a16:creationId xmlns:a16="http://schemas.microsoft.com/office/drawing/2014/main" id="{70EF88E9-8CAC-422B-A9A6-D9FD1F17DAE2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081769" y="1482001"/>
            <a:ext cx="410929" cy="403201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D439475-E625-4449-B42E-8F291D64A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60" y="518474"/>
            <a:ext cx="4910394" cy="5759777"/>
          </a:xfrm>
          <a:solidFill>
            <a:schemeClr val="bg2"/>
          </a:solidFill>
          <a:ln>
            <a:noFill/>
          </a:ln>
          <a:effectLst>
            <a:innerShdw blurRad="114300">
              <a:prstClr val="black"/>
            </a:inn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lang="en-US" sz="1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lang="en-US" sz="18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lang="en-US" sz="16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lang="en-US"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lang="en-US" sz="1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marL="0" lvl="0" indent="0" algn="ctr">
              <a:buNone/>
            </a:pPr>
            <a:r>
              <a:rPr lang="en-US" noProof="0" smtClean="0"/>
              <a:t>Edit Master text styles</a:t>
            </a:r>
          </a:p>
          <a:p>
            <a:pPr marL="0" lvl="1" indent="0" algn="ctr">
              <a:buNone/>
            </a:pPr>
            <a:r>
              <a:rPr lang="en-US" noProof="0" smtClean="0"/>
              <a:t>Second level</a:t>
            </a:r>
          </a:p>
          <a:p>
            <a:pPr marL="0" lvl="2" indent="0" algn="ctr">
              <a:buNone/>
            </a:pPr>
            <a:r>
              <a:rPr lang="en-US" noProof="0" smtClean="0"/>
              <a:t>Third level</a:t>
            </a:r>
          </a:p>
          <a:p>
            <a:pPr marL="0" lvl="3" indent="0" algn="ctr">
              <a:buNone/>
            </a:pPr>
            <a:r>
              <a:rPr lang="en-US" noProof="0" smtClean="0"/>
              <a:t>Fourth level</a:t>
            </a:r>
          </a:p>
          <a:p>
            <a:pPr marL="0" lvl="4" indent="0" algn="ctr">
              <a:buNone/>
            </a:pPr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8660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, TItl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430D42-50DC-4502-A3E8-251FE7F0809D}"/>
              </a:ext>
            </a:extLst>
          </p:cNvPr>
          <p:cNvSpPr/>
          <p:nvPr userDrawn="1"/>
        </p:nvSpPr>
        <p:spPr>
          <a:xfrm>
            <a:off x="507591" y="5289755"/>
            <a:ext cx="5270049" cy="1012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3"/>
              </a:solidFill>
            </a:endParaRPr>
          </a:p>
        </p:txBody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4732985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BDA3A4D-2561-4EEB-8787-E1A65256575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6245" y="668595"/>
            <a:ext cx="4646651" cy="4198373"/>
          </a:xfrm>
          <a:prstGeom prst="snip2DiagRect">
            <a:avLst>
              <a:gd name="adj1" fmla="val 0"/>
              <a:gd name="adj2" fmla="val 10300"/>
            </a:avLst>
          </a:prstGeom>
          <a:ln w="38100"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B32A6B-92AA-4208-9120-FFC166CE75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275" y="5352418"/>
            <a:ext cx="5148000" cy="900000"/>
          </a:xfrm>
          <a:solidFill>
            <a:schemeClr val="bg2"/>
          </a:solidFill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1pPr>
            <a:lvl2pPr marL="530352" indent="0" algn="ctr">
              <a:buFont typeface="Arial" panose="020B0604020202020204" pitchFamily="34" charset="0"/>
              <a:buNone/>
              <a:defRPr sz="1800">
                <a:solidFill>
                  <a:schemeClr val="accent3"/>
                </a:solidFill>
              </a:defRPr>
            </a:lvl2pPr>
            <a:lvl3pPr marL="9875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3pPr>
            <a:lvl4pPr marL="1444752" indent="0" algn="ctr">
              <a:buFont typeface="Arial" panose="020B0604020202020204" pitchFamily="34" charset="0"/>
              <a:buNone/>
              <a:defRPr sz="1600">
                <a:solidFill>
                  <a:schemeClr val="accent3"/>
                </a:solidFill>
              </a:defRPr>
            </a:lvl4pPr>
            <a:lvl5pPr marL="1901952" indent="0" algn="ctr">
              <a:buFont typeface="Arial" panose="020B0604020202020204" pitchFamily="34" charset="0"/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-1" y="376"/>
            <a:ext cx="6234898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836AFDEB-3C72-49E0-9B45-DC9EFBA6587F}"/>
              </a:ext>
            </a:extLst>
          </p:cNvPr>
          <p:cNvSpPr/>
          <p:nvPr userDrawn="1"/>
        </p:nvSpPr>
        <p:spPr bwMode="white">
          <a:xfrm>
            <a:off x="507591" y="409286"/>
            <a:ext cx="5270049" cy="5945780"/>
          </a:xfrm>
          <a:prstGeom prst="snip2DiagRect">
            <a:avLst>
              <a:gd name="adj1" fmla="val 0"/>
              <a:gd name="adj2" fmla="val 10697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30776" y="477366"/>
            <a:ext cx="4644000" cy="1341602"/>
          </a:xfrm>
        </p:spPr>
        <p:txBody>
          <a:bodyPr anchor="ctr" anchorCtr="0">
            <a:normAutofit/>
          </a:bodyPr>
          <a:lstStyle>
            <a:lvl1pPr algn="ctr"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0775" y="1966451"/>
            <a:ext cx="4644001" cy="4388615"/>
          </a:xfr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7591" y="6453386"/>
            <a:ext cx="1204572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pPr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0396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6234897" y="-376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26A5AA85-E28D-4647-B000-742C83A8047D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6845770" y="372071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C3CD9875-0A2E-4F4D-ACB7-87DD98EED9D0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058438" y="5819525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57F3340-8A42-40F0-BF5B-EEF6E3E88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246" y="668595"/>
            <a:ext cx="4646651" cy="5383413"/>
          </a:xfrm>
          <a:custGeom>
            <a:avLst/>
            <a:gdLst>
              <a:gd name="connsiteX0" fmla="*/ 0 w 4646651"/>
              <a:gd name="connsiteY0" fmla="*/ 0 h 5383413"/>
              <a:gd name="connsiteX1" fmla="*/ 4168046 w 4646651"/>
              <a:gd name="connsiteY1" fmla="*/ 0 h 5383413"/>
              <a:gd name="connsiteX2" fmla="*/ 4646651 w 4646651"/>
              <a:gd name="connsiteY2" fmla="*/ 478605 h 5383413"/>
              <a:gd name="connsiteX3" fmla="*/ 4646651 w 4646651"/>
              <a:gd name="connsiteY3" fmla="*/ 5383413 h 5383413"/>
              <a:gd name="connsiteX4" fmla="*/ 478605 w 4646651"/>
              <a:gd name="connsiteY4" fmla="*/ 5383413 h 5383413"/>
              <a:gd name="connsiteX5" fmla="*/ 0 w 4646651"/>
              <a:gd name="connsiteY5" fmla="*/ 4904808 h 5383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6651" h="5383413">
                <a:moveTo>
                  <a:pt x="0" y="0"/>
                </a:moveTo>
                <a:lnTo>
                  <a:pt x="4168046" y="0"/>
                </a:lnTo>
                <a:lnTo>
                  <a:pt x="4646651" y="478605"/>
                </a:lnTo>
                <a:lnTo>
                  <a:pt x="4646651" y="5383413"/>
                </a:lnTo>
                <a:lnTo>
                  <a:pt x="478605" y="5383413"/>
                </a:lnTo>
                <a:lnTo>
                  <a:pt x="0" y="4904808"/>
                </a:lnTo>
                <a:close/>
              </a:path>
            </a:pathLst>
          </a:custGeom>
          <a:ln w="571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L-Shape 19">
            <a:extLst>
              <a:ext uri="{FF2B5EF4-FFF2-40B4-BE49-F238E27FC236}">
                <a16:creationId xmlns:a16="http://schemas.microsoft.com/office/drawing/2014/main" id="{CC096F9F-3AD4-4FC8-823F-DBD962E2E1C6}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1021316" y="361496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sp>
        <p:nvSpPr>
          <p:cNvPr id="21" name="L-Shape 20">
            <a:extLst>
              <a:ext uri="{FF2B5EF4-FFF2-40B4-BE49-F238E27FC236}">
                <a16:creationId xmlns:a16="http://schemas.microsoft.com/office/drawing/2014/main" id="{9CFFEAD0-9992-49A8-A068-3357E08CD7C0}"/>
              </a:ext>
            </a:extLst>
          </p:cNvPr>
          <p:cNvSpPr>
            <a:spLocks noChangeAspect="1"/>
          </p:cNvSpPr>
          <p:nvPr userDrawn="1"/>
        </p:nvSpPr>
        <p:spPr>
          <a:xfrm>
            <a:off x="6865431" y="5819524"/>
            <a:ext cx="625971" cy="614197"/>
          </a:xfrm>
          <a:prstGeom prst="corner">
            <a:avLst>
              <a:gd name="adj1" fmla="val 4470"/>
              <a:gd name="adj2" fmla="val 4823"/>
            </a:avLst>
          </a:prstGeom>
          <a:solidFill>
            <a:schemeClr val="tx2"/>
          </a:solidFill>
          <a:ln w="28575">
            <a:solidFill>
              <a:schemeClr val="tx2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2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70145D-417E-4648-AB08-0A7974A629E0}"/>
              </a:ext>
            </a:extLst>
          </p:cNvPr>
          <p:cNvCxnSpPr/>
          <p:nvPr userDrawn="1"/>
        </p:nvCxnSpPr>
        <p:spPr>
          <a:xfrm>
            <a:off x="7118556" y="1789472"/>
            <a:ext cx="4284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89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blackWhite">
      <p:bgPr>
        <a:gradFill flip="none" rotWithShape="1">
          <a:gsLst>
            <a:gs pos="0">
              <a:schemeClr val="bg2">
                <a:lumMod val="50000"/>
              </a:schemeClr>
            </a:gs>
            <a:gs pos="33000">
              <a:schemeClr val="bg2"/>
            </a:gs>
            <a:gs pos="66000">
              <a:schemeClr val="bg2">
                <a:lumMod val="75000"/>
              </a:schemeClr>
            </a:gs>
            <a:gs pos="97000">
              <a:schemeClr val="bg2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F5B4C6D-2825-4690-8D32-39CBF5E0F7E6}"/>
              </a:ext>
            </a:extLst>
          </p:cNvPr>
          <p:cNvSpPr/>
          <p:nvPr userDrawn="1"/>
        </p:nvSpPr>
        <p:spPr>
          <a:xfrm rot="10800000" flipV="1">
            <a:off x="8532326" y="1820272"/>
            <a:ext cx="2772000" cy="4158497"/>
          </a:xfrm>
          <a:prstGeom prst="corner">
            <a:avLst>
              <a:gd name="adj1" fmla="val 7397"/>
              <a:gd name="adj2" fmla="val 7750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DFD43940-6D78-4E75-BDB6-8792768BB894}"/>
              </a:ext>
            </a:extLst>
          </p:cNvPr>
          <p:cNvSpPr/>
          <p:nvPr userDrawn="1"/>
        </p:nvSpPr>
        <p:spPr>
          <a:xfrm flipH="1">
            <a:off x="8286318" y="1685652"/>
            <a:ext cx="3152309" cy="4408489"/>
          </a:xfrm>
          <a:prstGeom prst="corner">
            <a:avLst>
              <a:gd name="adj1" fmla="val 5837"/>
              <a:gd name="adj2" fmla="val 6502"/>
            </a:avLst>
          </a:prstGeom>
          <a:solidFill>
            <a:srgbClr val="EFEDE3"/>
          </a:solidFill>
          <a:ln>
            <a:solidFill>
              <a:srgbClr val="EFEDE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9214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88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Side bar">
            <a:extLst>
              <a:ext uri="{FF2B5EF4-FFF2-40B4-BE49-F238E27FC236}">
                <a16:creationId xmlns:a16="http://schemas.microsoft.com/office/drawing/2014/main" id="{FFA7AFEF-D97A-4A94-A884-7F95E91332B7}"/>
              </a:ext>
            </a:extLst>
          </p:cNvPr>
          <p:cNvSpPr/>
          <p:nvPr userDrawn="1"/>
        </p:nvSpPr>
        <p:spPr>
          <a:xfrm>
            <a:off x="622095" y="0"/>
            <a:ext cx="144000" cy="687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77EF04-6424-4B70-94D1-FC932CBBDD9B}" type="datetimeFigureOut">
              <a:rPr lang="en-US" noProof="0" smtClean="0"/>
              <a:t>3/29/2023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8049E5-7B53-4E85-8972-7D6C4BCE5BB9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630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71" r:id="rId5"/>
    <p:sldLayoutId id="2147483669" r:id="rId6"/>
    <p:sldLayoutId id="2147483672" r:id="rId7"/>
    <p:sldLayoutId id="2147483663" r:id="rId8"/>
    <p:sldLayoutId id="2147483664" r:id="rId9"/>
    <p:sldLayoutId id="2147483665" r:id="rId10"/>
    <p:sldLayoutId id="2147483666" r:id="rId11"/>
    <p:sldLayoutId id="2147483673" r:id="rId12"/>
    <p:sldLayoutId id="2147483667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Arial" panose="020B0604020202020204" pitchFamily="34" charset="0"/>
        <a:buChar char="•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732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304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787652" indent="-34290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187702" indent="-285750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89FE-7B85-40C7-8441-909223A9B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876" y="1251559"/>
            <a:ext cx="9504485" cy="3007447"/>
          </a:xfrm>
        </p:spPr>
        <p:txBody>
          <a:bodyPr/>
          <a:lstStyle/>
          <a:p>
            <a:r>
              <a:rPr lang="en-US" dirty="0" smtClean="0"/>
              <a:t>DASAR-DASAR PEMOGRAMAN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 txBox="1">
            <a:spLocks/>
          </p:cNvSpPr>
          <p:nvPr/>
        </p:nvSpPr>
        <p:spPr>
          <a:xfrm>
            <a:off x="1311518" y="3538793"/>
            <a:ext cx="9601200" cy="7202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6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/>
              <a:t>Perulangan</a:t>
            </a:r>
            <a:r>
              <a:rPr lang="en-US" sz="3200" dirty="0" smtClean="0"/>
              <a:t> (Looping)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16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1" y="1662471"/>
            <a:ext cx="11049000" cy="5195529"/>
          </a:xfrm>
        </p:spPr>
        <p:txBody>
          <a:bodyPr/>
          <a:lstStyle/>
          <a:p>
            <a:r>
              <a:rPr lang="en-US" sz="1800" dirty="0" smtClean="0"/>
              <a:t>Cara </a:t>
            </a:r>
            <a:r>
              <a:rPr lang="en-US" sz="1800" dirty="0" err="1" smtClean="0"/>
              <a:t>Kedua</a:t>
            </a:r>
            <a:r>
              <a:rPr lang="en-US" sz="1800" dirty="0" smtClean="0"/>
              <a:t> 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for di </a:t>
            </a:r>
            <a:r>
              <a:rPr lang="en-US" dirty="0" err="1"/>
              <a:t>baris</a:t>
            </a:r>
            <a:r>
              <a:rPr lang="en-US" dirty="0"/>
              <a:t> 5.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/>
              <a:t>for (</a:t>
            </a:r>
            <a:r>
              <a:rPr lang="en-US" b="1" dirty="0" err="1"/>
              <a:t>i</a:t>
            </a:r>
            <a:r>
              <a:rPr lang="en-US" b="1" dirty="0"/>
              <a:t> = 3; </a:t>
            </a:r>
            <a:r>
              <a:rPr lang="en-US" b="1" dirty="0" err="1"/>
              <a:t>i</a:t>
            </a:r>
            <a:r>
              <a:rPr lang="en-US" b="1" dirty="0"/>
              <a:t> &lt;= 30; </a:t>
            </a:r>
            <a:r>
              <a:rPr lang="en-US" b="1" dirty="0" err="1"/>
              <a:t>i</a:t>
            </a:r>
            <a:r>
              <a:rPr lang="en-US" b="1" dirty="0"/>
              <a:t> = </a:t>
            </a:r>
            <a:r>
              <a:rPr lang="en-US" b="1" dirty="0" err="1"/>
              <a:t>i</a:t>
            </a:r>
            <a:r>
              <a:rPr lang="en-US" b="1" dirty="0"/>
              <a:t> + 3)</a:t>
            </a:r>
            <a:r>
              <a:rPr lang="en-US" dirty="0"/>
              <a:t>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dibaca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i="1" u="sng" dirty="0" smtClean="0"/>
              <a:t>“</a:t>
            </a:r>
            <a:r>
              <a:rPr lang="en-US" b="1" i="1" u="sng" dirty="0" err="1" smtClean="0"/>
              <a:t>Jalankan</a:t>
            </a:r>
            <a:r>
              <a:rPr lang="en-US" b="1" i="1" u="sng" dirty="0" smtClean="0"/>
              <a:t> </a:t>
            </a:r>
            <a:r>
              <a:rPr lang="en-US" b="1" i="1" u="sng" dirty="0" err="1"/>
              <a:t>perulangan</a:t>
            </a:r>
            <a:r>
              <a:rPr lang="en-US" b="1" i="1" u="sng" dirty="0"/>
              <a:t>, </a:t>
            </a:r>
            <a:r>
              <a:rPr lang="en-US" b="1" i="1" u="sng" dirty="0" err="1"/>
              <a:t>mulai</a:t>
            </a:r>
            <a:r>
              <a:rPr lang="en-US" b="1" i="1" u="sng" dirty="0"/>
              <a:t> </a:t>
            </a:r>
            <a:r>
              <a:rPr lang="en-US" b="1" i="1" u="sng" dirty="0" err="1"/>
              <a:t>dari</a:t>
            </a:r>
            <a:r>
              <a:rPr lang="en-US" b="1" i="1" u="sng" dirty="0"/>
              <a:t> </a:t>
            </a:r>
            <a:r>
              <a:rPr lang="en-US" b="1" i="1" u="sng" dirty="0" err="1"/>
              <a:t>variabel</a:t>
            </a:r>
            <a:r>
              <a:rPr lang="en-US" b="1" i="1" u="sng" dirty="0"/>
              <a:t> </a:t>
            </a:r>
            <a:r>
              <a:rPr lang="en-US" b="1" i="1" u="sng" dirty="0" err="1"/>
              <a:t>i</a:t>
            </a:r>
            <a:r>
              <a:rPr lang="en-US" b="1" i="1" u="sng" dirty="0"/>
              <a:t> = 3 </a:t>
            </a:r>
            <a:r>
              <a:rPr lang="en-US" b="1" i="1" u="sng" dirty="0" err="1"/>
              <a:t>sampai</a:t>
            </a:r>
            <a:r>
              <a:rPr lang="en-US" b="1" i="1" u="sng" dirty="0"/>
              <a:t> </a:t>
            </a:r>
            <a:r>
              <a:rPr lang="en-US" b="1" i="1" u="sng" dirty="0" err="1"/>
              <a:t>i</a:t>
            </a:r>
            <a:r>
              <a:rPr lang="en-US" b="1" i="1" u="sng" dirty="0"/>
              <a:t> &lt;= 30. </a:t>
            </a:r>
            <a:r>
              <a:rPr lang="en-US" b="1" i="1" u="sng" dirty="0" err="1"/>
              <a:t>Dalam</a:t>
            </a:r>
            <a:r>
              <a:rPr lang="en-US" b="1" i="1" u="sng" dirty="0"/>
              <a:t> </a:t>
            </a:r>
            <a:r>
              <a:rPr lang="en-US" b="1" i="1" u="sng" dirty="0" err="1"/>
              <a:t>setiap</a:t>
            </a:r>
            <a:r>
              <a:rPr lang="en-US" b="1" i="1" u="sng" dirty="0"/>
              <a:t> </a:t>
            </a:r>
            <a:r>
              <a:rPr lang="en-US" b="1" i="1" u="sng" dirty="0" err="1"/>
              <a:t>iterasi</a:t>
            </a:r>
            <a:r>
              <a:rPr lang="en-US" b="1" i="1" u="sng" dirty="0"/>
              <a:t>, </a:t>
            </a:r>
            <a:r>
              <a:rPr lang="en-US" b="1" i="1" u="sng" dirty="0" err="1"/>
              <a:t>naikkan</a:t>
            </a:r>
            <a:r>
              <a:rPr lang="en-US" b="1" i="1" u="sng" dirty="0"/>
              <a:t> </a:t>
            </a:r>
            <a:r>
              <a:rPr lang="en-US" b="1" i="1" u="sng" dirty="0" err="1"/>
              <a:t>nilai</a:t>
            </a:r>
            <a:r>
              <a:rPr lang="en-US" b="1" i="1" u="sng" dirty="0"/>
              <a:t> </a:t>
            </a:r>
            <a:r>
              <a:rPr lang="en-US" b="1" i="1" u="sng" dirty="0" err="1"/>
              <a:t>variabel</a:t>
            </a:r>
            <a:r>
              <a:rPr lang="en-US" b="1" i="1" u="sng" dirty="0"/>
              <a:t> </a:t>
            </a:r>
            <a:r>
              <a:rPr lang="en-US" b="1" i="1" u="sng" dirty="0" err="1"/>
              <a:t>i</a:t>
            </a:r>
            <a:r>
              <a:rPr lang="en-US" b="1" i="1" u="sng" dirty="0"/>
              <a:t> </a:t>
            </a:r>
            <a:r>
              <a:rPr lang="en-US" b="1" i="1" u="sng" dirty="0" err="1"/>
              <a:t>sebanyak</a:t>
            </a:r>
            <a:r>
              <a:rPr lang="en-US" b="1" i="1" u="sng" dirty="0"/>
              <a:t> 3 </a:t>
            </a:r>
            <a:r>
              <a:rPr lang="en-US" b="1" i="1" u="sng" dirty="0" err="1"/>
              <a:t>angka</a:t>
            </a:r>
            <a:r>
              <a:rPr lang="en-US" b="1" i="1" u="sng" dirty="0"/>
              <a:t> </a:t>
            </a:r>
            <a:r>
              <a:rPr lang="en-US" b="1" i="1" u="sng" dirty="0" err="1"/>
              <a:t>menggunakan</a:t>
            </a:r>
            <a:r>
              <a:rPr lang="en-US" b="1" i="1" u="sng" dirty="0"/>
              <a:t> </a:t>
            </a:r>
            <a:r>
              <a:rPr lang="en-US" b="1" i="1" u="sng" dirty="0" err="1"/>
              <a:t>perintah</a:t>
            </a:r>
            <a:r>
              <a:rPr lang="en-US" b="1" i="1" u="sng" dirty="0"/>
              <a:t> </a:t>
            </a:r>
            <a:r>
              <a:rPr lang="en-US" b="1" i="1" u="sng" dirty="0" err="1"/>
              <a:t>i</a:t>
            </a:r>
            <a:r>
              <a:rPr lang="en-US" b="1" i="1" u="sng" dirty="0"/>
              <a:t> = </a:t>
            </a:r>
            <a:r>
              <a:rPr lang="en-US" b="1" i="1" u="sng" dirty="0" err="1"/>
              <a:t>i</a:t>
            </a:r>
            <a:r>
              <a:rPr lang="en-US" b="1" i="1" u="sng" dirty="0"/>
              <a:t> + 3“.</a:t>
            </a:r>
            <a:endParaRPr lang="en-US" sz="1800" b="1" u="sng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534" y="1662471"/>
            <a:ext cx="417253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901" y="1510071"/>
            <a:ext cx="11112500" cy="5195529"/>
          </a:xfrm>
        </p:spPr>
        <p:txBody>
          <a:bodyPr/>
          <a:lstStyle/>
          <a:p>
            <a:r>
              <a:rPr lang="en-US" sz="2000" dirty="0" err="1"/>
              <a:t>Dalam</a:t>
            </a:r>
            <a:r>
              <a:rPr lang="en-US" sz="2000" dirty="0"/>
              <a:t> tutorial </a:t>
            </a:r>
            <a:r>
              <a:rPr lang="en-US" sz="2000" dirty="0" err="1"/>
              <a:t>sebelumnya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 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bahas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3 </a:t>
            </a:r>
            <a:r>
              <a:rPr lang="en-US" sz="2000" dirty="0" err="1"/>
              <a:t>syarat</a:t>
            </a:r>
            <a:r>
              <a:rPr lang="en-US" sz="2000" dirty="0"/>
              <a:t>: 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awal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dirty="0"/>
              <a:t>, 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saat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 </a:t>
            </a:r>
            <a:r>
              <a:rPr lang="en-US" sz="2000" b="1" dirty="0" err="1"/>
              <a:t>kondisi</a:t>
            </a:r>
            <a:r>
              <a:rPr lang="en-US" sz="2000" b="1" dirty="0"/>
              <a:t> </a:t>
            </a:r>
            <a:r>
              <a:rPr lang="en-US" sz="2000" b="1" dirty="0" err="1"/>
              <a:t>akhir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dirty="0"/>
              <a:t>.</a:t>
            </a:r>
            <a:endParaRPr lang="en-US" sz="1800" dirty="0" smtClean="0"/>
          </a:p>
          <a:p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b="1" dirty="0"/>
              <a:t>FOR</a:t>
            </a:r>
            <a:r>
              <a:rPr lang="en-US" sz="2000" dirty="0"/>
              <a:t>,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syarat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1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 </a:t>
            </a:r>
            <a:r>
              <a:rPr lang="en-US" sz="2000" b="1" dirty="0"/>
              <a:t>for (</a:t>
            </a:r>
            <a:r>
              <a:rPr lang="en-US" sz="2000" b="1" dirty="0" err="1"/>
              <a:t>i</a:t>
            </a:r>
            <a:r>
              <a:rPr lang="en-US" sz="2000" b="1" dirty="0"/>
              <a:t> = 1; </a:t>
            </a:r>
            <a:r>
              <a:rPr lang="en-US" sz="2000" b="1" dirty="0" err="1"/>
              <a:t>i</a:t>
            </a:r>
            <a:r>
              <a:rPr lang="en-US" sz="2000" b="1" dirty="0"/>
              <a:t> &lt; 5; </a:t>
            </a:r>
            <a:r>
              <a:rPr lang="en-US" sz="2000" b="1" dirty="0" err="1"/>
              <a:t>i</a:t>
            </a:r>
            <a:r>
              <a:rPr lang="en-US" sz="2000" b="1" dirty="0"/>
              <a:t>++)</a:t>
            </a:r>
            <a:r>
              <a:rPr lang="en-US" sz="2000" dirty="0"/>
              <a:t>. Di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WHILE, </a:t>
            </a:r>
            <a:r>
              <a:rPr lang="en-US" sz="2000" dirty="0" err="1"/>
              <a:t>ketiga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saling</a:t>
            </a:r>
            <a:r>
              <a:rPr lang="en-US" sz="2000" dirty="0"/>
              <a:t> </a:t>
            </a:r>
            <a:r>
              <a:rPr lang="en-US" sz="2000" dirty="0" err="1"/>
              <a:t>terpisah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Berikut</a:t>
            </a:r>
            <a:r>
              <a:rPr lang="en-US" sz="2000" dirty="0" smtClean="0"/>
              <a:t> </a:t>
            </a:r>
            <a:r>
              <a:rPr lang="en-US" sz="2000" dirty="0"/>
              <a:t>format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b="1" dirty="0"/>
              <a:t>WHILE</a:t>
            </a:r>
            <a:r>
              <a:rPr lang="en-US" sz="2000" dirty="0"/>
              <a:t> 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Java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/>
              <a:t>Di </a:t>
            </a:r>
            <a:r>
              <a:rPr lang="en-US" sz="2000" dirty="0" err="1"/>
              <a:t>bagian</a:t>
            </a:r>
            <a:r>
              <a:rPr lang="en-US" sz="2000" dirty="0"/>
              <a:t> </a:t>
            </a:r>
            <a:r>
              <a:rPr lang="en-US" sz="2000" b="1" dirty="0"/>
              <a:t>start</a:t>
            </a:r>
            <a:r>
              <a:rPr lang="en-US" sz="2000" dirty="0"/>
              <a:t> 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inisialisasi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counter, </a:t>
            </a:r>
            <a:r>
              <a:rPr lang="en-US" sz="2000" dirty="0" err="1"/>
              <a:t>misalnya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= 0</a:t>
            </a:r>
            <a:r>
              <a:rPr lang="en-US" sz="2000" dirty="0"/>
              <a:t>. Di </a:t>
            </a:r>
            <a:r>
              <a:rPr lang="en-US" sz="2000" dirty="0" err="1"/>
              <a:t>bagian</a:t>
            </a:r>
            <a:r>
              <a:rPr lang="en-US" sz="2000" dirty="0"/>
              <a:t> </a:t>
            </a:r>
            <a:r>
              <a:rPr lang="en-US" sz="2000" b="1" dirty="0"/>
              <a:t>condition</a:t>
            </a:r>
            <a:r>
              <a:rPr lang="en-US" sz="2000" dirty="0"/>
              <a:t> 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dipenuhi</a:t>
            </a:r>
            <a:r>
              <a:rPr lang="en-US" sz="2000" dirty="0"/>
              <a:t> agar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berjalan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&lt; 5</a:t>
            </a:r>
            <a:r>
              <a:rPr lang="en-US" sz="2000" dirty="0"/>
              <a:t>.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/>
              <a:t>increment</a:t>
            </a:r>
            <a:r>
              <a:rPr lang="en-US" sz="2000" dirty="0"/>
              <a:t> 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berada</a:t>
            </a:r>
            <a:r>
              <a:rPr lang="en-US" sz="2000" dirty="0"/>
              <a:t> di </a:t>
            </a:r>
            <a:r>
              <a:rPr lang="en-US" sz="2000" dirty="0" err="1"/>
              <a:t>dalam</a:t>
            </a:r>
            <a:r>
              <a:rPr lang="en-US" sz="2000" dirty="0"/>
              <a:t> block </a:t>
            </a:r>
            <a:r>
              <a:rPr lang="en-US" sz="2000" dirty="0" err="1"/>
              <a:t>perulangan</a:t>
            </a:r>
            <a:r>
              <a:rPr lang="en-US" sz="2000" dirty="0"/>
              <a:t> agar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menaikkan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counter, </a:t>
            </a:r>
            <a:r>
              <a:rPr lang="en-US" sz="2000" dirty="0" err="1"/>
              <a:t>misalnya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b="1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++</a:t>
            </a:r>
            <a:r>
              <a:rPr lang="en-US" sz="2000" dirty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46" y="3725773"/>
            <a:ext cx="2730654" cy="15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9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689" y="1610381"/>
            <a:ext cx="4201111" cy="197195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588" y="1958901"/>
            <a:ext cx="2346912" cy="141906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0901" y="3582331"/>
            <a:ext cx="11112500" cy="285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Di </a:t>
            </a:r>
            <a:r>
              <a:rPr lang="en-US" sz="1800" dirty="0" err="1"/>
              <a:t>baris</a:t>
            </a:r>
            <a:r>
              <a:rPr lang="en-US" sz="1800" dirty="0"/>
              <a:t> 4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menginput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1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 </a:t>
            </a:r>
            <a:r>
              <a:rPr lang="en-US" sz="1800" b="1" dirty="0" err="1"/>
              <a:t>i</a:t>
            </a:r>
            <a:r>
              <a:rPr lang="en-US" sz="1800" dirty="0"/>
              <a:t>. </a:t>
            </a:r>
            <a:r>
              <a:rPr lang="en-US" sz="1800" dirty="0" err="1"/>
              <a:t>Nantinya</a:t>
            </a:r>
            <a:r>
              <a:rPr lang="en-US" sz="1800" dirty="0"/>
              <a:t>,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 </a:t>
            </a:r>
            <a:r>
              <a:rPr lang="en-US" sz="1800" i="1" dirty="0" err="1"/>
              <a:t>variabel</a:t>
            </a:r>
            <a:r>
              <a:rPr lang="en-US" sz="1800" i="1" dirty="0"/>
              <a:t> counter</a:t>
            </a:r>
            <a:r>
              <a:rPr lang="en-US" sz="1800" dirty="0"/>
              <a:t> yang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menentukan</a:t>
            </a:r>
            <a:r>
              <a:rPr lang="en-US" sz="1800" dirty="0"/>
              <a:t> </a:t>
            </a:r>
            <a:r>
              <a:rPr lang="en-US" sz="1800" dirty="0" err="1"/>
              <a:t>jumlah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Proses </a:t>
            </a:r>
            <a:r>
              <a:rPr lang="en-US" sz="1800" dirty="0" err="1"/>
              <a:t>perulangan</a:t>
            </a:r>
            <a:r>
              <a:rPr lang="en-US" sz="1800" dirty="0"/>
              <a:t> di </a:t>
            </a:r>
            <a:r>
              <a:rPr lang="en-US" sz="1800" dirty="0" err="1"/>
              <a:t>mulai</a:t>
            </a:r>
            <a:r>
              <a:rPr lang="en-US" sz="1800" dirty="0"/>
              <a:t> di </a:t>
            </a:r>
            <a:r>
              <a:rPr lang="en-US" sz="1800" dirty="0" err="1"/>
              <a:t>baris</a:t>
            </a:r>
            <a:r>
              <a:rPr lang="en-US" sz="1800" dirty="0"/>
              <a:t> 5. </a:t>
            </a:r>
            <a:r>
              <a:rPr lang="en-US" sz="1800" dirty="0" err="1"/>
              <a:t>Perintah</a:t>
            </a:r>
            <a:r>
              <a:rPr lang="en-US" sz="1800" dirty="0"/>
              <a:t> </a:t>
            </a: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&lt;= 5)</a:t>
            </a:r>
            <a:r>
              <a:rPr lang="en-US" sz="1800" dirty="0"/>
              <a:t> </a:t>
            </a:r>
            <a:r>
              <a:rPr lang="en-US" sz="1800" dirty="0" err="1"/>
              <a:t>artinya</a:t>
            </a:r>
            <a:r>
              <a:rPr lang="en-US" sz="1800" dirty="0"/>
              <a:t>,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 </a:t>
            </a:r>
            <a:r>
              <a:rPr lang="en-US" sz="1800" b="1" dirty="0" err="1"/>
              <a:t>i</a:t>
            </a:r>
            <a:r>
              <a:rPr lang="en-US" sz="1800" dirty="0"/>
              <a:t> </a:t>
            </a:r>
            <a:r>
              <a:rPr lang="en-US" sz="1800" dirty="0" err="1"/>
              <a:t>kurang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5,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jalankan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blok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 </a:t>
            </a:r>
            <a:r>
              <a:rPr lang="en-US" sz="1800" b="1" dirty="0" err="1"/>
              <a:t>System.out.println</a:t>
            </a:r>
            <a:r>
              <a:rPr lang="en-US" sz="1800" b="1" dirty="0"/>
              <a:t>(“Hello World”)</a:t>
            </a:r>
            <a:r>
              <a:rPr lang="en-US" sz="1800" dirty="0"/>
              <a:t> di </a:t>
            </a:r>
            <a:r>
              <a:rPr lang="en-US" sz="1800" dirty="0" err="1"/>
              <a:t>baris</a:t>
            </a:r>
            <a:r>
              <a:rPr lang="en-US" sz="1800" dirty="0"/>
              <a:t> 6.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 “</a:t>
            </a:r>
            <a:r>
              <a:rPr lang="en-US" sz="1800" b="1" dirty="0"/>
              <a:t>Hello World</a:t>
            </a:r>
            <a:r>
              <a:rPr lang="en-US" sz="1800" dirty="0"/>
              <a:t>“. </a:t>
            </a:r>
            <a:r>
              <a:rPr lang="en-US" sz="1800" dirty="0" err="1"/>
              <a:t>Kemudian</a:t>
            </a:r>
            <a:r>
              <a:rPr lang="en-US" sz="1800" dirty="0"/>
              <a:t> di </a:t>
            </a:r>
            <a:r>
              <a:rPr lang="en-US" sz="1800" dirty="0" err="1"/>
              <a:t>baris</a:t>
            </a:r>
            <a:r>
              <a:rPr lang="en-US" sz="1800" dirty="0"/>
              <a:t> 7 </a:t>
            </a:r>
            <a:r>
              <a:rPr lang="en-US" sz="1800" dirty="0" err="1"/>
              <a:t>terdapat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 </a:t>
            </a:r>
            <a:r>
              <a:rPr lang="en-US" sz="1800" i="1" dirty="0"/>
              <a:t>increment</a:t>
            </a:r>
            <a:r>
              <a:rPr lang="en-US" sz="1800" dirty="0"/>
              <a:t>, </a:t>
            </a:r>
            <a:r>
              <a:rPr lang="en-US" sz="1800" dirty="0" err="1"/>
              <a:t>yakni</a:t>
            </a:r>
            <a:r>
              <a:rPr lang="en-US" sz="1800" dirty="0"/>
              <a:t> </a:t>
            </a:r>
            <a:r>
              <a:rPr lang="en-US" sz="1800" b="1" dirty="0" err="1"/>
              <a:t>i</a:t>
            </a:r>
            <a:r>
              <a:rPr lang="en-US" sz="1800" b="1" dirty="0"/>
              <a:t>++</a:t>
            </a:r>
            <a:r>
              <a:rPr lang="en-US" sz="1800" dirty="0"/>
              <a:t>.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menaikkan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Perulangan</a:t>
            </a:r>
            <a:r>
              <a:rPr lang="en-US" sz="1800" dirty="0"/>
              <a:t> while </a:t>
            </a:r>
            <a:r>
              <a:rPr lang="en-US" sz="1800" dirty="0" err="1"/>
              <a:t>akan</a:t>
            </a:r>
            <a:r>
              <a:rPr lang="en-US" sz="1800" dirty="0"/>
              <a:t> di </a:t>
            </a:r>
            <a:r>
              <a:rPr lang="en-US" sz="1800" dirty="0" err="1"/>
              <a:t>ulang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5 kali, </a:t>
            </a:r>
            <a:r>
              <a:rPr lang="en-US" sz="1800" dirty="0" err="1"/>
              <a:t>mulai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1, </a:t>
            </a:r>
            <a:r>
              <a:rPr lang="en-US" sz="1800" dirty="0" err="1"/>
              <a:t>i</a:t>
            </a:r>
            <a:r>
              <a:rPr lang="en-US" sz="1800" dirty="0"/>
              <a:t> = 2, </a:t>
            </a:r>
            <a:r>
              <a:rPr lang="en-US" sz="1800" dirty="0" err="1"/>
              <a:t>i</a:t>
            </a:r>
            <a:r>
              <a:rPr lang="en-US" sz="1800" dirty="0"/>
              <a:t> = 3, </a:t>
            </a:r>
            <a:r>
              <a:rPr lang="en-US" sz="1800" dirty="0" err="1"/>
              <a:t>i</a:t>
            </a:r>
            <a:r>
              <a:rPr lang="en-US" sz="1800" dirty="0"/>
              <a:t> = 4, </a:t>
            </a:r>
            <a:r>
              <a:rPr lang="en-US" sz="1800" dirty="0" err="1"/>
              <a:t>hingga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= 5.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 </a:t>
            </a:r>
            <a:r>
              <a:rPr lang="en-US" sz="1800" i="1" dirty="0" err="1"/>
              <a:t>variabel</a:t>
            </a:r>
            <a:r>
              <a:rPr lang="en-US" sz="1800" i="1" dirty="0"/>
              <a:t> counter</a:t>
            </a:r>
            <a:r>
              <a:rPr lang="en-US" sz="1800" dirty="0"/>
              <a:t> 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mencapai</a:t>
            </a:r>
            <a:r>
              <a:rPr lang="en-US" sz="1800" dirty="0"/>
              <a:t> 6,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 </a:t>
            </a: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&lt;= 5)</a:t>
            </a:r>
            <a:r>
              <a:rPr lang="en-US" sz="1800" dirty="0"/>
              <a:t> 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terpenuhi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(</a:t>
            </a:r>
            <a:r>
              <a:rPr lang="en-US" sz="1800" b="1" dirty="0"/>
              <a:t>false</a:t>
            </a:r>
            <a:r>
              <a:rPr lang="en-US" sz="1800" dirty="0"/>
              <a:t>), </a:t>
            </a:r>
            <a:r>
              <a:rPr lang="en-US" sz="1800" dirty="0" err="1"/>
              <a:t>sehingga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berhenti</a:t>
            </a:r>
            <a:r>
              <a:rPr lang="en-US" sz="18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9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0901" y="1677331"/>
            <a:ext cx="11112500" cy="285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Salah </a:t>
            </a:r>
            <a:r>
              <a:rPr lang="en-US" sz="1800" dirty="0" err="1"/>
              <a:t>satu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yang </a:t>
            </a:r>
            <a:r>
              <a:rPr lang="en-US" sz="1800" dirty="0" err="1"/>
              <a:t>harus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diingat</a:t>
            </a:r>
            <a:r>
              <a:rPr lang="en-US" sz="1800" dirty="0"/>
              <a:t> </a:t>
            </a:r>
            <a:r>
              <a:rPr lang="en-US" sz="1800" dirty="0" err="1"/>
              <a:t>ketika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while </a:t>
            </a:r>
            <a:r>
              <a:rPr lang="en-US" sz="1800" dirty="0" err="1"/>
              <a:t>adalah</a:t>
            </a:r>
            <a:r>
              <a:rPr lang="en-US" sz="1800" dirty="0"/>
              <a:t>, </a:t>
            </a:r>
            <a:r>
              <a:rPr lang="en-US" sz="1800" b="1" dirty="0" err="1"/>
              <a:t>jangan</a:t>
            </a:r>
            <a:r>
              <a:rPr lang="en-US" sz="1800" b="1" dirty="0"/>
              <a:t> </a:t>
            </a:r>
            <a:r>
              <a:rPr lang="en-US" sz="1800" b="1" dirty="0" err="1"/>
              <a:t>lupa</a:t>
            </a:r>
            <a:r>
              <a:rPr lang="en-US" sz="1800" b="1" dirty="0"/>
              <a:t> </a:t>
            </a:r>
            <a:r>
              <a:rPr lang="en-US" sz="1800" b="1" dirty="0" err="1"/>
              <a:t>membuat</a:t>
            </a:r>
            <a:r>
              <a:rPr lang="en-US" sz="1800" b="1" dirty="0"/>
              <a:t> </a:t>
            </a:r>
            <a:r>
              <a:rPr lang="en-US" sz="1800" b="1" dirty="0" err="1"/>
              <a:t>perintah</a:t>
            </a:r>
            <a:r>
              <a:rPr lang="en-US" sz="1800" b="1" dirty="0"/>
              <a:t> increment</a:t>
            </a:r>
            <a:r>
              <a:rPr lang="en-US" sz="1800" dirty="0"/>
              <a:t>. </a:t>
            </a:r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terpenuhi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menerus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dikenal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istilah</a:t>
            </a:r>
            <a:r>
              <a:rPr lang="en-US" sz="1800" dirty="0"/>
              <a:t> </a:t>
            </a:r>
            <a:r>
              <a:rPr lang="en-US" sz="1800" b="1" dirty="0"/>
              <a:t>infinity loop</a:t>
            </a:r>
            <a:r>
              <a:rPr lang="en-US" sz="1800" dirty="0"/>
              <a:t>.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contohnya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r>
              <a:rPr lang="en-US" sz="1800" dirty="0" err="1"/>
              <a:t>Jika</a:t>
            </a:r>
            <a:r>
              <a:rPr lang="en-US" sz="1800" dirty="0"/>
              <a:t>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menjalankan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program di </a:t>
            </a:r>
            <a:r>
              <a:rPr lang="en-US" sz="1800" dirty="0" err="1"/>
              <a:t>atas</a:t>
            </a:r>
            <a:r>
              <a:rPr lang="en-US" sz="1800" dirty="0"/>
              <a:t>, </a:t>
            </a:r>
            <a:r>
              <a:rPr lang="en-US" sz="1800" dirty="0" err="1"/>
              <a:t>teks</a:t>
            </a:r>
            <a:r>
              <a:rPr lang="en-US" sz="1800" dirty="0"/>
              <a:t> “</a:t>
            </a:r>
            <a:r>
              <a:rPr lang="en-US" sz="1800" b="1" dirty="0"/>
              <a:t>Hello World</a:t>
            </a:r>
            <a:r>
              <a:rPr lang="en-US" sz="1800" dirty="0"/>
              <a:t>”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ditampilkan</a:t>
            </a:r>
            <a:r>
              <a:rPr lang="en-US" sz="1800" dirty="0"/>
              <a:t> </a:t>
            </a:r>
            <a:r>
              <a:rPr lang="en-US" sz="1800" dirty="0" err="1"/>
              <a:t>terus</a:t>
            </a:r>
            <a:r>
              <a:rPr lang="en-US" sz="1800" dirty="0"/>
              <a:t> </a:t>
            </a:r>
            <a:r>
              <a:rPr lang="en-US" sz="1800" dirty="0" err="1"/>
              <a:t>menerus</a:t>
            </a:r>
            <a:r>
              <a:rPr lang="en-US" sz="1800" dirty="0"/>
              <a:t>,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pernah</a:t>
            </a:r>
            <a:r>
              <a:rPr lang="en-US" sz="1800" dirty="0"/>
              <a:t> </a:t>
            </a:r>
            <a:r>
              <a:rPr lang="en-US" sz="1800" dirty="0" err="1"/>
              <a:t>selesai</a:t>
            </a:r>
            <a:r>
              <a:rPr lang="en-US" sz="1800" dirty="0"/>
              <a:t>. </a:t>
            </a:r>
            <a:r>
              <a:rPr lang="en-US" sz="1800" dirty="0" err="1"/>
              <a:t>Penyebabnya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kondisi</a:t>
            </a:r>
            <a:r>
              <a:rPr lang="en-US" sz="1800" dirty="0"/>
              <a:t> </a:t>
            </a: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&lt;= 5)</a:t>
            </a:r>
            <a:r>
              <a:rPr lang="en-US" sz="1800" dirty="0"/>
              <a:t> 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selalu</a:t>
            </a:r>
            <a:r>
              <a:rPr lang="en-US" sz="1800" dirty="0"/>
              <a:t> </a:t>
            </a:r>
            <a:r>
              <a:rPr lang="en-US" sz="1800" dirty="0" err="1"/>
              <a:t>bernilai</a:t>
            </a:r>
            <a:r>
              <a:rPr lang="en-US" sz="1800" dirty="0"/>
              <a:t> </a:t>
            </a:r>
            <a:r>
              <a:rPr lang="en-US" sz="1800" b="1" dirty="0"/>
              <a:t>true</a:t>
            </a:r>
            <a:r>
              <a:rPr lang="en-US" sz="1800" dirty="0"/>
              <a:t>. Di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blok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ada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mengubah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agar </a:t>
            </a:r>
            <a:r>
              <a:rPr lang="en-US" sz="1800" dirty="0" err="1"/>
              <a:t>kondisi</a:t>
            </a:r>
            <a:r>
              <a:rPr lang="en-US" sz="1800" dirty="0"/>
              <a:t> </a:t>
            </a: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&lt;= 5)</a:t>
            </a:r>
            <a:r>
              <a:rPr lang="en-US" sz="1800" dirty="0"/>
              <a:t> </a:t>
            </a:r>
            <a:r>
              <a:rPr lang="en-US" sz="1800" dirty="0" err="1"/>
              <a:t>bernilai</a:t>
            </a:r>
            <a:r>
              <a:rPr lang="en-US" sz="1800" dirty="0"/>
              <a:t> </a:t>
            </a:r>
            <a:r>
              <a:rPr lang="en-US" sz="1800" b="1" dirty="0"/>
              <a:t>false</a:t>
            </a:r>
            <a:r>
              <a:rPr lang="en-US" sz="1800" dirty="0" smtClean="0"/>
              <a:t>.</a:t>
            </a:r>
          </a:p>
          <a:p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menghentikan</a:t>
            </a:r>
            <a:r>
              <a:rPr lang="en-US" sz="1800" dirty="0"/>
              <a:t> </a:t>
            </a:r>
            <a:r>
              <a:rPr lang="en-US" sz="1800" i="1" dirty="0"/>
              <a:t>infinity loop</a:t>
            </a:r>
            <a:r>
              <a:rPr lang="en-US" sz="1800" dirty="0"/>
              <a:t>, </a:t>
            </a:r>
            <a:r>
              <a:rPr lang="en-US" sz="1800" dirty="0" err="1"/>
              <a:t>tutup</a:t>
            </a:r>
            <a:r>
              <a:rPr lang="en-US" sz="1800" dirty="0"/>
              <a:t> </a:t>
            </a:r>
            <a:r>
              <a:rPr lang="en-US" sz="1800" dirty="0" err="1"/>
              <a:t>paksa</a:t>
            </a:r>
            <a:r>
              <a:rPr lang="en-US" sz="1800" dirty="0"/>
              <a:t> </a:t>
            </a:r>
            <a:r>
              <a:rPr lang="en-US" sz="1800" dirty="0" err="1"/>
              <a:t>jendela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men-</a:t>
            </a:r>
            <a:r>
              <a:rPr lang="en-US" sz="1800" dirty="0" err="1"/>
              <a:t>klik</a:t>
            </a:r>
            <a:r>
              <a:rPr lang="en-US" sz="1800" dirty="0"/>
              <a:t> </a:t>
            </a:r>
            <a:r>
              <a:rPr lang="en-US" sz="1800" dirty="0" err="1"/>
              <a:t>tanda</a:t>
            </a:r>
            <a:r>
              <a:rPr lang="en-US" sz="1800" dirty="0"/>
              <a:t> (x) di </a:t>
            </a:r>
            <a:r>
              <a:rPr lang="en-US" sz="1800" dirty="0" err="1"/>
              <a:t>sudut</a:t>
            </a:r>
            <a:r>
              <a:rPr lang="en-US" sz="1800" dirty="0"/>
              <a:t> </a:t>
            </a:r>
            <a:r>
              <a:rPr lang="en-US" sz="1800" dirty="0" err="1"/>
              <a:t>kanan</a:t>
            </a:r>
            <a:r>
              <a:rPr lang="en-US" sz="1800" dirty="0"/>
              <a:t> </a:t>
            </a:r>
            <a:r>
              <a:rPr lang="en-US" sz="1800" dirty="0" err="1"/>
              <a:t>atas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tekan</a:t>
            </a:r>
            <a:r>
              <a:rPr lang="en-US" sz="1800" dirty="0"/>
              <a:t> </a:t>
            </a:r>
            <a:r>
              <a:rPr lang="en-US" sz="1800" dirty="0" err="1"/>
              <a:t>kombinasi</a:t>
            </a:r>
            <a:r>
              <a:rPr lang="en-US" sz="1800" dirty="0"/>
              <a:t> </a:t>
            </a:r>
            <a:r>
              <a:rPr lang="en-US" sz="1800" b="1" dirty="0"/>
              <a:t>CTRL + C</a:t>
            </a:r>
            <a:r>
              <a:rPr lang="en-US" sz="1800" dirty="0"/>
              <a:t>.</a:t>
            </a:r>
            <a:endParaRPr lang="en-US" sz="1800" dirty="0" smtClean="0"/>
          </a:p>
          <a:p>
            <a:endParaRPr lang="en-US" sz="1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18" y="2608135"/>
            <a:ext cx="4220164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5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Praktek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0901" y="1677331"/>
            <a:ext cx="11112500" cy="2857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Sama</a:t>
            </a:r>
            <a:r>
              <a:rPr lang="en-US" sz="1800" dirty="0"/>
              <a:t> </a:t>
            </a:r>
            <a:r>
              <a:rPr lang="en-US" sz="1800" dirty="0" err="1"/>
              <a:t>seperti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 </a:t>
            </a:r>
            <a:r>
              <a:rPr lang="en-US" sz="1800" b="1" dirty="0"/>
              <a:t>FOR</a:t>
            </a:r>
            <a:r>
              <a:rPr lang="en-US" sz="1800" dirty="0"/>
              <a:t>, di </a:t>
            </a:r>
            <a:r>
              <a:rPr lang="en-US" sz="1800" dirty="0" err="1"/>
              <a:t>dalam</a:t>
            </a:r>
            <a:r>
              <a:rPr lang="en-US" sz="1800" dirty="0"/>
              <a:t> block </a:t>
            </a:r>
            <a:r>
              <a:rPr lang="en-US" sz="1800" dirty="0" err="1"/>
              <a:t>perulangan</a:t>
            </a:r>
            <a:r>
              <a:rPr lang="en-US" sz="1800" dirty="0"/>
              <a:t> </a:t>
            </a:r>
            <a:r>
              <a:rPr lang="en-US" sz="1800" b="1" dirty="0"/>
              <a:t>WHILE</a:t>
            </a:r>
            <a:r>
              <a:rPr lang="en-US" sz="1800" dirty="0"/>
              <a:t> 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mengakses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counter </a:t>
            </a:r>
            <a:r>
              <a:rPr lang="en-US" sz="1800" b="1" dirty="0"/>
              <a:t>i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 err="1"/>
              <a:t>Bagaimana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?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. Kita </a:t>
            </a:r>
            <a:r>
              <a:rPr lang="en-US" sz="1800" dirty="0" err="1"/>
              <a:t>tinggal</a:t>
            </a:r>
            <a:r>
              <a:rPr lang="en-US" sz="1800" dirty="0"/>
              <a:t> </a:t>
            </a:r>
            <a:r>
              <a:rPr lang="en-US" sz="1800" dirty="0" err="1"/>
              <a:t>mengatur</a:t>
            </a:r>
            <a:r>
              <a:rPr lang="en-US" sz="1800" dirty="0"/>
              <a:t> </a:t>
            </a:r>
            <a:r>
              <a:rPr lang="en-US" sz="1800" b="1" dirty="0" err="1"/>
              <a:t>kondisi</a:t>
            </a:r>
            <a:r>
              <a:rPr lang="en-US" sz="1800" b="1" dirty="0"/>
              <a:t> </a:t>
            </a:r>
            <a:r>
              <a:rPr lang="en-US" sz="1800" b="1" dirty="0" err="1"/>
              <a:t>awal</a:t>
            </a:r>
            <a:r>
              <a:rPr lang="en-US" sz="1800" dirty="0"/>
              <a:t>, </a:t>
            </a:r>
            <a:r>
              <a:rPr lang="en-US" sz="1800" b="1" dirty="0" err="1"/>
              <a:t>kondisi</a:t>
            </a:r>
            <a:r>
              <a:rPr lang="en-US" sz="1800" b="1" dirty="0"/>
              <a:t> </a:t>
            </a:r>
            <a:r>
              <a:rPr lang="en-US" sz="1800" b="1" dirty="0" err="1"/>
              <a:t>akhir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proses </a:t>
            </a:r>
            <a:r>
              <a:rPr lang="en-US" sz="1800" b="1" dirty="0"/>
              <a:t>decrement</a:t>
            </a:r>
            <a:r>
              <a:rPr lang="en-US" sz="1800" dirty="0" smtClean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44" y="2395405"/>
            <a:ext cx="3588056" cy="156782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38" y="4681303"/>
            <a:ext cx="3954369" cy="1782997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93" y="2338150"/>
            <a:ext cx="2668707" cy="1625079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872" y="4974070"/>
            <a:ext cx="2399909" cy="108383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385" y="4354871"/>
            <a:ext cx="5010016" cy="2503129"/>
          </a:xfrm>
        </p:spPr>
        <p:txBody>
          <a:bodyPr/>
          <a:lstStyle/>
          <a:p>
            <a:pPr algn="just">
              <a:buFont typeface="Arial" panose="020B0604020202090204" pitchFamily="34" charset="0"/>
              <a:buChar char="•"/>
            </a:pPr>
            <a:r>
              <a:rPr lang="en-US" sz="1800" dirty="0"/>
              <a:t>Di </a:t>
            </a:r>
            <a:r>
              <a:rPr lang="en-US" sz="1800" dirty="0" err="1"/>
              <a:t>sini</a:t>
            </a:r>
            <a:r>
              <a:rPr lang="en-US" sz="1800" dirty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/>
              <a:t>mengisi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awal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counter </a:t>
            </a:r>
            <a:r>
              <a:rPr lang="en-US" sz="1800" b="1" dirty="0" err="1"/>
              <a:t>i</a:t>
            </a:r>
            <a:r>
              <a:rPr lang="en-US" sz="1800" dirty="0"/>
              <a:t> 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angka</a:t>
            </a:r>
            <a:r>
              <a:rPr lang="en-US" sz="1800" dirty="0"/>
              <a:t> 10. </a:t>
            </a:r>
            <a:r>
              <a:rPr lang="en-US" sz="1800" dirty="0" err="1"/>
              <a:t>Kondisi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 </a:t>
            </a:r>
            <a:r>
              <a:rPr lang="en-US" sz="1800" b="1" dirty="0"/>
              <a:t>while (</a:t>
            </a:r>
            <a:r>
              <a:rPr lang="en-US" sz="1800" b="1" dirty="0" err="1"/>
              <a:t>i</a:t>
            </a:r>
            <a:r>
              <a:rPr lang="en-US" sz="1800" b="1" dirty="0"/>
              <a:t> &gt; 5)</a:t>
            </a:r>
            <a:r>
              <a:rPr lang="en-US" sz="1800" dirty="0"/>
              <a:t>, </a:t>
            </a:r>
            <a:r>
              <a:rPr lang="en-US" sz="1800" dirty="0" err="1"/>
              <a:t>artinya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di </a:t>
            </a:r>
            <a:r>
              <a:rPr lang="en-US" sz="1800" dirty="0" err="1"/>
              <a:t>atas</a:t>
            </a:r>
            <a:r>
              <a:rPr lang="en-US" sz="1800" dirty="0"/>
              <a:t> 5, </a:t>
            </a:r>
            <a:r>
              <a:rPr lang="en-US" sz="1800" dirty="0" err="1"/>
              <a:t>jalankan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. Dan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kita</a:t>
            </a:r>
            <a:r>
              <a:rPr lang="en-US" sz="1800" dirty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perulangan</a:t>
            </a:r>
            <a:r>
              <a:rPr lang="en-US" sz="1800" dirty="0"/>
              <a:t> </a:t>
            </a:r>
            <a:r>
              <a:rPr lang="en-US" sz="1800" dirty="0" err="1"/>
              <a:t>menurun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dipakai</a:t>
            </a:r>
            <a:r>
              <a:rPr lang="en-US" sz="1800" dirty="0"/>
              <a:t> </a:t>
            </a:r>
            <a:r>
              <a:rPr lang="en-US" sz="1800" dirty="0" err="1"/>
              <a:t>perintah</a:t>
            </a:r>
            <a:r>
              <a:rPr lang="en-US" sz="1800" dirty="0"/>
              <a:t> </a:t>
            </a:r>
            <a:r>
              <a:rPr lang="en-US" sz="1800" dirty="0" smtClean="0"/>
              <a:t>decrement </a:t>
            </a:r>
            <a:r>
              <a:rPr lang="en-US" sz="1800" dirty="0" err="1" smtClean="0"/>
              <a:t>i</a:t>
            </a:r>
            <a:r>
              <a:rPr lang="en-US" sz="1800" dirty="0" smtClean="0"/>
              <a:t>-- </a:t>
            </a:r>
            <a:r>
              <a:rPr lang="en-US" sz="1800" dirty="0"/>
              <a:t>yang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mengurangi</a:t>
            </a:r>
            <a:r>
              <a:rPr lang="en-US" sz="1800" dirty="0"/>
              <a:t> </a:t>
            </a:r>
            <a:r>
              <a:rPr lang="en-US" sz="1800" dirty="0" err="1"/>
              <a:t>nilai</a:t>
            </a:r>
            <a:r>
              <a:rPr lang="en-US" sz="1800" dirty="0"/>
              <a:t> </a:t>
            </a:r>
            <a:r>
              <a:rPr lang="en-US" sz="1800" dirty="0" err="1"/>
              <a:t>variabel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1 </a:t>
            </a:r>
            <a:r>
              <a:rPr lang="en-US" sz="1800" dirty="0" err="1"/>
              <a:t>angka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setiap</a:t>
            </a:r>
            <a:r>
              <a:rPr lang="en-US" sz="1800" dirty="0"/>
              <a:t> </a:t>
            </a:r>
            <a:r>
              <a:rPr lang="en-US" sz="1800" dirty="0" err="1"/>
              <a:t>iterasi</a:t>
            </a:r>
            <a:r>
              <a:rPr lang="en-US" sz="1800" dirty="0"/>
              <a:t>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44615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Latihan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rancang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b="1" dirty="0"/>
              <a:t>WHILE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FOR. </a:t>
            </a:r>
            <a:r>
              <a:rPr lang="en-US" dirty="0" err="1" smtClean="0"/>
              <a:t>sekarang</a:t>
            </a:r>
            <a:r>
              <a:rPr lang="en-US" dirty="0" smtClean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mengkonversinya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WHILE.</a:t>
            </a:r>
            <a:endParaRPr lang="en-US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06641"/>
            <a:ext cx="3930785" cy="5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5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lain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65" y="2012050"/>
            <a:ext cx="4258269" cy="20386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371600" y="1535470"/>
            <a:ext cx="9601200" cy="5030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000" dirty="0" smtClean="0"/>
              <a:t>Berapa kali teks “</a:t>
            </a:r>
            <a:r>
              <a:rPr lang="fi-FI" sz="2000" b="1" dirty="0" smtClean="0"/>
              <a:t>Hello World</a:t>
            </a:r>
            <a:r>
              <a:rPr lang="fi-FI" sz="2000" dirty="0" smtClean="0"/>
              <a:t>” tampil?</a:t>
            </a:r>
          </a:p>
          <a:p>
            <a:endParaRPr lang="fi-FI" sz="2000" dirty="0" smtClean="0"/>
          </a:p>
          <a:p>
            <a:endParaRPr lang="fi-FI" sz="2000" dirty="0" smtClean="0"/>
          </a:p>
          <a:p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r>
              <a:rPr lang="en-US" sz="2000" dirty="0" err="1" smtClean="0"/>
              <a:t>Jawabannya</a:t>
            </a:r>
            <a:r>
              <a:rPr lang="en-US" sz="2000" dirty="0" smtClean="0"/>
              <a:t>: </a:t>
            </a:r>
            <a:r>
              <a:rPr lang="en-US" sz="2000" b="1" dirty="0" err="1" smtClean="0"/>
              <a:t>Tidak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ada</a:t>
            </a:r>
            <a:r>
              <a:rPr lang="en-US" sz="2000" dirty="0" smtClean="0"/>
              <a:t>. </a:t>
            </a:r>
            <a:r>
              <a:rPr lang="en-US" sz="2000" dirty="0" err="1" smtClean="0"/>
              <a:t>Alasannya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awal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terpenuhi</a:t>
            </a:r>
            <a:r>
              <a:rPr lang="en-US" sz="2000" dirty="0" smtClean="0"/>
              <a:t> (False)</a:t>
            </a:r>
          </a:p>
          <a:p>
            <a:r>
              <a:rPr lang="en-US" sz="2000" dirty="0" smtClean="0"/>
              <a:t>Di </a:t>
            </a:r>
            <a:r>
              <a:rPr lang="en-US" sz="2000" dirty="0" err="1" smtClean="0"/>
              <a:t>baris</a:t>
            </a:r>
            <a:r>
              <a:rPr lang="en-US" sz="2000" dirty="0" smtClean="0"/>
              <a:t> 4, </a:t>
            </a:r>
            <a:r>
              <a:rPr lang="en-US" sz="2000" dirty="0" err="1" smtClean="0"/>
              <a:t>tela</a:t>
            </a:r>
            <a:r>
              <a:rPr lang="en-US" sz="2000" dirty="0" smtClean="0"/>
              <a:t> </a:t>
            </a:r>
            <a:r>
              <a:rPr lang="en-US" sz="2000" dirty="0" err="1" smtClean="0"/>
              <a:t>diisi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</a:t>
            </a:r>
            <a:r>
              <a:rPr lang="en-US" sz="2000" dirty="0" smtClean="0"/>
              <a:t> 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 10.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WHILE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 </a:t>
            </a:r>
            <a:r>
              <a:rPr lang="en-US" sz="2000" b="1" dirty="0" smtClean="0"/>
              <a:t>while 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&lt;= 5)</a:t>
            </a:r>
            <a:r>
              <a:rPr lang="en-US" sz="2000" dirty="0" smtClean="0"/>
              <a:t>. </a:t>
            </a:r>
            <a:r>
              <a:rPr lang="en-US" sz="2000" dirty="0" err="1" smtClean="0"/>
              <a:t>Artinya</a:t>
            </a:r>
            <a:r>
              <a:rPr lang="en-US" sz="2000" dirty="0" smtClean="0"/>
              <a:t>, </a:t>
            </a:r>
            <a:r>
              <a:rPr lang="en-US" sz="2000" dirty="0" err="1" smtClean="0"/>
              <a:t>selama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</a:t>
            </a:r>
            <a:r>
              <a:rPr lang="en-US" sz="2000" dirty="0" smtClean="0"/>
              <a:t> </a:t>
            </a:r>
            <a:r>
              <a:rPr lang="en-US" sz="2000" dirty="0" err="1" smtClean="0"/>
              <a:t>kurang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 </a:t>
            </a:r>
            <a:r>
              <a:rPr lang="en-US" sz="2000" b="1" dirty="0" smtClean="0"/>
              <a:t>5</a:t>
            </a:r>
            <a:r>
              <a:rPr lang="en-US" sz="2000" dirty="0" smtClean="0"/>
              <a:t>, </a:t>
            </a:r>
            <a:r>
              <a:rPr lang="en-US" sz="2000" dirty="0" err="1" smtClean="0"/>
              <a:t>jalankan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. </a:t>
            </a:r>
            <a:r>
              <a:rPr lang="en-US" sz="2000" dirty="0" err="1" smtClean="0"/>
              <a:t>Masalahnya</a:t>
            </a:r>
            <a:r>
              <a:rPr lang="en-US" sz="2000" dirty="0" smtClean="0"/>
              <a:t>,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r>
              <a:rPr lang="en-US" sz="2000" dirty="0" smtClean="0"/>
              <a:t> </a:t>
            </a:r>
            <a:r>
              <a:rPr lang="en-US" sz="2000" b="1" dirty="0" err="1" smtClean="0"/>
              <a:t>i</a:t>
            </a:r>
            <a:r>
              <a:rPr lang="en-US" sz="2000" dirty="0" smtClean="0"/>
              <a:t> </a:t>
            </a:r>
            <a:r>
              <a:rPr lang="en-US" sz="2000" dirty="0" err="1" smtClean="0"/>
              <a:t>saat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10,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 </a:t>
            </a:r>
            <a:r>
              <a:rPr lang="en-US" sz="2000" b="1" dirty="0" smtClean="0"/>
              <a:t>10 &lt;= 5</a:t>
            </a:r>
            <a:r>
              <a:rPr lang="en-US" sz="2000" dirty="0" smtClean="0"/>
              <a:t> </a:t>
            </a:r>
            <a:r>
              <a:rPr lang="en-US" sz="2000" dirty="0" err="1" smtClean="0"/>
              <a:t>sudah</a:t>
            </a:r>
            <a:r>
              <a:rPr lang="en-US" sz="2000" dirty="0" smtClean="0"/>
              <a:t> </a:t>
            </a:r>
            <a:r>
              <a:rPr lang="en-US" sz="2000" dirty="0" err="1" smtClean="0"/>
              <a:t>langsung</a:t>
            </a:r>
            <a:r>
              <a:rPr lang="en-US" sz="2000" dirty="0" smtClean="0"/>
              <a:t> </a:t>
            </a:r>
            <a:r>
              <a:rPr lang="en-US" sz="2000" b="1" dirty="0" smtClean="0"/>
              <a:t>false</a:t>
            </a:r>
            <a:r>
              <a:rPr lang="en-US" sz="2000" dirty="0" smtClean="0"/>
              <a:t>.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demikian</a:t>
            </a:r>
            <a:r>
              <a:rPr lang="en-US" sz="2000" dirty="0" smtClean="0"/>
              <a:t>, </a:t>
            </a:r>
            <a:r>
              <a:rPr lang="en-US" sz="2000" dirty="0" err="1" smtClean="0"/>
              <a:t>blok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pernah</a:t>
            </a:r>
            <a:r>
              <a:rPr lang="en-US" sz="2000" dirty="0" smtClean="0"/>
              <a:t> </a:t>
            </a:r>
            <a:r>
              <a:rPr lang="en-US" sz="2000" dirty="0" err="1" smtClean="0"/>
              <a:t>dijalankan</a:t>
            </a:r>
            <a:r>
              <a:rPr lang="en-US" sz="2000" dirty="0" smtClean="0"/>
              <a:t>.</a:t>
            </a:r>
            <a:endParaRPr lang="fi-FI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759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DO-While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b="1" dirty="0"/>
              <a:t>DO WHILE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modifikasi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WHILE, </a:t>
            </a:r>
            <a:r>
              <a:rPr lang="en-US" dirty="0" err="1"/>
              <a:t>yakni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pemeriksaan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 </a:t>
            </a:r>
            <a:r>
              <a:rPr lang="en-US" i="1" dirty="0" err="1"/>
              <a:t>variabel</a:t>
            </a:r>
            <a:r>
              <a:rPr lang="en-US" i="1" dirty="0"/>
              <a:t> counter</a:t>
            </a:r>
            <a:r>
              <a:rPr lang="en-US" dirty="0"/>
              <a:t> 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di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dirty="0" err="1"/>
              <a:t>Berikut</a:t>
            </a:r>
            <a:r>
              <a:rPr lang="en-US" dirty="0"/>
              <a:t> format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b="1" dirty="0"/>
              <a:t>DO WHILE</a:t>
            </a:r>
            <a:r>
              <a:rPr lang="en-US" dirty="0"/>
              <a:t> 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smtClean="0"/>
              <a:t>Java :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72" y="4126885"/>
            <a:ext cx="3395828" cy="210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DO-While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355140"/>
            <a:ext cx="9601200" cy="1930400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WHILE, di </a:t>
            </a:r>
            <a:r>
              <a:rPr lang="en-US" dirty="0" err="1"/>
              <a:t>bagian</a:t>
            </a:r>
            <a:r>
              <a:rPr lang="en-US" dirty="0"/>
              <a:t> </a:t>
            </a:r>
            <a:r>
              <a:rPr lang="en-US" b="1" dirty="0"/>
              <a:t>start</a:t>
            </a:r>
            <a:r>
              <a:rPr lang="en-US" dirty="0"/>
              <a:t> 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counter, </a:t>
            </a:r>
            <a:r>
              <a:rPr lang="en-US" dirty="0" err="1"/>
              <a:t>misalnya</a:t>
            </a:r>
            <a:r>
              <a:rPr lang="en-US" dirty="0"/>
              <a:t> </a:t>
            </a:r>
            <a:r>
              <a:rPr lang="en-US" b="1" dirty="0" err="1"/>
              <a:t>i</a:t>
            </a:r>
            <a:r>
              <a:rPr lang="en-US" b="1" dirty="0"/>
              <a:t> = 0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block </a:t>
            </a:r>
            <a:r>
              <a:rPr lang="en-US" b="1" dirty="0"/>
              <a:t>do</a:t>
            </a:r>
            <a:r>
              <a:rPr lang="en-US" dirty="0"/>
              <a:t> 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yang </a:t>
            </a:r>
            <a:r>
              <a:rPr lang="en-US" dirty="0" err="1"/>
              <a:t>akan</a:t>
            </a:r>
            <a:r>
              <a:rPr lang="en-US" dirty="0"/>
              <a:t> di </a:t>
            </a:r>
            <a:r>
              <a:rPr lang="en-US" dirty="0" err="1"/>
              <a:t>ulang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counter,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b="1" dirty="0"/>
              <a:t> </a:t>
            </a:r>
            <a:r>
              <a:rPr lang="en-US" b="1" dirty="0" err="1"/>
              <a:t>i</a:t>
            </a:r>
            <a:r>
              <a:rPr lang="en-US" b="1" dirty="0" smtClean="0"/>
              <a:t>++</a:t>
            </a:r>
            <a:r>
              <a:rPr lang="en-US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dirty="0"/>
              <a:t>Di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b="1" dirty="0"/>
              <a:t>while (condition)</a:t>
            </a:r>
            <a:r>
              <a:rPr lang="en-US" dirty="0"/>
              <a:t>. Di </a:t>
            </a:r>
            <a:r>
              <a:rPr lang="en-US" dirty="0" err="1"/>
              <a:t>sinilah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diperiksa</a:t>
            </a:r>
            <a:r>
              <a:rPr lang="en-US" dirty="0"/>
              <a:t>.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286" y="1612285"/>
            <a:ext cx="2752014" cy="170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Program DO-WHILE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756" y="1629696"/>
            <a:ext cx="3616944" cy="1999061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382" y="1756696"/>
            <a:ext cx="2540117" cy="15154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 txBox="1">
            <a:spLocks/>
          </p:cNvSpPr>
          <p:nvPr/>
        </p:nvSpPr>
        <p:spPr>
          <a:xfrm>
            <a:off x="1371600" y="3852440"/>
            <a:ext cx="9601200" cy="193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8732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304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87652" indent="-34290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87702" indent="-285750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90204" pitchFamily="34" charset="0"/>
              <a:buChar char="•"/>
            </a:pPr>
            <a:r>
              <a:rPr lang="en-US" sz="2000" dirty="0"/>
              <a:t>Di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smtClean="0"/>
              <a:t>4,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counter </a:t>
            </a:r>
            <a:r>
              <a:rPr lang="en-US" sz="2000" b="1" dirty="0" err="1"/>
              <a:t>i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1</a:t>
            </a:r>
            <a:r>
              <a:rPr lang="en-US" sz="2000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block </a:t>
            </a:r>
            <a:r>
              <a:rPr lang="en-US" sz="2000" dirty="0" err="1"/>
              <a:t>kode</a:t>
            </a:r>
            <a:r>
              <a:rPr lang="en-US" sz="2000" dirty="0"/>
              <a:t> program </a:t>
            </a:r>
            <a:r>
              <a:rPr lang="en-US" sz="2000" b="1" dirty="0"/>
              <a:t>do</a:t>
            </a:r>
            <a:r>
              <a:rPr lang="en-US" sz="2000" dirty="0"/>
              <a:t> di </a:t>
            </a:r>
            <a:r>
              <a:rPr lang="en-US" sz="2000" dirty="0" err="1"/>
              <a:t>baris</a:t>
            </a:r>
            <a:r>
              <a:rPr lang="en-US" sz="2000" dirty="0"/>
              <a:t> 5 – 8. </a:t>
            </a:r>
            <a:r>
              <a:rPr lang="en-US" sz="2000" dirty="0" err="1"/>
              <a:t>Inilah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akan</a:t>
            </a:r>
            <a:r>
              <a:rPr lang="en-US" sz="2000" dirty="0"/>
              <a:t> di </a:t>
            </a:r>
            <a:r>
              <a:rPr lang="en-US" sz="2000" dirty="0" err="1"/>
              <a:t>ulang</a:t>
            </a:r>
            <a:r>
              <a:rPr lang="en-US" sz="2000" dirty="0"/>
              <a:t>,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 </a:t>
            </a:r>
            <a:r>
              <a:rPr lang="en-US" sz="2000" b="1" dirty="0" err="1"/>
              <a:t>System.out.println</a:t>
            </a:r>
            <a:r>
              <a:rPr lang="en-US" sz="2000" b="1" dirty="0"/>
              <a:t>(“Hello World”)</a:t>
            </a:r>
            <a:r>
              <a:rPr lang="en-US" sz="2000" dirty="0"/>
              <a:t>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teks</a:t>
            </a:r>
            <a:r>
              <a:rPr lang="en-US" sz="2000" dirty="0"/>
              <a:t> ‘Hello World’,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increment </a:t>
            </a:r>
            <a:r>
              <a:rPr lang="en-US" sz="2000" b="1" dirty="0" err="1"/>
              <a:t>i</a:t>
            </a:r>
            <a:r>
              <a:rPr lang="en-US" sz="2000" b="1" dirty="0"/>
              <a:t>++</a:t>
            </a:r>
            <a:r>
              <a:rPr lang="en-US" sz="2000" dirty="0"/>
              <a:t> 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menaikkan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dirty="0"/>
              <a:t> </a:t>
            </a:r>
            <a:r>
              <a:rPr lang="en-US" sz="2000" dirty="0" err="1"/>
              <a:t>sebanyak</a:t>
            </a:r>
            <a:r>
              <a:rPr lang="en-US" sz="2000" dirty="0"/>
              <a:t> 1 </a:t>
            </a:r>
            <a:r>
              <a:rPr lang="en-US" sz="2000" dirty="0" err="1"/>
              <a:t>angka</a:t>
            </a:r>
            <a:r>
              <a:rPr lang="en-US" sz="2000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sv-SE" sz="2000" dirty="0"/>
              <a:t>Terakhir di baris 9 terdapat perintah </a:t>
            </a:r>
            <a:r>
              <a:rPr lang="sv-SE" sz="2000" b="1" dirty="0"/>
              <a:t>while (i &lt;= 5)</a:t>
            </a:r>
            <a:r>
              <a:rPr lang="sv-SE" sz="2000" dirty="0"/>
              <a:t>. Artinya, selama variabel counter i bernilai kurang dari atau sama dengan 5, jalankan kembali perulangan.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80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(Looping)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Java (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C </a:t>
            </a:r>
            <a:r>
              <a:rPr lang="en-US" dirty="0" err="1"/>
              <a:t>seperti</a:t>
            </a:r>
            <a:r>
              <a:rPr lang="en-US" dirty="0"/>
              <a:t> C++, PHP </a:t>
            </a:r>
            <a:r>
              <a:rPr lang="en-US" dirty="0" err="1"/>
              <a:t>dan</a:t>
            </a:r>
            <a:r>
              <a:rPr lang="en-US" dirty="0"/>
              <a:t> JavaScript ), </a:t>
            </a:r>
            <a:r>
              <a:rPr lang="en-US" dirty="0" err="1"/>
              <a:t>terdapat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 </a:t>
            </a:r>
            <a:r>
              <a:rPr lang="en-US" b="1" dirty="0" err="1"/>
              <a:t>struktur</a:t>
            </a:r>
            <a:r>
              <a:rPr lang="en-US" b="1" dirty="0"/>
              <a:t> </a:t>
            </a:r>
            <a:r>
              <a:rPr lang="en-US" b="1" dirty="0" err="1"/>
              <a:t>perulangan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b="1" dirty="0"/>
              <a:t>looping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 </a:t>
            </a:r>
            <a:r>
              <a:rPr lang="en-US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 err="1"/>
              <a:t>P</a:t>
            </a:r>
            <a:r>
              <a:rPr lang="en-US" sz="2400" b="1" dirty="0" err="1" smtClean="0"/>
              <a:t>erulangan</a:t>
            </a:r>
            <a:r>
              <a:rPr lang="en-US" sz="2400" b="1" dirty="0" smtClean="0"/>
              <a:t> for</a:t>
            </a:r>
            <a:endParaRPr lang="en-US" sz="2400" b="1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Perulangan</a:t>
            </a:r>
            <a:r>
              <a:rPr lang="en-US" sz="2400" b="1" dirty="0" smtClean="0"/>
              <a:t> while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 err="1" smtClean="0"/>
              <a:t>Perulangan</a:t>
            </a:r>
            <a:r>
              <a:rPr lang="en-US" sz="2400" b="1" dirty="0" smtClean="0"/>
              <a:t> do while</a:t>
            </a:r>
          </a:p>
        </p:txBody>
      </p:sp>
    </p:spTree>
    <p:extLst>
      <p:ext uri="{BB962C8B-B14F-4D97-AF65-F5344CB8AC3E}">
        <p14:creationId xmlns:p14="http://schemas.microsoft.com/office/powerpoint/2010/main" val="26413850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Looping</a:t>
            </a:r>
            <a:endParaRPr lang="en-US" dirty="0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23" y="1680495"/>
            <a:ext cx="7578977" cy="2205521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22" y="4160498"/>
            <a:ext cx="4002777" cy="2329202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186" y="4149347"/>
            <a:ext cx="3717214" cy="22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7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B044-A495-4FDE-B341-D8F787F3B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5471"/>
            <a:ext cx="9601200" cy="5030429"/>
          </a:xfrm>
        </p:spPr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en-US" sz="2000" b="1" dirty="0" err="1"/>
              <a:t>Struktur</a:t>
            </a:r>
            <a:r>
              <a:rPr lang="en-US" sz="2000" b="1" dirty="0"/>
              <a:t> </a:t>
            </a:r>
            <a:r>
              <a:rPr lang="en-US" sz="2000" b="1" dirty="0" err="1"/>
              <a:t>perulangan</a:t>
            </a:r>
            <a:r>
              <a:rPr lang="en-US" sz="2000" dirty="0"/>
              <a:t> (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inggris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 </a:t>
            </a:r>
            <a:r>
              <a:rPr lang="en-US" sz="2000" b="1" dirty="0"/>
              <a:t>loop</a:t>
            </a:r>
            <a:r>
              <a:rPr lang="en-US" sz="2000" dirty="0"/>
              <a:t>)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instruksi</a:t>
            </a:r>
            <a:r>
              <a:rPr lang="en-US" sz="2000" dirty="0"/>
              <a:t> </a:t>
            </a:r>
            <a:r>
              <a:rPr lang="en-US" sz="2000" dirty="0" err="1"/>
              <a:t>kode</a:t>
            </a:r>
            <a:r>
              <a:rPr lang="en-US" sz="2000" dirty="0"/>
              <a:t> program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mengulang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baris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 smtClean="0"/>
              <a:t>.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merancang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FOR, </a:t>
            </a:r>
            <a:r>
              <a:rPr lang="en-US" sz="2000" dirty="0" err="1" smtClean="0"/>
              <a:t>kita</a:t>
            </a:r>
            <a:r>
              <a:rPr lang="en-US" sz="2000" dirty="0" smtClean="0"/>
              <a:t> </a:t>
            </a:r>
            <a:r>
              <a:rPr lang="en-US" sz="2000" dirty="0" err="1" smtClean="0"/>
              <a:t>harus</a:t>
            </a:r>
            <a:r>
              <a:rPr lang="en-US" sz="2000" dirty="0" smtClean="0"/>
              <a:t> </a:t>
            </a:r>
            <a:r>
              <a:rPr lang="en-US" sz="2000" dirty="0" err="1" smtClean="0"/>
              <a:t>mengetahui</a:t>
            </a:r>
            <a:r>
              <a:rPr lang="en-US" sz="2000" dirty="0" smtClean="0"/>
              <a:t> 3 </a:t>
            </a:r>
            <a:r>
              <a:rPr lang="en-US" sz="2000" dirty="0" err="1" smtClean="0"/>
              <a:t>komponen</a:t>
            </a:r>
            <a:r>
              <a:rPr lang="en-US" sz="2000" dirty="0" smtClean="0"/>
              <a:t> :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awal</a:t>
            </a:r>
            <a:r>
              <a:rPr lang="en-US" sz="1800" dirty="0" smtClean="0"/>
              <a:t> </a:t>
            </a:r>
            <a:r>
              <a:rPr lang="en-US" sz="1800" dirty="0" err="1" smtClean="0"/>
              <a:t>perulangan</a:t>
            </a:r>
            <a:endParaRPr lang="en-US" sz="1800" dirty="0" smtClean="0"/>
          </a:p>
          <a:p>
            <a:pPr marL="1444752" lvl="2" indent="-457200">
              <a:buFont typeface="+mj-lt"/>
              <a:buAutoNum type="arabicPeriod"/>
            </a:pPr>
            <a:r>
              <a:rPr lang="en-US" sz="1800" dirty="0" err="1" smtClean="0"/>
              <a:t>Kondisi</a:t>
            </a:r>
            <a:r>
              <a:rPr lang="en-US" sz="1800" dirty="0" smtClean="0"/>
              <a:t> </a:t>
            </a:r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perulangan</a:t>
            </a:r>
            <a:endParaRPr lang="en-US" sz="1800" dirty="0" smtClean="0"/>
          </a:p>
          <a:p>
            <a:pPr marL="1444752" lvl="2" indent="-457200">
              <a:buFont typeface="+mj-lt"/>
              <a:buAutoNum type="arabicPeriod"/>
            </a:pPr>
            <a:r>
              <a:rPr lang="en-US" sz="1800" dirty="0" err="1" smtClean="0"/>
              <a:t>Kondisi</a:t>
            </a:r>
            <a:r>
              <a:rPr lang="en-US" sz="1800" dirty="0" smtClean="0"/>
              <a:t> yang </a:t>
            </a:r>
            <a:r>
              <a:rPr lang="en-US" sz="1800" dirty="0" err="1" smtClean="0"/>
              <a:t>harus</a:t>
            </a:r>
            <a:r>
              <a:rPr lang="en-US" sz="1800" dirty="0" smtClean="0"/>
              <a:t> </a:t>
            </a:r>
            <a:r>
              <a:rPr lang="en-US" sz="1800" dirty="0" err="1" smtClean="0"/>
              <a:t>dipenuhi</a:t>
            </a:r>
            <a:r>
              <a:rPr lang="en-US" sz="1800" dirty="0" smtClean="0"/>
              <a:t> agar </a:t>
            </a:r>
            <a:r>
              <a:rPr lang="en-US" sz="1800" dirty="0" err="1" smtClean="0"/>
              <a:t>perulangan</a:t>
            </a:r>
            <a:r>
              <a:rPr lang="en-US" sz="1800" dirty="0" smtClean="0"/>
              <a:t> </a:t>
            </a:r>
            <a:r>
              <a:rPr lang="en-US" sz="1800" dirty="0" err="1" smtClean="0"/>
              <a:t>berhenti</a:t>
            </a:r>
            <a:endParaRPr lang="en-US" sz="1800" dirty="0" smtClean="0"/>
          </a:p>
          <a:p>
            <a:pPr>
              <a:buFont typeface="Arial" panose="020B0604020202090204" pitchFamily="34" charset="0"/>
              <a:buChar char="•"/>
            </a:pPr>
            <a:r>
              <a:rPr lang="en-US" sz="2000" dirty="0" smtClean="0"/>
              <a:t>Format </a:t>
            </a:r>
            <a:r>
              <a:rPr lang="en-US" sz="2000" dirty="0" err="1" smtClean="0"/>
              <a:t>dasar</a:t>
            </a:r>
            <a:r>
              <a:rPr lang="en-US" sz="2000" dirty="0" smtClean="0"/>
              <a:t> </a:t>
            </a:r>
            <a:r>
              <a:rPr lang="en-US" sz="2000" dirty="0" err="1" smtClean="0"/>
              <a:t>struktur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for </a:t>
            </a:r>
            <a:r>
              <a:rPr lang="en-US" sz="2000" dirty="0" err="1" smtClean="0"/>
              <a:t>dalam</a:t>
            </a:r>
            <a:r>
              <a:rPr lang="en-US" sz="2000" dirty="0" smtClean="0"/>
              <a:t> Bahasa java :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823" y="4406285"/>
            <a:ext cx="5153277" cy="149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52" y="1696401"/>
            <a:ext cx="4339096" cy="1262699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2959100"/>
            <a:ext cx="9601200" cy="3531697"/>
          </a:xfrm>
        </p:spPr>
        <p:txBody>
          <a:bodyPr/>
          <a:lstStyle/>
          <a:p>
            <a:r>
              <a:rPr lang="en-US" sz="1600" b="1" dirty="0"/>
              <a:t>Start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pada</a:t>
            </a:r>
            <a:r>
              <a:rPr lang="en-US" sz="1600" dirty="0"/>
              <a:t> </a:t>
            </a:r>
            <a:r>
              <a:rPr lang="en-US" sz="1600" dirty="0" err="1"/>
              <a:t>saat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.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awal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kepada</a:t>
            </a:r>
            <a:r>
              <a:rPr lang="en-US" sz="1600" dirty="0"/>
              <a:t> </a:t>
            </a:r>
            <a:r>
              <a:rPr lang="en-US" sz="1600" b="1" dirty="0" err="1"/>
              <a:t>variabel</a:t>
            </a:r>
            <a:r>
              <a:rPr lang="en-US" sz="1600" b="1" dirty="0"/>
              <a:t> counter</a:t>
            </a:r>
            <a:r>
              <a:rPr lang="en-US" sz="1600" dirty="0"/>
              <a:t>. </a:t>
            </a:r>
            <a:r>
              <a:rPr lang="en-US" sz="1600" i="1" dirty="0" err="1"/>
              <a:t>Variabel</a:t>
            </a:r>
            <a:r>
              <a:rPr lang="en-US" sz="1600" i="1" dirty="0"/>
              <a:t> counter</a:t>
            </a:r>
            <a:r>
              <a:rPr lang="en-US" sz="1600" dirty="0"/>
              <a:t> </a:t>
            </a:r>
            <a:r>
              <a:rPr lang="en-US" sz="1600" dirty="0" err="1"/>
              <a:t>sendiri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yang </a:t>
            </a:r>
            <a:r>
              <a:rPr lang="en-US" sz="1600" dirty="0" err="1"/>
              <a:t>menentukan</a:t>
            </a:r>
            <a:r>
              <a:rPr lang="en-US" sz="1600" dirty="0"/>
              <a:t> </a:t>
            </a: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. </a:t>
            </a:r>
            <a:r>
              <a:rPr lang="en-US" sz="1600" dirty="0" err="1"/>
              <a:t>Kebanyakan</a:t>
            </a:r>
            <a:r>
              <a:rPr lang="en-US" sz="1600" dirty="0"/>
              <a:t> programmer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 </a:t>
            </a:r>
            <a:r>
              <a:rPr lang="en-US" sz="1600" b="1" dirty="0" err="1"/>
              <a:t>i</a:t>
            </a:r>
            <a:r>
              <a:rPr lang="en-US" sz="1600" dirty="0"/>
              <a:t> 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counter (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, </a:t>
            </a:r>
            <a:r>
              <a:rPr lang="en-US" sz="1600" dirty="0" err="1"/>
              <a:t>boleh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memakai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lain</a:t>
            </a:r>
            <a:r>
              <a:rPr lang="en-US" sz="1600" dirty="0" smtClean="0"/>
              <a:t>).</a:t>
            </a:r>
          </a:p>
          <a:p>
            <a:r>
              <a:rPr lang="en-US" sz="1600" b="1" dirty="0"/>
              <a:t>Condition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yang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dipenuhi</a:t>
            </a:r>
            <a:r>
              <a:rPr lang="en-US" sz="1600" dirty="0"/>
              <a:t> agar </a:t>
            </a:r>
            <a:r>
              <a:rPr lang="en-US" sz="1600" dirty="0" err="1"/>
              <a:t>perulangan</a:t>
            </a:r>
            <a:r>
              <a:rPr lang="en-US" sz="1600" dirty="0"/>
              <a:t> </a:t>
            </a:r>
            <a:r>
              <a:rPr lang="en-US" sz="1600" dirty="0" err="1"/>
              <a:t>berjalan</a:t>
            </a:r>
            <a:r>
              <a:rPr lang="en-US" sz="1600" dirty="0"/>
              <a:t>. </a:t>
            </a:r>
            <a:r>
              <a:rPr lang="en-US" sz="1600" dirty="0" err="1"/>
              <a:t>Selama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terpenuhi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 </a:t>
            </a:r>
            <a:r>
              <a:rPr lang="en-US" sz="1600" i="1" dirty="0"/>
              <a:t>compiler</a:t>
            </a:r>
            <a:r>
              <a:rPr lang="en-US" sz="1600" dirty="0"/>
              <a:t> </a:t>
            </a:r>
            <a:r>
              <a:rPr lang="en-US" sz="1600" dirty="0" err="1"/>
              <a:t>bahasa</a:t>
            </a:r>
            <a:r>
              <a:rPr lang="en-US" sz="1600" dirty="0"/>
              <a:t> Java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. </a:t>
            </a:r>
            <a:r>
              <a:rPr lang="en-US" sz="1600" dirty="0" err="1"/>
              <a:t>Misalnya</a:t>
            </a:r>
            <a:r>
              <a:rPr lang="en-US" sz="1600" dirty="0"/>
              <a:t> </a:t>
            </a:r>
            <a:r>
              <a:rPr lang="en-US" sz="1600" i="1" dirty="0"/>
              <a:t>condition</a:t>
            </a:r>
            <a:r>
              <a:rPr lang="en-US" sz="1600" dirty="0"/>
              <a:t> 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perintah</a:t>
            </a:r>
            <a:r>
              <a:rPr lang="en-US" sz="1600" dirty="0"/>
              <a:t> </a:t>
            </a:r>
            <a:r>
              <a:rPr lang="en-US" sz="1600" b="1" dirty="0" err="1"/>
              <a:t>i</a:t>
            </a:r>
            <a:r>
              <a:rPr lang="en-US" sz="1600" b="1" dirty="0"/>
              <a:t> &lt; 7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selama</a:t>
            </a:r>
            <a:r>
              <a:rPr lang="en-US" sz="1600" dirty="0"/>
              <a:t> </a:t>
            </a:r>
            <a:r>
              <a:rPr lang="en-US" sz="1600" i="1" dirty="0" err="1"/>
              <a:t>variabel</a:t>
            </a:r>
            <a:r>
              <a:rPr lang="en-US" sz="1600" i="1" dirty="0"/>
              <a:t> counter</a:t>
            </a:r>
            <a:r>
              <a:rPr lang="en-US" sz="1600" dirty="0"/>
              <a:t> </a:t>
            </a:r>
            <a:r>
              <a:rPr lang="en-US" sz="1600" b="1" dirty="0" err="1"/>
              <a:t>i</a:t>
            </a:r>
            <a:r>
              <a:rPr lang="en-US" sz="1600" dirty="0"/>
              <a:t> 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angka</a:t>
            </a:r>
            <a:r>
              <a:rPr lang="en-US" sz="1600" dirty="0"/>
              <a:t> yang </a:t>
            </a:r>
            <a:r>
              <a:rPr lang="en-US" sz="1600" dirty="0" err="1"/>
              <a:t>kurang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7, </a:t>
            </a:r>
            <a:r>
              <a:rPr lang="en-US" sz="1600" dirty="0" err="1"/>
              <a:t>terus</a:t>
            </a:r>
            <a:r>
              <a:rPr lang="en-US" sz="1600" dirty="0"/>
              <a:t> </a:t>
            </a:r>
            <a:r>
              <a:rPr lang="en-US" sz="1600" dirty="0" err="1"/>
              <a:t>lakukan</a:t>
            </a:r>
            <a:r>
              <a:rPr lang="en-US" sz="1600" dirty="0"/>
              <a:t> </a:t>
            </a:r>
            <a:r>
              <a:rPr lang="en-US" sz="1600" dirty="0" err="1" smtClean="0"/>
              <a:t>perulangan</a:t>
            </a:r>
            <a:endParaRPr lang="en-US" sz="1600" dirty="0" smtClean="0"/>
          </a:p>
          <a:p>
            <a:r>
              <a:rPr lang="en-US" sz="1600" b="1" dirty="0"/>
              <a:t>Increment</a:t>
            </a:r>
            <a:r>
              <a:rPr lang="en-US" sz="1600" dirty="0"/>
              <a:t> 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bagian</a:t>
            </a:r>
            <a:r>
              <a:rPr lang="en-US" sz="1600" dirty="0"/>
              <a:t> yang </a:t>
            </a:r>
            <a:r>
              <a:rPr lang="en-US" sz="1600" dirty="0" err="1"/>
              <a:t>dipakai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memproses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counter agar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kondisi</a:t>
            </a:r>
            <a:r>
              <a:rPr lang="en-US" sz="1600" dirty="0"/>
              <a:t> </a:t>
            </a:r>
            <a:r>
              <a:rPr lang="en-US" sz="1600" dirty="0" err="1"/>
              <a:t>akhir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. </a:t>
            </a:r>
            <a:r>
              <a:rPr lang="en-US" sz="1600" dirty="0" err="1"/>
              <a:t>Bagian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selalu</a:t>
            </a:r>
            <a:r>
              <a:rPr lang="en-US" sz="1600" dirty="0"/>
              <a:t> di </a:t>
            </a:r>
            <a:r>
              <a:rPr lang="en-US" sz="1600" dirty="0" err="1"/>
              <a:t>eksekusi</a:t>
            </a:r>
            <a:r>
              <a:rPr lang="en-US" sz="1600" dirty="0"/>
              <a:t> di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 smtClean="0"/>
              <a:t>. </a:t>
            </a:r>
            <a:r>
              <a:rPr lang="en-US" sz="1600" dirty="0" err="1"/>
              <a:t>Disebut</a:t>
            </a:r>
            <a:r>
              <a:rPr lang="en-US" sz="1600" dirty="0"/>
              <a:t> </a:t>
            </a:r>
            <a:r>
              <a:rPr lang="en-US" sz="1600" i="1" dirty="0"/>
              <a:t>increment</a:t>
            </a:r>
            <a:r>
              <a:rPr lang="en-US" sz="1600" dirty="0"/>
              <a:t> </a:t>
            </a:r>
            <a:r>
              <a:rPr lang="en-US" sz="1600" dirty="0" err="1"/>
              <a:t>karena</a:t>
            </a:r>
            <a:r>
              <a:rPr lang="en-US" sz="1600" dirty="0"/>
              <a:t> </a:t>
            </a:r>
            <a:r>
              <a:rPr lang="en-US" sz="1600" dirty="0" err="1"/>
              <a:t>biasanya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operasi</a:t>
            </a:r>
            <a:r>
              <a:rPr lang="en-US" sz="1600" dirty="0"/>
              <a:t> increment </a:t>
            </a:r>
            <a:r>
              <a:rPr lang="en-US" sz="1600" dirty="0" err="1"/>
              <a:t>seperti</a:t>
            </a:r>
            <a:r>
              <a:rPr lang="en-US" sz="1600" dirty="0"/>
              <a:t> </a:t>
            </a:r>
            <a:r>
              <a:rPr lang="en-US" sz="1600" b="1" dirty="0" err="1"/>
              <a:t>i</a:t>
            </a:r>
            <a:r>
              <a:rPr lang="en-US" sz="1600" b="1" dirty="0"/>
              <a:t>++</a:t>
            </a:r>
            <a:r>
              <a:rPr lang="en-US" sz="1600" dirty="0"/>
              <a:t>, yang </a:t>
            </a:r>
            <a:r>
              <a:rPr lang="en-US" sz="1600" dirty="0" err="1"/>
              <a:t>sebenarnya</a:t>
            </a:r>
            <a:r>
              <a:rPr lang="en-US" sz="1600" dirty="0"/>
              <a:t> </a:t>
            </a:r>
            <a:r>
              <a:rPr lang="en-US" sz="1600" dirty="0" err="1"/>
              <a:t>sama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b="1" dirty="0"/>
              <a:t> </a:t>
            </a:r>
            <a:r>
              <a:rPr lang="en-US" sz="1600" b="1" dirty="0" err="1"/>
              <a:t>i</a:t>
            </a:r>
            <a:r>
              <a:rPr lang="en-US" sz="1600" b="1" dirty="0"/>
              <a:t> = </a:t>
            </a:r>
            <a:r>
              <a:rPr lang="en-US" sz="1600" b="1" dirty="0" err="1"/>
              <a:t>i</a:t>
            </a:r>
            <a:r>
              <a:rPr lang="en-US" sz="1600" b="1" dirty="0"/>
              <a:t> + 1</a:t>
            </a:r>
            <a:r>
              <a:rPr lang="en-US" sz="1600" dirty="0"/>
              <a:t>. </a:t>
            </a:r>
            <a:r>
              <a:rPr lang="en-US" sz="1600" dirty="0" err="1"/>
              <a:t>Maksudnya</a:t>
            </a:r>
            <a:r>
              <a:rPr lang="en-US" sz="1600" dirty="0"/>
              <a:t>,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r>
              <a:rPr lang="en-US" sz="1600" dirty="0"/>
              <a:t> </a:t>
            </a:r>
            <a:r>
              <a:rPr lang="en-US" sz="1600" dirty="0" err="1"/>
              <a:t>naikkan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sebanyak</a:t>
            </a:r>
            <a:r>
              <a:rPr lang="en-US" sz="1600" dirty="0"/>
              <a:t> 1 </a:t>
            </a:r>
            <a:r>
              <a:rPr lang="en-US" sz="1600" dirty="0" err="1"/>
              <a:t>angka</a:t>
            </a:r>
            <a:r>
              <a:rPr lang="en-US" sz="1600" dirty="0"/>
              <a:t>.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kita</a:t>
            </a:r>
            <a:r>
              <a:rPr lang="en-US" sz="1600" dirty="0"/>
              <a:t> </a:t>
            </a:r>
            <a:r>
              <a:rPr lang="en-US" sz="1600" dirty="0" err="1"/>
              <a:t>juga</a:t>
            </a:r>
            <a:r>
              <a:rPr lang="en-US" sz="1600" dirty="0"/>
              <a:t> </a:t>
            </a:r>
            <a:r>
              <a:rPr lang="en-US" sz="1600" dirty="0" err="1"/>
              <a:t>bisa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lain </a:t>
            </a:r>
            <a:r>
              <a:rPr lang="en-US" sz="1600" dirty="0" err="1"/>
              <a:t>seperti</a:t>
            </a:r>
            <a:r>
              <a:rPr lang="en-US" sz="1600" dirty="0"/>
              <a:t> </a:t>
            </a:r>
            <a:r>
              <a:rPr lang="en-US" sz="1600" b="1" dirty="0" err="1"/>
              <a:t>i</a:t>
            </a:r>
            <a:r>
              <a:rPr lang="en-US" sz="1600" b="1" dirty="0"/>
              <a:t> = </a:t>
            </a:r>
            <a:r>
              <a:rPr lang="en-US" sz="1600" b="1" dirty="0" err="1"/>
              <a:t>i</a:t>
            </a:r>
            <a:r>
              <a:rPr lang="en-US" sz="1600" b="1" dirty="0"/>
              <a:t> + 2</a:t>
            </a:r>
            <a:r>
              <a:rPr lang="en-US" sz="1600" dirty="0"/>
              <a:t> 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variabel</a:t>
            </a:r>
            <a:r>
              <a:rPr lang="en-US" sz="1600" dirty="0"/>
              <a:t> counter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naik</a:t>
            </a:r>
            <a:r>
              <a:rPr lang="en-US" sz="1600" dirty="0"/>
              <a:t> 2 </a:t>
            </a:r>
            <a:r>
              <a:rPr lang="en-US" sz="1600" dirty="0" err="1"/>
              <a:t>angka</a:t>
            </a:r>
            <a:r>
              <a:rPr lang="en-US" sz="1600" dirty="0"/>
              <a:t> </a:t>
            </a:r>
            <a:r>
              <a:rPr lang="en-US" sz="1600" dirty="0" err="1"/>
              <a:t>setiap</a:t>
            </a:r>
            <a:r>
              <a:rPr lang="en-US" sz="1600" dirty="0"/>
              <a:t> </a:t>
            </a:r>
            <a:r>
              <a:rPr lang="en-US" sz="1600" dirty="0" err="1"/>
              <a:t>perulangan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690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60871"/>
            <a:ext cx="9601200" cy="4382729"/>
          </a:xfrm>
        </p:spPr>
        <p:txBody>
          <a:bodyPr/>
          <a:lstStyle/>
          <a:p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pertama</a:t>
            </a:r>
            <a:r>
              <a:rPr lang="en-US" sz="1800" dirty="0"/>
              <a:t>,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/>
              <a:t>ingin</a:t>
            </a:r>
            <a:r>
              <a:rPr lang="en-US" sz="1800" dirty="0"/>
              <a:t> </a:t>
            </a:r>
            <a:r>
              <a:rPr lang="en-US" sz="1800" dirty="0" err="1"/>
              <a:t>menampilkan</a:t>
            </a:r>
            <a:r>
              <a:rPr lang="en-US" sz="1800" dirty="0"/>
              <a:t> </a:t>
            </a:r>
            <a:r>
              <a:rPr lang="en-US" sz="1800" dirty="0" err="1"/>
              <a:t>teks</a:t>
            </a:r>
            <a:r>
              <a:rPr lang="en-US" sz="1800" dirty="0"/>
              <a:t>  “</a:t>
            </a:r>
            <a:r>
              <a:rPr lang="en-US" sz="1800" b="1" dirty="0"/>
              <a:t>Hello World</a:t>
            </a:r>
            <a:r>
              <a:rPr lang="en-US" sz="1800" dirty="0"/>
              <a:t>” </a:t>
            </a:r>
            <a:r>
              <a:rPr lang="en-US" sz="1800" dirty="0" err="1"/>
              <a:t>sebanyak</a:t>
            </a:r>
            <a:r>
              <a:rPr lang="en-US" sz="1800" dirty="0"/>
              <a:t> 5 kali. </a:t>
            </a:r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kode</a:t>
            </a:r>
            <a:r>
              <a:rPr lang="en-US" sz="1800" dirty="0"/>
              <a:t> </a:t>
            </a:r>
            <a:r>
              <a:rPr lang="en-US" sz="1800" dirty="0" err="1"/>
              <a:t>programnya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pPr algn="just"/>
            <a:r>
              <a:rPr lang="nn-NO" sz="1800" dirty="0"/>
              <a:t>Di baris 4 </a:t>
            </a:r>
            <a:r>
              <a:rPr lang="nn-NO" sz="1800" dirty="0" smtClean="0"/>
              <a:t>terdapat sebuah </a:t>
            </a:r>
            <a:r>
              <a:rPr lang="nn-NO" sz="1800" dirty="0"/>
              <a:t>variabel </a:t>
            </a:r>
            <a:r>
              <a:rPr lang="nn-NO" sz="1800" b="1" dirty="0"/>
              <a:t>i</a:t>
            </a:r>
            <a:r>
              <a:rPr lang="nn-NO" sz="1800" dirty="0"/>
              <a:t> yang di set dengan tipe data </a:t>
            </a:r>
            <a:r>
              <a:rPr lang="nn-NO" sz="1800" b="1" dirty="0"/>
              <a:t>integer</a:t>
            </a:r>
            <a:r>
              <a:rPr lang="nn-NO" sz="1800" dirty="0"/>
              <a:t>. Variabel ini nantinya akan dipakai sebagai </a:t>
            </a:r>
            <a:r>
              <a:rPr lang="nn-NO" sz="1800" b="1" dirty="0"/>
              <a:t>variabel counter</a:t>
            </a:r>
            <a:r>
              <a:rPr lang="nn-NO" sz="1800" dirty="0"/>
              <a:t>, yakni variabel yang menentukan kondisi akhir perulangan</a:t>
            </a:r>
            <a:r>
              <a:rPr lang="nn-NO" sz="1800" dirty="0" smtClean="0"/>
              <a:t>. </a:t>
            </a:r>
            <a:r>
              <a:rPr lang="it-IT" sz="1800" dirty="0"/>
              <a:t>Perintah di baris 5, yakni </a:t>
            </a:r>
            <a:r>
              <a:rPr lang="it-IT" sz="1800" b="1" dirty="0"/>
              <a:t>for (i = 1; i &lt; 5; i++)</a:t>
            </a:r>
            <a:r>
              <a:rPr lang="it-IT" sz="1800" dirty="0"/>
              <a:t>, bisa dibaca</a:t>
            </a:r>
            <a:r>
              <a:rPr lang="it-IT" sz="1800" dirty="0" smtClean="0"/>
              <a:t>:</a:t>
            </a:r>
          </a:p>
          <a:p>
            <a:pPr algn="just"/>
            <a:endParaRPr lang="it-IT" sz="1800" dirty="0" smtClean="0"/>
          </a:p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Jalankan</a:t>
            </a:r>
            <a:r>
              <a:rPr lang="en-US" i="1" dirty="0"/>
              <a:t> </a:t>
            </a:r>
            <a:r>
              <a:rPr lang="en-US" i="1" dirty="0" err="1"/>
              <a:t>perulangan</a:t>
            </a:r>
            <a:r>
              <a:rPr lang="en-US" i="1" dirty="0"/>
              <a:t>, </a:t>
            </a:r>
            <a:r>
              <a:rPr lang="en-US" i="1" dirty="0" err="1"/>
              <a:t>mulai</a:t>
            </a:r>
            <a:r>
              <a:rPr lang="en-US" i="1" dirty="0"/>
              <a:t>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 </a:t>
            </a:r>
            <a:r>
              <a:rPr lang="en-US" b="1" i="1" dirty="0" err="1"/>
              <a:t>i</a:t>
            </a:r>
            <a:r>
              <a:rPr lang="en-US" b="1" i="1" dirty="0"/>
              <a:t> = 1</a:t>
            </a:r>
            <a:r>
              <a:rPr lang="en-US" i="1" dirty="0"/>
              <a:t> </a:t>
            </a:r>
            <a:r>
              <a:rPr lang="en-US" i="1" dirty="0" err="1"/>
              <a:t>sampai</a:t>
            </a:r>
            <a:r>
              <a:rPr lang="en-US" i="1" dirty="0"/>
              <a:t> </a:t>
            </a:r>
            <a:r>
              <a:rPr lang="en-US" b="1" i="1" dirty="0" err="1"/>
              <a:t>i</a:t>
            </a:r>
            <a:r>
              <a:rPr lang="en-US" b="1" i="1" dirty="0"/>
              <a:t> &lt; 5</a:t>
            </a:r>
            <a:r>
              <a:rPr lang="en-US" i="1" dirty="0"/>
              <a:t>. </a:t>
            </a:r>
            <a:r>
              <a:rPr lang="en-US" i="1" dirty="0" err="1"/>
              <a:t>Dalam</a:t>
            </a:r>
            <a:r>
              <a:rPr lang="en-US" i="1" dirty="0"/>
              <a:t> </a:t>
            </a:r>
            <a:r>
              <a:rPr lang="en-US" i="1" dirty="0" err="1"/>
              <a:t>setiap</a:t>
            </a:r>
            <a:r>
              <a:rPr lang="en-US" i="1" dirty="0"/>
              <a:t> </a:t>
            </a:r>
            <a:r>
              <a:rPr lang="en-US" i="1" dirty="0" err="1"/>
              <a:t>iterasi</a:t>
            </a:r>
            <a:r>
              <a:rPr lang="en-US" i="1" dirty="0"/>
              <a:t>, </a:t>
            </a:r>
            <a:r>
              <a:rPr lang="en-US" i="1" dirty="0" err="1"/>
              <a:t>naikkan</a:t>
            </a:r>
            <a:r>
              <a:rPr lang="en-US" i="1" dirty="0"/>
              <a:t> </a:t>
            </a:r>
            <a:r>
              <a:rPr lang="en-US" i="1" dirty="0" err="1"/>
              <a:t>nilai</a:t>
            </a:r>
            <a:r>
              <a:rPr lang="en-US" i="1" dirty="0"/>
              <a:t> </a:t>
            </a:r>
            <a:r>
              <a:rPr lang="en-US" i="1" dirty="0" err="1"/>
              <a:t>variabel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sebanyak</a:t>
            </a:r>
            <a:r>
              <a:rPr lang="en-US" i="1" dirty="0"/>
              <a:t> 1 </a:t>
            </a:r>
            <a:r>
              <a:rPr lang="en-US" i="1" dirty="0" err="1"/>
              <a:t>angka</a:t>
            </a:r>
            <a:r>
              <a:rPr lang="en-US" i="1" dirty="0"/>
              <a:t> </a:t>
            </a:r>
            <a:r>
              <a:rPr lang="en-US" i="1" dirty="0" err="1"/>
              <a:t>menggunakan</a:t>
            </a:r>
            <a:r>
              <a:rPr lang="en-US" i="1" dirty="0"/>
              <a:t> </a:t>
            </a:r>
            <a:r>
              <a:rPr lang="en-US" i="1" dirty="0" err="1"/>
              <a:t>perintah</a:t>
            </a:r>
            <a:r>
              <a:rPr lang="en-US" i="1" dirty="0"/>
              <a:t> </a:t>
            </a:r>
            <a:r>
              <a:rPr lang="en-US" b="1" i="1" dirty="0" err="1"/>
              <a:t>i</a:t>
            </a:r>
            <a:r>
              <a:rPr lang="en-US" b="1" i="1" dirty="0"/>
              <a:t>++</a:t>
            </a:r>
            <a:r>
              <a:rPr lang="en-US" i="1" dirty="0"/>
              <a:t>“</a:t>
            </a:r>
            <a:endParaRPr lang="en-US" sz="18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91" y="2267155"/>
            <a:ext cx="4288210" cy="1595613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993" y="2267155"/>
            <a:ext cx="2995846" cy="15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655" y="2030771"/>
            <a:ext cx="6551345" cy="5195529"/>
          </a:xfrm>
        </p:spPr>
        <p:txBody>
          <a:bodyPr/>
          <a:lstStyle/>
          <a:p>
            <a:r>
              <a:rPr lang="en-US" sz="2000" dirty="0" err="1"/>
              <a:t>Pertanyaannya</a:t>
            </a:r>
            <a:r>
              <a:rPr lang="en-US" sz="2000" dirty="0"/>
              <a:t>, </a:t>
            </a:r>
            <a:r>
              <a:rPr lang="en-US" sz="2000" dirty="0" err="1"/>
              <a:t>kenapa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4 </a:t>
            </a:r>
            <a:r>
              <a:rPr lang="en-US" sz="2000" dirty="0" err="1"/>
              <a:t>baris</a:t>
            </a:r>
            <a:r>
              <a:rPr lang="en-US" sz="2000" dirty="0"/>
              <a:t> “</a:t>
            </a:r>
            <a:r>
              <a:rPr lang="en-US" sz="2000" b="1" dirty="0"/>
              <a:t>Hello World</a:t>
            </a:r>
            <a:r>
              <a:rPr lang="en-US" sz="2000" dirty="0"/>
              <a:t>“? </a:t>
            </a:r>
            <a:r>
              <a:rPr lang="en-US" sz="2000" dirty="0" err="1"/>
              <a:t>Padahal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mengulang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= 1</a:t>
            </a:r>
            <a:r>
              <a:rPr lang="en-US" sz="2000" dirty="0"/>
              <a:t> </a:t>
            </a:r>
            <a:r>
              <a:rPr lang="en-US" sz="2000" dirty="0" err="1"/>
              <a:t>sampai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&lt; 5</a:t>
            </a:r>
            <a:r>
              <a:rPr lang="en-US" sz="2000" dirty="0" smtClean="0"/>
              <a:t>.</a:t>
            </a:r>
          </a:p>
          <a:p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</a:t>
            </a:r>
            <a:r>
              <a:rPr lang="en-US" sz="2000" dirty="0" err="1"/>
              <a:t>tanda</a:t>
            </a:r>
            <a:r>
              <a:rPr lang="en-US" sz="2000" dirty="0"/>
              <a:t>.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&lt; 5</a:t>
            </a:r>
            <a:r>
              <a:rPr lang="en-US" sz="2000" dirty="0"/>
              <a:t>, yang </a:t>
            </a:r>
            <a:r>
              <a:rPr lang="en-US" sz="2000" dirty="0" err="1"/>
              <a:t>artinya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selalu</a:t>
            </a:r>
            <a:r>
              <a:rPr lang="en-US" sz="2000" dirty="0"/>
              <a:t> </a:t>
            </a:r>
            <a:r>
              <a:rPr lang="en-US" sz="2000" dirty="0" err="1"/>
              <a:t>bernilai</a:t>
            </a:r>
            <a:r>
              <a:rPr lang="en-US" sz="2000" dirty="0"/>
              <a:t> </a:t>
            </a:r>
            <a:r>
              <a:rPr lang="en-US" sz="2000" b="1" dirty="0"/>
              <a:t>true</a:t>
            </a:r>
            <a:r>
              <a:rPr lang="en-US" sz="2000" dirty="0"/>
              <a:t> 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5, </a:t>
            </a:r>
            <a:r>
              <a:rPr lang="en-US" sz="2000" dirty="0" err="1"/>
              <a:t>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sudah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5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 </a:t>
            </a:r>
            <a:r>
              <a:rPr lang="en-US" sz="2000" b="1" dirty="0"/>
              <a:t>false</a:t>
            </a:r>
            <a:r>
              <a:rPr lang="en-US" sz="2000" dirty="0"/>
              <a:t> 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perulangan</a:t>
            </a:r>
            <a:r>
              <a:rPr lang="en-US" sz="2000" dirty="0"/>
              <a:t> </a:t>
            </a:r>
            <a:r>
              <a:rPr lang="en-US" sz="2000" dirty="0" err="1"/>
              <a:t>berhenti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Agar </a:t>
            </a:r>
            <a:r>
              <a:rPr lang="en-US" sz="2000" dirty="0" err="1"/>
              <a:t>teks</a:t>
            </a:r>
            <a:r>
              <a:rPr lang="en-US" sz="2000" dirty="0"/>
              <a:t> “</a:t>
            </a:r>
            <a:r>
              <a:rPr lang="en-US" sz="2000" b="1" dirty="0"/>
              <a:t>Hello World</a:t>
            </a:r>
            <a:r>
              <a:rPr lang="en-US" sz="2000" dirty="0"/>
              <a:t>”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 </a:t>
            </a:r>
            <a:r>
              <a:rPr lang="en-US" sz="2000" dirty="0" err="1"/>
              <a:t>sebanyak</a:t>
            </a:r>
            <a:r>
              <a:rPr lang="en-US" sz="2000" dirty="0"/>
              <a:t> 5 kali, </a:t>
            </a:r>
            <a:r>
              <a:rPr lang="en-US" sz="2000" dirty="0" err="1"/>
              <a:t>ada</a:t>
            </a:r>
            <a:r>
              <a:rPr lang="en-US" sz="2000" dirty="0"/>
              <a:t> 2 </a:t>
            </a:r>
            <a:r>
              <a:rPr lang="en-US" sz="2000" dirty="0" err="1"/>
              <a:t>alternatif</a:t>
            </a:r>
            <a:r>
              <a:rPr lang="en-US" sz="2000" dirty="0"/>
              <a:t>. </a:t>
            </a:r>
            <a:r>
              <a:rPr lang="en-US" sz="2000" dirty="0" err="1"/>
              <a:t>Yakni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awal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= 0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 </a:t>
            </a:r>
            <a:r>
              <a:rPr lang="en-US" sz="2000" b="1" dirty="0" err="1"/>
              <a:t>i</a:t>
            </a:r>
            <a:r>
              <a:rPr lang="en-US" sz="2000" b="1" dirty="0"/>
              <a:t> &lt;=5</a:t>
            </a:r>
            <a:r>
              <a:rPr lang="en-US" sz="2000" dirty="0"/>
              <a:t>.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91" y="2184949"/>
            <a:ext cx="4658364" cy="1733345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511" y="4225446"/>
            <a:ext cx="3225923" cy="17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5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0655" y="2030771"/>
            <a:ext cx="6551345" cy="5195529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 </a:t>
            </a:r>
            <a:r>
              <a:rPr lang="en-US" i="1" dirty="0" err="1"/>
              <a:t>variabel</a:t>
            </a:r>
            <a:r>
              <a:rPr lang="en-US" i="1" dirty="0"/>
              <a:t> counter</a:t>
            </a:r>
            <a:r>
              <a:rPr lang="en-US" dirty="0"/>
              <a:t> 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 smtClean="0"/>
              <a:t>disamping</a:t>
            </a:r>
            <a:endParaRPr lang="en-US" dirty="0" smtClean="0"/>
          </a:p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“</a:t>
            </a:r>
            <a:r>
              <a:rPr lang="en-US" b="1" dirty="0"/>
              <a:t>Hello World</a:t>
            </a:r>
            <a:r>
              <a:rPr lang="en-US" dirty="0"/>
              <a:t>“,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berasal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counter </a:t>
            </a:r>
            <a:r>
              <a:rPr lang="en-US" b="1" dirty="0" err="1"/>
              <a:t>i</a:t>
            </a:r>
            <a:r>
              <a:rPr lang="en-US" dirty="0"/>
              <a:t> 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1 </a:t>
            </a:r>
            <a:r>
              <a:rPr lang="en-US" dirty="0" err="1"/>
              <a:t>angka</a:t>
            </a:r>
            <a:r>
              <a:rPr lang="en-US" dirty="0"/>
              <a:t> (proses </a:t>
            </a:r>
            <a:r>
              <a:rPr lang="en-US" i="1" dirty="0"/>
              <a:t>increment</a:t>
            </a:r>
            <a:r>
              <a:rPr lang="en-US" dirty="0"/>
              <a:t>),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naik</a:t>
            </a:r>
            <a:r>
              <a:rPr lang="en-US" dirty="0"/>
              <a:t> 1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625603"/>
            <a:ext cx="4163006" cy="177189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54" y="1886855"/>
            <a:ext cx="2518000" cy="14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0155" y="1662471"/>
            <a:ext cx="6551345" cy="5195529"/>
          </a:xfrm>
        </p:spPr>
        <p:txBody>
          <a:bodyPr/>
          <a:lstStyle/>
          <a:p>
            <a:r>
              <a:rPr lang="sv-SE" dirty="0"/>
              <a:t>Variabel counter i juga tidak harus di increment, tapi juga bisa di </a:t>
            </a:r>
            <a:r>
              <a:rPr lang="sv-SE" i="1" dirty="0"/>
              <a:t>decrement</a:t>
            </a:r>
            <a:r>
              <a:rPr lang="sv-SE" dirty="0"/>
              <a:t> untuk membuat perulangan menurun</a:t>
            </a:r>
            <a:r>
              <a:rPr lang="sv-SE" dirty="0" smtClean="0"/>
              <a:t>.</a:t>
            </a:r>
          </a:p>
          <a:p>
            <a:r>
              <a:rPr lang="nn-NO" dirty="0"/>
              <a:t>Kode kita sangat mirip seperti sebelumnya, tapi perhatikan perintah for di baris 5: </a:t>
            </a:r>
            <a:r>
              <a:rPr lang="nn-NO" b="1" dirty="0"/>
              <a:t>for (i = 5; i &gt;= 1; i–)</a:t>
            </a:r>
            <a:r>
              <a:rPr lang="nn-NO" dirty="0"/>
              <a:t>. Ini bisa dibaca</a:t>
            </a:r>
            <a:r>
              <a:rPr lang="nn-NO" dirty="0" smtClean="0"/>
              <a:t>:</a:t>
            </a:r>
            <a:endParaRPr lang="en-US" dirty="0"/>
          </a:p>
          <a:p>
            <a:pPr marL="0" indent="0" algn="ctr">
              <a:buNone/>
            </a:pPr>
            <a:r>
              <a:rPr lang="en-US" i="1" u="sng" dirty="0" err="1"/>
              <a:t>Jalankan</a:t>
            </a:r>
            <a:r>
              <a:rPr lang="en-US" i="1" u="sng" dirty="0"/>
              <a:t> </a:t>
            </a:r>
            <a:r>
              <a:rPr lang="en-US" i="1" u="sng" dirty="0" err="1"/>
              <a:t>perulangan</a:t>
            </a:r>
            <a:r>
              <a:rPr lang="en-US" i="1" u="sng" dirty="0"/>
              <a:t>, </a:t>
            </a:r>
            <a:r>
              <a:rPr lang="en-US" i="1" u="sng" dirty="0" err="1"/>
              <a:t>mulai</a:t>
            </a:r>
            <a:r>
              <a:rPr lang="en-US" i="1" u="sng" dirty="0"/>
              <a:t> </a:t>
            </a:r>
            <a:r>
              <a:rPr lang="en-US" i="1" u="sng" dirty="0" err="1"/>
              <a:t>dari</a:t>
            </a:r>
            <a:r>
              <a:rPr lang="en-US" i="1" u="sng" dirty="0"/>
              <a:t> </a:t>
            </a:r>
            <a:r>
              <a:rPr lang="en-US" i="1" u="sng" dirty="0" err="1"/>
              <a:t>variabel</a:t>
            </a:r>
            <a:r>
              <a:rPr lang="en-US" i="1" u="sng" dirty="0"/>
              <a:t> </a:t>
            </a:r>
            <a:r>
              <a:rPr lang="en-US" b="1" i="1" u="sng" dirty="0" err="1"/>
              <a:t>i</a:t>
            </a:r>
            <a:r>
              <a:rPr lang="en-US" b="1" i="1" u="sng" dirty="0"/>
              <a:t> = 5</a:t>
            </a:r>
            <a:r>
              <a:rPr lang="en-US" i="1" u="sng" dirty="0"/>
              <a:t> </a:t>
            </a:r>
            <a:r>
              <a:rPr lang="en-US" i="1" u="sng" dirty="0" err="1"/>
              <a:t>sampai</a:t>
            </a:r>
            <a:r>
              <a:rPr lang="en-US" i="1" u="sng" dirty="0"/>
              <a:t> </a:t>
            </a:r>
            <a:r>
              <a:rPr lang="en-US" b="1" i="1" u="sng" dirty="0" err="1"/>
              <a:t>i</a:t>
            </a:r>
            <a:r>
              <a:rPr lang="en-US" b="1" i="1" u="sng" dirty="0"/>
              <a:t> &gt;= 1</a:t>
            </a:r>
            <a:r>
              <a:rPr lang="en-US" i="1" u="sng" dirty="0"/>
              <a:t>. </a:t>
            </a:r>
            <a:r>
              <a:rPr lang="en-US" i="1" u="sng" dirty="0" err="1"/>
              <a:t>Dalam</a:t>
            </a:r>
            <a:r>
              <a:rPr lang="en-US" i="1" u="sng" dirty="0"/>
              <a:t> </a:t>
            </a:r>
            <a:r>
              <a:rPr lang="en-US" i="1" u="sng" dirty="0" err="1"/>
              <a:t>setiap</a:t>
            </a:r>
            <a:r>
              <a:rPr lang="en-US" i="1" u="sng" dirty="0"/>
              <a:t> </a:t>
            </a:r>
            <a:r>
              <a:rPr lang="en-US" i="1" u="sng" dirty="0" err="1"/>
              <a:t>iterasi</a:t>
            </a:r>
            <a:r>
              <a:rPr lang="en-US" i="1" u="sng" dirty="0"/>
              <a:t>, </a:t>
            </a:r>
            <a:r>
              <a:rPr lang="en-US" i="1" u="sng" dirty="0" err="1"/>
              <a:t>turunkan</a:t>
            </a:r>
            <a:r>
              <a:rPr lang="en-US" i="1" u="sng" dirty="0"/>
              <a:t> </a:t>
            </a:r>
            <a:r>
              <a:rPr lang="en-US" i="1" u="sng" dirty="0" err="1"/>
              <a:t>nilai</a:t>
            </a:r>
            <a:r>
              <a:rPr lang="en-US" i="1" u="sng" dirty="0"/>
              <a:t> </a:t>
            </a:r>
            <a:r>
              <a:rPr lang="en-US" i="1" u="sng" dirty="0" err="1"/>
              <a:t>variabel</a:t>
            </a:r>
            <a:r>
              <a:rPr lang="en-US" i="1" u="sng" dirty="0"/>
              <a:t> </a:t>
            </a:r>
            <a:r>
              <a:rPr lang="en-US" i="1" u="sng" dirty="0" err="1"/>
              <a:t>i</a:t>
            </a:r>
            <a:r>
              <a:rPr lang="en-US" i="1" u="sng" dirty="0"/>
              <a:t> </a:t>
            </a:r>
            <a:r>
              <a:rPr lang="en-US" i="1" u="sng" dirty="0" err="1"/>
              <a:t>sebanyak</a:t>
            </a:r>
            <a:r>
              <a:rPr lang="en-US" i="1" u="sng" dirty="0"/>
              <a:t> 1 </a:t>
            </a:r>
            <a:r>
              <a:rPr lang="en-US" i="1" u="sng" dirty="0" err="1" smtClean="0"/>
              <a:t>angka</a:t>
            </a:r>
            <a:endParaRPr lang="en-US" b="1" i="1" u="sng" dirty="0" smtClean="0"/>
          </a:p>
          <a:p>
            <a:r>
              <a:rPr lang="en-US" dirty="0" err="1"/>
              <a:t>Hasilnya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counter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berkurang</a:t>
            </a:r>
            <a:r>
              <a:rPr lang="en-US" dirty="0"/>
              <a:t> 1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endParaRPr lang="nn-NO" dirty="0" smtClean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14" y="2030771"/>
            <a:ext cx="4334480" cy="173379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30" y="3995621"/>
            <a:ext cx="2659170" cy="17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F258-FBDF-4B27-9629-7EDE5A4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Prakter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1" y="1662471"/>
            <a:ext cx="11049000" cy="5195529"/>
          </a:xfrm>
        </p:spPr>
        <p:txBody>
          <a:bodyPr/>
          <a:lstStyle/>
          <a:p>
            <a:r>
              <a:rPr lang="en-US" sz="2000" dirty="0" err="1" smtClean="0"/>
              <a:t>Membuat</a:t>
            </a:r>
            <a:r>
              <a:rPr lang="en-US" sz="2000" dirty="0" smtClean="0"/>
              <a:t> </a:t>
            </a:r>
            <a:r>
              <a:rPr lang="en-US" sz="2000" dirty="0" err="1" smtClean="0"/>
              <a:t>perulangan</a:t>
            </a:r>
            <a:r>
              <a:rPr lang="en-US" sz="2000" dirty="0" smtClean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</a:t>
            </a:r>
            <a:r>
              <a:rPr lang="en-US" sz="2000" dirty="0" err="1"/>
              <a:t>kelipatan</a:t>
            </a:r>
            <a:r>
              <a:rPr lang="en-US" sz="2000" dirty="0"/>
              <a:t> 3 </a:t>
            </a:r>
            <a:r>
              <a:rPr lang="en-US" sz="2000" dirty="0" err="1"/>
              <a:t>sebanyak</a:t>
            </a:r>
            <a:r>
              <a:rPr lang="en-US" sz="2000" dirty="0"/>
              <a:t> 10 kali?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 yang </a:t>
            </a:r>
            <a:r>
              <a:rPr lang="en-US" sz="2000" dirty="0" smtClean="0"/>
              <a:t>di </a:t>
            </a:r>
            <a:r>
              <a:rPr lang="en-US" sz="2000" dirty="0" err="1"/>
              <a:t>inginkan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berikut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deret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. </a:t>
            </a:r>
            <a:r>
              <a:rPr lang="en-US" sz="2000" dirty="0" err="1"/>
              <a:t>Pertama</a:t>
            </a:r>
            <a:r>
              <a:rPr lang="en-US" sz="2000" dirty="0"/>
              <a:t>, </a:t>
            </a:r>
            <a:r>
              <a:rPr lang="en-US" sz="2000" dirty="0" err="1"/>
              <a:t>ubah</a:t>
            </a:r>
            <a:r>
              <a:rPr lang="en-US" sz="2000" dirty="0"/>
              <a:t> di </a:t>
            </a:r>
            <a:r>
              <a:rPr lang="en-US" sz="2000" dirty="0" err="1"/>
              <a:t>sisi</a:t>
            </a:r>
            <a:r>
              <a:rPr lang="en-US" sz="2000" dirty="0"/>
              <a:t> block </a:t>
            </a:r>
            <a:r>
              <a:rPr lang="en-US" sz="2000" dirty="0" err="1"/>
              <a:t>perintah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dijalankan</a:t>
            </a:r>
            <a:r>
              <a:rPr lang="en-US" sz="2000" dirty="0"/>
              <a:t>.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counter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tetap</a:t>
            </a:r>
            <a:r>
              <a:rPr lang="en-US" sz="2000" dirty="0"/>
              <a:t> </a:t>
            </a:r>
            <a:r>
              <a:rPr lang="en-US" sz="2000" dirty="0" err="1"/>
              <a:t>naik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1 </a:t>
            </a:r>
            <a:r>
              <a:rPr lang="en-US" sz="2000" dirty="0" err="1"/>
              <a:t>sampai</a:t>
            </a:r>
            <a:r>
              <a:rPr lang="en-US" sz="2000" dirty="0"/>
              <a:t> 10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Agar </a:t>
            </a:r>
            <a:r>
              <a:rPr lang="en-US" sz="2000" dirty="0" err="1"/>
              <a:t>menghasilkan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yang </a:t>
            </a:r>
            <a:r>
              <a:rPr lang="en-US" sz="2000" dirty="0" err="1"/>
              <a:t>naik</a:t>
            </a:r>
            <a:r>
              <a:rPr lang="en-US" sz="2000" dirty="0"/>
              <a:t> </a:t>
            </a:r>
            <a:r>
              <a:rPr lang="en-US" sz="2000" dirty="0" err="1"/>
              <a:t>kelipatan</a:t>
            </a:r>
            <a:r>
              <a:rPr lang="en-US" sz="2000" dirty="0"/>
              <a:t> 3, </a:t>
            </a:r>
            <a:r>
              <a:rPr lang="en-US" sz="2000" dirty="0" err="1"/>
              <a:t>teknik</a:t>
            </a:r>
            <a:r>
              <a:rPr lang="en-US" sz="2000" dirty="0"/>
              <a:t> yang </a:t>
            </a:r>
            <a:r>
              <a:rPr lang="en-US" sz="2000" dirty="0" err="1"/>
              <a:t>dipakai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counter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angka</a:t>
            </a:r>
            <a:r>
              <a:rPr lang="en-US" sz="2000" dirty="0"/>
              <a:t> 3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iterasi</a:t>
            </a:r>
            <a:r>
              <a:rPr lang="en-US" sz="2000" dirty="0"/>
              <a:t>.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53" y="2430442"/>
            <a:ext cx="6082496" cy="75725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471" y="4008929"/>
            <a:ext cx="4363059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ustom 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9">
      <a:majorFont>
        <a:latin typeface="Impact"/>
        <a:ea typeface=""/>
        <a:cs typeface=""/>
      </a:majorFont>
      <a:minorFont>
        <a:latin typeface="Arial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874644_Trading cards_AAS_v3" id="{4E496154-558D-4612-A753-0794614ED79B}" vid="{A8FAAD10-755F-4F52-9B7F-8A15476B6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0FA373-FC71-43C5-B962-D433940CC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05DA89-9689-4EB7-83A3-32913C232C3C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6F44E19-6F9C-40C6-8F6B-82886B9019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Trading cards</Template>
  <TotalTime>0</TotalTime>
  <Words>285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Book</vt:lpstr>
      <vt:lpstr>Impact</vt:lpstr>
      <vt:lpstr>Wingdings</vt:lpstr>
      <vt:lpstr>Crop</vt:lpstr>
      <vt:lpstr>DASAR-DASAR PEMOGRAMAN</vt:lpstr>
      <vt:lpstr>Perulangan (Looping)</vt:lpstr>
      <vt:lpstr>Perulangan FOR</vt:lpstr>
      <vt:lpstr>Perulangan FOR</vt:lpstr>
      <vt:lpstr>Contoh Prakter Perulangan FOR</vt:lpstr>
      <vt:lpstr>Contoh Prakter Perulangan FOR</vt:lpstr>
      <vt:lpstr>Contoh Prakter Perulangan FOR</vt:lpstr>
      <vt:lpstr>Contoh Prakter Perulangan FOR</vt:lpstr>
      <vt:lpstr>Contoh Prakter Perulangan FOR</vt:lpstr>
      <vt:lpstr>Contoh Prakter Perulangan FOR</vt:lpstr>
      <vt:lpstr>Perulangan While</vt:lpstr>
      <vt:lpstr>Contoh Praktek :</vt:lpstr>
      <vt:lpstr>Contoh Praktek :</vt:lpstr>
      <vt:lpstr>Contoh Praktek :</vt:lpstr>
      <vt:lpstr>Latihan</vt:lpstr>
      <vt:lpstr>Contoh lain</vt:lpstr>
      <vt:lpstr>Perulangan DO-While</vt:lpstr>
      <vt:lpstr>Perulangan DO-While</vt:lpstr>
      <vt:lpstr>Contoh Program DO-WHILE</vt:lpstr>
      <vt:lpstr>Perbedaan Penulisan 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2022-02-21T05:10:32Z</dcterms:created>
  <dcterms:modified xsi:type="dcterms:W3CDTF">2023-03-29T07:18:50Z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