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60" r:id="rId3"/>
    <p:sldId id="258" r:id="rId4"/>
    <p:sldId id="261" r:id="rId5"/>
    <p:sldId id="280" r:id="rId6"/>
    <p:sldId id="281" r:id="rId7"/>
    <p:sldId id="272" r:id="rId8"/>
    <p:sldId id="262" r:id="rId9"/>
    <p:sldId id="283" r:id="rId10"/>
    <p:sldId id="284" r:id="rId11"/>
    <p:sldId id="285" r:id="rId12"/>
  </p:sldIdLst>
  <p:sldSz cx="12192000" cy="6858000"/>
  <p:notesSz cx="6858000" cy="9144000"/>
  <p:embeddedFontLst>
    <p:embeddedFont>
      <p:font typeface="Ubuntu Condensed" panose="020B0604020202090204" charset="0"/>
      <p:regular r:id="rId14"/>
    </p:embeddedFont>
    <p:embeddedFont>
      <p:font typeface="Catamaran" panose="020B060402020209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Barlow Condensed" panose="020B0604020202090204" charset="0"/>
      <p:regular r:id="rId21"/>
      <p:bold r:id="rId22"/>
      <p:italic r:id="rId23"/>
      <p:boldItalic r:id="rId24"/>
    </p:embeddedFont>
    <p:embeddedFont>
      <p:font typeface="Abril Fatface" panose="020B060402020209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8" name="Google Shape;282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3" name="Google Shape;2873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4" name="Google Shape;2874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436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1" name="Google Shape;2891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60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3" name="Google Shape;2853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4" name="Google Shape;2854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1" name="Google Shape;284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0" name="Google Shape;2860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897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6" name="Google Shape;3166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82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7" name="Google Shape;3507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Google Shape;3165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6" name="Google Shape;3166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07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/>
          <p:nvPr/>
        </p:nvSpPr>
        <p:spPr>
          <a:xfrm flipH="1">
            <a:off x="7970527" y="5305068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41004561-A98D-43B8-BFBE-CC5EA0088FAD}"/>
              </a:ext>
            </a:extLst>
          </p:cNvPr>
          <p:cNvGrpSpPr/>
          <p:nvPr userDrawn="1"/>
        </p:nvGrpSpPr>
        <p:grpSpPr>
          <a:xfrm>
            <a:off x="7961224" y="5345502"/>
            <a:ext cx="1397080" cy="1162408"/>
            <a:chOff x="3210946" y="234733"/>
            <a:chExt cx="1560780" cy="1298611"/>
          </a:xfrm>
        </p:grpSpPr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4D098F5B-58C1-4AE9-975D-0B6A275386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04F874D-ABEE-449A-88F1-F2BBD70E91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9F360BE-6D83-4DF7-A369-88ED25725A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69890FF-BF5D-47E2-A43C-9A1ADE3FC3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6EDA1555-0D04-451B-AC25-4CE7B5189E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4CF889AD-85D5-4C38-A646-5AFA05433D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4EE3C5AA-881C-4873-8089-57C6A4B4B97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EBFD38A3-D844-4BCD-84E9-DDAAF62ECB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Google Shape;142;p2"/>
          <p:cNvSpPr/>
          <p:nvPr/>
        </p:nvSpPr>
        <p:spPr>
          <a:xfrm>
            <a:off x="2819209" y="194512"/>
            <a:ext cx="1399800" cy="134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9F5D8860-E4D4-4E6E-B272-FA8E827CEC2E}"/>
              </a:ext>
            </a:extLst>
          </p:cNvPr>
          <p:cNvGrpSpPr/>
          <p:nvPr userDrawn="1"/>
        </p:nvGrpSpPr>
        <p:grpSpPr>
          <a:xfrm>
            <a:off x="2822756" y="198407"/>
            <a:ext cx="1397080" cy="1162409"/>
            <a:chOff x="3210946" y="234733"/>
            <a:chExt cx="1560780" cy="1298611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38FC039D-4C40-4E42-A9D0-13E5A5A0397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3AC40006-CC30-41E8-97F1-D697BBFD95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D6105058-318E-48A5-AB36-5D843DDB50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928DFDE-38F4-42C4-9B51-508392038F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D4C2C30F-3489-4B56-BD74-B156437BD9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A2FD579-8076-495E-9829-BA58342DEE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2A1FA65A-2B9E-4F22-8354-425F8DFB27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0DD4E6A-3B3C-44E2-B828-C7AB427516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980950" y="2765175"/>
            <a:ext cx="7493100" cy="227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500"/>
              <a:buNone/>
              <a:defRPr sz="7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04450" y="5877900"/>
            <a:ext cx="5138100" cy="57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4241572" y="1538291"/>
            <a:ext cx="1294532" cy="1294532"/>
            <a:chOff x="4761550" y="1708047"/>
            <a:chExt cx="1516200" cy="1516200"/>
          </a:xfrm>
        </p:grpSpPr>
        <p:sp>
          <p:nvSpPr>
            <p:cNvPr id="14" name="Google Shape;14;p2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6178" y="887886"/>
            <a:ext cx="2629409" cy="2629409"/>
            <a:chOff x="6547473" y="2211197"/>
            <a:chExt cx="2916381" cy="2916381"/>
          </a:xfrm>
        </p:grpSpPr>
        <p:grpSp>
          <p:nvGrpSpPr>
            <p:cNvPr id="17" name="Google Shape;17;p2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8" name="Google Shape;18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21" name="Google Shape;21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3" name="Google Shape;23;p2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24" name="Google Shape;24;p2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6" name="Google Shape;26;p2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27" name="Google Shape;27;p2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" name="Google Shape;29;p2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30" name="Google Shape;30;p2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2" name="Google Shape;32;p2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33" name="Google Shape;33;p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5" name="Google Shape;35;p2"/>
          <p:cNvSpPr/>
          <p:nvPr/>
        </p:nvSpPr>
        <p:spPr>
          <a:xfrm rot="5400000">
            <a:off x="5734474" y="363874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 rot="5400000">
            <a:off x="5903199" y="532649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 rot="5400000" flipH="1">
            <a:off x="5734474" y="365171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41653" y="4893343"/>
            <a:ext cx="1350000" cy="6423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 rot="-5400000" flipH="1">
            <a:off x="145205" y="4187537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 rot="-5400000" flipH="1">
            <a:off x="482755" y="4525088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 rot="-5400000" flipH="1">
            <a:off x="651530" y="4693863"/>
            <a:ext cx="337500" cy="337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 rot="-5400000" flipH="1">
            <a:off x="313980" y="4356313"/>
            <a:ext cx="1012800" cy="1012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oogle Shape;43;p2"/>
          <p:cNvGrpSpPr/>
          <p:nvPr/>
        </p:nvGrpSpPr>
        <p:grpSpPr>
          <a:xfrm>
            <a:off x="1646424" y="2180813"/>
            <a:ext cx="1005581" cy="675118"/>
            <a:chOff x="10624861" y="3933984"/>
            <a:chExt cx="1115330" cy="7488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" name="Google Shape;51;p2"/>
          <p:cNvSpPr/>
          <p:nvPr/>
        </p:nvSpPr>
        <p:spPr>
          <a:xfrm rot="-5400000" flipH="1">
            <a:off x="1504298" y="2844311"/>
            <a:ext cx="1319100" cy="1353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130063" y="184180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141220" y="184801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" name="Google Shape;54;p2"/>
          <p:cNvGrpSpPr/>
          <p:nvPr/>
        </p:nvGrpSpPr>
        <p:grpSpPr>
          <a:xfrm>
            <a:off x="130280" y="850164"/>
            <a:ext cx="666771" cy="675118"/>
            <a:chOff x="8943245" y="2438859"/>
            <a:chExt cx="739541" cy="748800"/>
          </a:xfrm>
        </p:grpSpPr>
        <p:cxnSp>
          <p:nvCxnSpPr>
            <p:cNvPr id="55" name="Google Shape;55;p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0" name="Google Shape;60;p2"/>
          <p:cNvSpPr/>
          <p:nvPr/>
        </p:nvSpPr>
        <p:spPr>
          <a:xfrm>
            <a:off x="267671" y="352160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444845" y="52933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606108" y="690598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1473692" y="18418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1472246" y="859611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2"/>
          <p:cNvGrpSpPr/>
          <p:nvPr/>
        </p:nvGrpSpPr>
        <p:grpSpPr>
          <a:xfrm>
            <a:off x="1649316" y="848718"/>
            <a:ext cx="333386" cy="675118"/>
            <a:chOff x="10628069" y="2437255"/>
            <a:chExt cx="369772" cy="748800"/>
          </a:xfrm>
        </p:grpSpPr>
        <p:cxnSp>
          <p:nvCxnSpPr>
            <p:cNvPr id="66" name="Google Shape;66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7" name="Google Shape;67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" name="Google Shape;68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9" name="Google Shape;69;p2"/>
          <p:cNvSpPr/>
          <p:nvPr/>
        </p:nvSpPr>
        <p:spPr>
          <a:xfrm>
            <a:off x="1637331" y="350712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1723387" y="436767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 rot="5400000">
            <a:off x="2150804" y="861371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2170302" y="206805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2304083" y="340588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390139" y="426643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 rot="-5400000">
            <a:off x="139773" y="1528128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 rot="-5400000">
            <a:off x="302999" y="1691601"/>
            <a:ext cx="1000500" cy="1000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 rot="-5400000">
            <a:off x="455586" y="184411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 rot="-5400000">
            <a:off x="636376" y="2018287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 rot="-5400000" flipH="1">
            <a:off x="138327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 rot="5400000">
            <a:off x="145252" y="1518310"/>
            <a:ext cx="1327200" cy="13272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 rot="-5400000" flipH="1">
            <a:off x="462819" y="182544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 rot="-5400000" flipH="1">
            <a:off x="634929" y="1990839"/>
            <a:ext cx="354900" cy="3549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2"/>
          <p:cNvGrpSpPr/>
          <p:nvPr/>
        </p:nvGrpSpPr>
        <p:grpSpPr>
          <a:xfrm>
            <a:off x="1647870" y="1522721"/>
            <a:ext cx="1005582" cy="675118"/>
            <a:chOff x="10626465" y="3184818"/>
            <a:chExt cx="1115330" cy="748800"/>
          </a:xfrm>
        </p:grpSpPr>
        <p:cxnSp>
          <p:nvCxnSpPr>
            <p:cNvPr id="88" name="Google Shape;88;p2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" name="Google Shape;89;p2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" name="Google Shape;90;p2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" name="Google Shape;91;p2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2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2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2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2"/>
          <p:cNvSpPr/>
          <p:nvPr/>
        </p:nvSpPr>
        <p:spPr>
          <a:xfrm>
            <a:off x="1465220" y="1541035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rot="-5400000">
            <a:off x="2157823" y="1527956"/>
            <a:ext cx="685800" cy="659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 rot="10800000">
            <a:off x="1463590" y="2199016"/>
            <a:ext cx="1365252" cy="685667"/>
            <a:chOff x="10576560" y="3328633"/>
            <a:chExt cx="1514255" cy="760500"/>
          </a:xfrm>
        </p:grpSpPr>
        <p:sp>
          <p:nvSpPr>
            <p:cNvPr id="98" name="Google Shape;98;p2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/>
          <p:nvPr/>
        </p:nvSpPr>
        <p:spPr>
          <a:xfrm rot="2700000">
            <a:off x="1912214" y="1959878"/>
            <a:ext cx="487904" cy="4879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972877" y="2022656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059022" y="2108802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 rot="10800000">
            <a:off x="133665" y="2864717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18493" y="3516688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 rot="10800000">
            <a:off x="130068" y="2850048"/>
            <a:ext cx="1365252" cy="685667"/>
            <a:chOff x="10576560" y="3328633"/>
            <a:chExt cx="1514255" cy="760500"/>
          </a:xfrm>
        </p:grpSpPr>
        <p:sp>
          <p:nvSpPr>
            <p:cNvPr id="106" name="Google Shape;106;p2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2"/>
          <p:cNvSpPr/>
          <p:nvPr/>
        </p:nvSpPr>
        <p:spPr>
          <a:xfrm rot="-5400000" flipH="1">
            <a:off x="474371" y="3153354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 rot="-5400000">
            <a:off x="472925" y="3151775"/>
            <a:ext cx="695400" cy="6954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2"/>
          <p:cNvGrpSpPr/>
          <p:nvPr/>
        </p:nvGrpSpPr>
        <p:grpSpPr>
          <a:xfrm>
            <a:off x="548466" y="3224854"/>
            <a:ext cx="530682" cy="530682"/>
            <a:chOff x="9392653" y="5061283"/>
            <a:chExt cx="588600" cy="588600"/>
          </a:xfrm>
        </p:grpSpPr>
        <p:sp>
          <p:nvSpPr>
            <p:cNvPr id="111" name="Google Shape;111;p2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/>
          <p:nvPr/>
        </p:nvSpPr>
        <p:spPr>
          <a:xfrm rot="-5400000">
            <a:off x="1663555" y="3038310"/>
            <a:ext cx="1000500" cy="10005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 rot="-5400000">
            <a:off x="1816142" y="3190822"/>
            <a:ext cx="695400" cy="695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2172247" y="2874522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2045178" y="3406972"/>
            <a:ext cx="257700" cy="25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2"/>
          <p:cNvGrpSpPr/>
          <p:nvPr/>
        </p:nvGrpSpPr>
        <p:grpSpPr>
          <a:xfrm>
            <a:off x="1624554" y="3717938"/>
            <a:ext cx="375562" cy="48686"/>
            <a:chOff x="10578164" y="275923"/>
            <a:chExt cx="416551" cy="54000"/>
          </a:xfrm>
        </p:grpSpPr>
        <p:sp>
          <p:nvSpPr>
            <p:cNvPr id="119" name="Google Shape;119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1624554" y="3856062"/>
            <a:ext cx="375562" cy="48686"/>
            <a:chOff x="10578164" y="275923"/>
            <a:chExt cx="416551" cy="54000"/>
          </a:xfrm>
        </p:grpSpPr>
        <p:sp>
          <p:nvSpPr>
            <p:cNvPr id="123" name="Google Shape;123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1624554" y="3994185"/>
            <a:ext cx="375562" cy="48686"/>
            <a:chOff x="10578164" y="275923"/>
            <a:chExt cx="416551" cy="54000"/>
          </a:xfrm>
        </p:grpSpPr>
        <p:sp>
          <p:nvSpPr>
            <p:cNvPr id="127" name="Google Shape;127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2"/>
          <p:cNvGrpSpPr/>
          <p:nvPr/>
        </p:nvGrpSpPr>
        <p:grpSpPr>
          <a:xfrm>
            <a:off x="2317340" y="3056971"/>
            <a:ext cx="375562" cy="48686"/>
            <a:chOff x="10578164" y="275923"/>
            <a:chExt cx="416551" cy="54000"/>
          </a:xfrm>
        </p:grpSpPr>
        <p:sp>
          <p:nvSpPr>
            <p:cNvPr id="131" name="Google Shape;131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2"/>
          <p:cNvGrpSpPr/>
          <p:nvPr/>
        </p:nvGrpSpPr>
        <p:grpSpPr>
          <a:xfrm>
            <a:off x="2317340" y="3195094"/>
            <a:ext cx="375562" cy="48686"/>
            <a:chOff x="10578164" y="275923"/>
            <a:chExt cx="416551" cy="54000"/>
          </a:xfrm>
        </p:grpSpPr>
        <p:sp>
          <p:nvSpPr>
            <p:cNvPr id="135" name="Google Shape;135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2317340" y="3333218"/>
            <a:ext cx="375562" cy="48686"/>
            <a:chOff x="10578164" y="275923"/>
            <a:chExt cx="416551" cy="54000"/>
          </a:xfrm>
        </p:grpSpPr>
        <p:sp>
          <p:nvSpPr>
            <p:cNvPr id="139" name="Google Shape;139;p2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"/>
          <p:cNvGrpSpPr/>
          <p:nvPr/>
        </p:nvGrpSpPr>
        <p:grpSpPr>
          <a:xfrm rot="-59870">
            <a:off x="2839696" y="180442"/>
            <a:ext cx="1382695" cy="1382610"/>
            <a:chOff x="3247624" y="213651"/>
            <a:chExt cx="1533709" cy="1533614"/>
          </a:xfrm>
        </p:grpSpPr>
        <p:sp>
          <p:nvSpPr>
            <p:cNvPr id="153" name="Google Shape;153;p2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2"/>
          <p:cNvSpPr/>
          <p:nvPr/>
        </p:nvSpPr>
        <p:spPr>
          <a:xfrm>
            <a:off x="3213766" y="554180"/>
            <a:ext cx="634800" cy="634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3370329" y="710744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4227637" y="200090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"/>
          <p:cNvSpPr/>
          <p:nvPr/>
        </p:nvSpPr>
        <p:spPr>
          <a:xfrm rot="5400000">
            <a:off x="4227560" y="868603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2"/>
          <p:cNvGrpSpPr/>
          <p:nvPr/>
        </p:nvGrpSpPr>
        <p:grpSpPr>
          <a:xfrm rot="5400000">
            <a:off x="4390940" y="188811"/>
            <a:ext cx="348510" cy="675118"/>
            <a:chOff x="10628069" y="2437255"/>
            <a:chExt cx="369772" cy="748800"/>
          </a:xfrm>
        </p:grpSpPr>
        <p:cxnSp>
          <p:nvCxnSpPr>
            <p:cNvPr id="160" name="Google Shape;160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2" name="Google Shape;162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63" name="Google Shape;163;p2"/>
          <p:cNvGrpSpPr/>
          <p:nvPr/>
        </p:nvGrpSpPr>
        <p:grpSpPr>
          <a:xfrm rot="5400000">
            <a:off x="4397056" y="863429"/>
            <a:ext cx="333386" cy="675118"/>
            <a:chOff x="10628069" y="2437255"/>
            <a:chExt cx="369772" cy="748800"/>
          </a:xfrm>
        </p:grpSpPr>
        <p:cxnSp>
          <p:nvCxnSpPr>
            <p:cNvPr id="164" name="Google Shape;164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5" name="Google Shape;165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6" name="Google Shape;166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7" name="Google Shape;167;p2"/>
          <p:cNvSpPr/>
          <p:nvPr/>
        </p:nvSpPr>
        <p:spPr>
          <a:xfrm rot="10800000" flipH="1">
            <a:off x="4224174" y="198017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2980960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3155483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3330005" y="170157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980960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3155483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3330005" y="1839697"/>
            <a:ext cx="48900" cy="48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980960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3155483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3330005" y="1977821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3679050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3853573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4028094" y="1701574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3679050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3853573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4028094" y="1839697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3679050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3853573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4028094" y="1977821"/>
            <a:ext cx="48900" cy="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3504528" y="1690003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3504528" y="1853436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"/>
          <p:cNvSpPr/>
          <p:nvPr/>
        </p:nvSpPr>
        <p:spPr>
          <a:xfrm>
            <a:off x="3504528" y="1999514"/>
            <a:ext cx="48900" cy="48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9" name="Google Shape;189;p2"/>
          <p:cNvGrpSpPr/>
          <p:nvPr/>
        </p:nvGrpSpPr>
        <p:grpSpPr>
          <a:xfrm rot="5400000">
            <a:off x="2883082" y="2143066"/>
            <a:ext cx="663186" cy="770815"/>
            <a:chOff x="10628069" y="2437255"/>
            <a:chExt cx="369772" cy="748800"/>
          </a:xfrm>
        </p:grpSpPr>
        <p:cxnSp>
          <p:nvCxnSpPr>
            <p:cNvPr id="190" name="Google Shape;190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1" name="Google Shape;191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2" name="Google Shape;192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3" name="Google Shape;193;p2"/>
          <p:cNvSpPr/>
          <p:nvPr/>
        </p:nvSpPr>
        <p:spPr>
          <a:xfrm rot="5400000">
            <a:off x="3523203" y="2194876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3704689" y="2376285"/>
            <a:ext cx="312300" cy="31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140208" y="4223697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"/>
          <p:cNvSpPr/>
          <p:nvPr/>
        </p:nvSpPr>
        <p:spPr>
          <a:xfrm rot="-5400000">
            <a:off x="828655" y="4207918"/>
            <a:ext cx="675300" cy="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2"/>
          <p:cNvGrpSpPr/>
          <p:nvPr/>
        </p:nvGrpSpPr>
        <p:grpSpPr>
          <a:xfrm>
            <a:off x="311640" y="4212632"/>
            <a:ext cx="1017961" cy="675118"/>
            <a:chOff x="10624861" y="3933984"/>
            <a:chExt cx="1115330" cy="748800"/>
          </a:xfrm>
        </p:grpSpPr>
        <p:cxnSp>
          <p:nvCxnSpPr>
            <p:cNvPr id="198" name="Google Shape;198;p2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9" name="Google Shape;199;p2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" name="Google Shape;200;p2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2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2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3" name="Google Shape;203;p2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" name="Google Shape;204;p2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5" name="Google Shape;205;p2"/>
          <p:cNvSpPr/>
          <p:nvPr/>
        </p:nvSpPr>
        <p:spPr>
          <a:xfrm rot="5400000">
            <a:off x="5593915" y="202749"/>
            <a:ext cx="1327200" cy="13272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2"/>
          <p:cNvGrpSpPr/>
          <p:nvPr/>
        </p:nvGrpSpPr>
        <p:grpSpPr>
          <a:xfrm rot="-5400000" flipH="1">
            <a:off x="4395734" y="360537"/>
            <a:ext cx="1012677" cy="1012677"/>
            <a:chOff x="6214949" y="2511699"/>
            <a:chExt cx="1123200" cy="1123200"/>
          </a:xfrm>
        </p:grpSpPr>
        <p:sp>
          <p:nvSpPr>
            <p:cNvPr id="207" name="Google Shape;207;p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2"/>
          <p:cNvSpPr/>
          <p:nvPr/>
        </p:nvSpPr>
        <p:spPr>
          <a:xfrm rot="5400000" flipH="1">
            <a:off x="5571112" y="196746"/>
            <a:ext cx="1350000" cy="13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"/>
          <p:cNvSpPr/>
          <p:nvPr/>
        </p:nvSpPr>
        <p:spPr>
          <a:xfrm rot="5400000" flipH="1">
            <a:off x="5903199" y="533896"/>
            <a:ext cx="675300" cy="675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"/>
          <p:cNvSpPr/>
          <p:nvPr/>
        </p:nvSpPr>
        <p:spPr>
          <a:xfrm rot="5400000" flipH="1">
            <a:off x="6072224" y="702921"/>
            <a:ext cx="337500" cy="33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4732463" y="2029267"/>
            <a:ext cx="312300" cy="312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"/>
          <p:cNvSpPr/>
          <p:nvPr/>
        </p:nvSpPr>
        <p:spPr>
          <a:xfrm flipH="1">
            <a:off x="11384173" y="5294736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"/>
          <p:cNvSpPr/>
          <p:nvPr/>
        </p:nvSpPr>
        <p:spPr>
          <a:xfrm flipH="1">
            <a:off x="10721116" y="5295357"/>
            <a:ext cx="1327200" cy="132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7" name="Google Shape;217;p2"/>
          <p:cNvGrpSpPr/>
          <p:nvPr/>
        </p:nvGrpSpPr>
        <p:grpSpPr>
          <a:xfrm flipH="1">
            <a:off x="11392486" y="5960720"/>
            <a:ext cx="666771" cy="675118"/>
            <a:chOff x="8943245" y="2438859"/>
            <a:chExt cx="739541" cy="748800"/>
          </a:xfrm>
        </p:grpSpPr>
        <p:cxnSp>
          <p:nvCxnSpPr>
            <p:cNvPr id="218" name="Google Shape;218;p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9" name="Google Shape;219;p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0" name="Google Shape;220;p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1" name="Google Shape;221;p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2" name="Google Shape;222;p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3" name="Google Shape;223;p2"/>
          <p:cNvSpPr/>
          <p:nvPr/>
        </p:nvSpPr>
        <p:spPr>
          <a:xfrm flipH="1">
            <a:off x="10932465" y="5462716"/>
            <a:ext cx="989400" cy="9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"/>
          <p:cNvSpPr/>
          <p:nvPr/>
        </p:nvSpPr>
        <p:spPr>
          <a:xfrm flipH="1">
            <a:off x="11110191" y="5639891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"/>
          <p:cNvSpPr/>
          <p:nvPr/>
        </p:nvSpPr>
        <p:spPr>
          <a:xfrm flipH="1">
            <a:off x="11270828" y="5801154"/>
            <a:ext cx="312600" cy="31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"/>
          <p:cNvSpPr/>
          <p:nvPr/>
        </p:nvSpPr>
        <p:spPr>
          <a:xfrm flipH="1">
            <a:off x="10040544" y="5294736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"/>
          <p:cNvSpPr/>
          <p:nvPr/>
        </p:nvSpPr>
        <p:spPr>
          <a:xfrm flipH="1">
            <a:off x="10041990" y="5970167"/>
            <a:ext cx="675300" cy="67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2"/>
          <p:cNvGrpSpPr/>
          <p:nvPr/>
        </p:nvGrpSpPr>
        <p:grpSpPr>
          <a:xfrm flipH="1">
            <a:off x="10206833" y="5959274"/>
            <a:ext cx="333386" cy="675118"/>
            <a:chOff x="10628069" y="2437255"/>
            <a:chExt cx="369772" cy="748800"/>
          </a:xfrm>
        </p:grpSpPr>
        <p:cxnSp>
          <p:nvCxnSpPr>
            <p:cNvPr id="229" name="Google Shape;229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0" name="Google Shape;230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" name="Google Shape;231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2" name="Google Shape;232;p2"/>
          <p:cNvSpPr/>
          <p:nvPr/>
        </p:nvSpPr>
        <p:spPr>
          <a:xfrm flipH="1">
            <a:off x="10194605" y="5461268"/>
            <a:ext cx="357600" cy="3576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"/>
          <p:cNvSpPr/>
          <p:nvPr/>
        </p:nvSpPr>
        <p:spPr>
          <a:xfrm flipH="1">
            <a:off x="10281049" y="5547323"/>
            <a:ext cx="185100" cy="18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"/>
          <p:cNvSpPr/>
          <p:nvPr/>
        </p:nvSpPr>
        <p:spPr>
          <a:xfrm rot="-5400000" flipH="1">
            <a:off x="9363432" y="5971927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"/>
          <p:cNvSpPr/>
          <p:nvPr/>
        </p:nvSpPr>
        <p:spPr>
          <a:xfrm flipH="1">
            <a:off x="9384734" y="5317361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"/>
          <p:cNvSpPr/>
          <p:nvPr/>
        </p:nvSpPr>
        <p:spPr>
          <a:xfrm flipH="1">
            <a:off x="9527852" y="5451144"/>
            <a:ext cx="357600" cy="35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"/>
          <p:cNvSpPr/>
          <p:nvPr/>
        </p:nvSpPr>
        <p:spPr>
          <a:xfrm flipH="1">
            <a:off x="9614297" y="5537199"/>
            <a:ext cx="185100" cy="185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2" name="Google Shape;252;p2"/>
          <p:cNvGrpSpPr/>
          <p:nvPr/>
        </p:nvGrpSpPr>
        <p:grpSpPr>
          <a:xfrm rot="59870" flipH="1">
            <a:off x="7967145" y="5290998"/>
            <a:ext cx="1382695" cy="1382610"/>
            <a:chOff x="3247624" y="213651"/>
            <a:chExt cx="1533709" cy="1533614"/>
          </a:xfrm>
        </p:grpSpPr>
        <p:sp>
          <p:nvSpPr>
            <p:cNvPr id="253" name="Google Shape;253;p2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"/>
          <p:cNvSpPr/>
          <p:nvPr/>
        </p:nvSpPr>
        <p:spPr>
          <a:xfrm flipH="1">
            <a:off x="8341270" y="5664736"/>
            <a:ext cx="634500" cy="634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"/>
          <p:cNvSpPr/>
          <p:nvPr/>
        </p:nvSpPr>
        <p:spPr>
          <a:xfrm flipH="1">
            <a:off x="8497306" y="5821300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"/>
          <p:cNvSpPr/>
          <p:nvPr/>
        </p:nvSpPr>
        <p:spPr>
          <a:xfrm flipH="1">
            <a:off x="11378724" y="3952721"/>
            <a:ext cx="675300" cy="67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"/>
          <p:cNvSpPr/>
          <p:nvPr/>
        </p:nvSpPr>
        <p:spPr>
          <a:xfrm rot="-5400000" flipH="1">
            <a:off x="11378800" y="4621234"/>
            <a:ext cx="675300" cy="6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2"/>
          <p:cNvGrpSpPr/>
          <p:nvPr/>
        </p:nvGrpSpPr>
        <p:grpSpPr>
          <a:xfrm rot="-5400000" flipH="1">
            <a:off x="11542211" y="3941442"/>
            <a:ext cx="348510" cy="675118"/>
            <a:chOff x="10628069" y="2437255"/>
            <a:chExt cx="369772" cy="748800"/>
          </a:xfrm>
        </p:grpSpPr>
        <p:cxnSp>
          <p:nvCxnSpPr>
            <p:cNvPr id="260" name="Google Shape;260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1" name="Google Shape;261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2" name="Google Shape;262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63" name="Google Shape;263;p2"/>
          <p:cNvGrpSpPr/>
          <p:nvPr/>
        </p:nvGrpSpPr>
        <p:grpSpPr>
          <a:xfrm rot="-5400000" flipH="1">
            <a:off x="11551219" y="4616060"/>
            <a:ext cx="333386" cy="675118"/>
            <a:chOff x="10628069" y="2437255"/>
            <a:chExt cx="369772" cy="748800"/>
          </a:xfrm>
        </p:grpSpPr>
        <p:cxnSp>
          <p:nvCxnSpPr>
            <p:cNvPr id="264" name="Google Shape;264;p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5" name="Google Shape;265;p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6" name="Google Shape;266;p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7" name="Google Shape;267;p2"/>
          <p:cNvSpPr/>
          <p:nvPr/>
        </p:nvSpPr>
        <p:spPr>
          <a:xfrm rot="10800000">
            <a:off x="10711987" y="3950648"/>
            <a:ext cx="1345500" cy="13455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2"/>
          <p:cNvGrpSpPr/>
          <p:nvPr/>
        </p:nvGrpSpPr>
        <p:grpSpPr>
          <a:xfrm rot="5400000">
            <a:off x="10873249" y="4113168"/>
            <a:ext cx="1012677" cy="1012677"/>
            <a:chOff x="6214949" y="2511699"/>
            <a:chExt cx="1123200" cy="1123200"/>
          </a:xfrm>
        </p:grpSpPr>
        <p:sp>
          <p:nvSpPr>
            <p:cNvPr id="269" name="Google Shape;269;p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00DDF874-4EFF-4E16-A16B-6D676D102E3B}"/>
              </a:ext>
            </a:extLst>
          </p:cNvPr>
          <p:cNvGrpSpPr/>
          <p:nvPr userDrawn="1"/>
        </p:nvGrpSpPr>
        <p:grpSpPr>
          <a:xfrm>
            <a:off x="2146008" y="1026543"/>
            <a:ext cx="674830" cy="309999"/>
            <a:chOff x="11184673" y="2647468"/>
            <a:chExt cx="748937" cy="369772"/>
          </a:xfrm>
        </p:grpSpPr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6ABBA264-1ACA-46AC-BF83-F91B0A88A7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11CFFC0-DFC9-440D-8C6C-C408BEE039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BD0C294-F18F-4D04-BD23-A66146B0B9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E61112D-A970-4039-ACD3-A7CDFBBD8183}"/>
              </a:ext>
            </a:extLst>
          </p:cNvPr>
          <p:cNvGrpSpPr/>
          <p:nvPr userDrawn="1"/>
        </p:nvGrpSpPr>
        <p:grpSpPr>
          <a:xfrm>
            <a:off x="9372069" y="6159187"/>
            <a:ext cx="677705" cy="341702"/>
            <a:chOff x="11184673" y="2647468"/>
            <a:chExt cx="748937" cy="369772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EC619B7-527F-4F2C-8F1F-ED3FAA9F103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BD658BFB-982A-4DFB-908C-1D2BA2DA57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3A53511-F541-4D0A-B96B-718A290BC2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"/>
          <p:cNvSpPr txBox="1">
            <a:spLocks noGrp="1"/>
          </p:cNvSpPr>
          <p:nvPr>
            <p:ph type="title"/>
          </p:nvPr>
        </p:nvSpPr>
        <p:spPr>
          <a:xfrm>
            <a:off x="519550" y="750450"/>
            <a:ext cx="9341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07" name="Google Shape;407;p5"/>
          <p:cNvSpPr txBox="1">
            <a:spLocks noGrp="1"/>
          </p:cNvSpPr>
          <p:nvPr>
            <p:ph type="body" idx="1"/>
          </p:nvPr>
        </p:nvSpPr>
        <p:spPr>
          <a:xfrm>
            <a:off x="519691" y="1708475"/>
            <a:ext cx="9341700" cy="4510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408" name="Google Shape;408;p5"/>
          <p:cNvGrpSpPr/>
          <p:nvPr/>
        </p:nvGrpSpPr>
        <p:grpSpPr>
          <a:xfrm>
            <a:off x="11172410" y="147751"/>
            <a:ext cx="873180" cy="873180"/>
            <a:chOff x="4761550" y="1708047"/>
            <a:chExt cx="1516200" cy="1516200"/>
          </a:xfrm>
        </p:grpSpPr>
        <p:sp>
          <p:nvSpPr>
            <p:cNvPr id="409" name="Google Shape;409;p5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p5"/>
          <p:cNvGrpSpPr/>
          <p:nvPr/>
        </p:nvGrpSpPr>
        <p:grpSpPr>
          <a:xfrm>
            <a:off x="10723349" y="-291036"/>
            <a:ext cx="1773451" cy="1773451"/>
            <a:chOff x="6547473" y="2211197"/>
            <a:chExt cx="2916381" cy="2916381"/>
          </a:xfrm>
        </p:grpSpPr>
        <p:grpSp>
          <p:nvGrpSpPr>
            <p:cNvPr id="412" name="Google Shape;412;p5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413" name="Google Shape;413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4" name="Google Shape;414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15" name="Google Shape;415;p5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416" name="Google Shape;416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7" name="Google Shape;417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18" name="Google Shape;418;p5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419" name="Google Shape;419;p5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0" name="Google Shape;420;p5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21" name="Google Shape;421;p5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422" name="Google Shape;422;p5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3" name="Google Shape;423;p5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24" name="Google Shape;424;p5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425" name="Google Shape;425;p5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6" name="Google Shape;426;p5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427" name="Google Shape;427;p5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428" name="Google Shape;428;p5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9" name="Google Shape;429;p5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430" name="Google Shape;430;p5"/>
          <p:cNvSpPr/>
          <p:nvPr/>
        </p:nvSpPr>
        <p:spPr>
          <a:xfrm>
            <a:off x="10322077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"/>
          <p:cNvSpPr/>
          <p:nvPr/>
        </p:nvSpPr>
        <p:spPr>
          <a:xfrm>
            <a:off x="10439793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"/>
          <p:cNvSpPr/>
          <p:nvPr/>
        </p:nvSpPr>
        <p:spPr>
          <a:xfrm>
            <a:off x="10557509" y="257870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"/>
          <p:cNvSpPr/>
          <p:nvPr/>
        </p:nvSpPr>
        <p:spPr>
          <a:xfrm>
            <a:off x="10322077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"/>
          <p:cNvSpPr/>
          <p:nvPr/>
        </p:nvSpPr>
        <p:spPr>
          <a:xfrm>
            <a:off x="10439793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"/>
          <p:cNvSpPr/>
          <p:nvPr/>
        </p:nvSpPr>
        <p:spPr>
          <a:xfrm>
            <a:off x="10557509" y="351035"/>
            <a:ext cx="33000" cy="3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5"/>
          <p:cNvSpPr/>
          <p:nvPr/>
        </p:nvSpPr>
        <p:spPr>
          <a:xfrm>
            <a:off x="10322077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5"/>
          <p:cNvSpPr/>
          <p:nvPr/>
        </p:nvSpPr>
        <p:spPr>
          <a:xfrm>
            <a:off x="10439793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"/>
          <p:cNvSpPr/>
          <p:nvPr/>
        </p:nvSpPr>
        <p:spPr>
          <a:xfrm>
            <a:off x="10557509" y="444199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"/>
          <p:cNvSpPr/>
          <p:nvPr/>
        </p:nvSpPr>
        <p:spPr>
          <a:xfrm>
            <a:off x="10792941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"/>
          <p:cNvSpPr/>
          <p:nvPr/>
        </p:nvSpPr>
        <p:spPr>
          <a:xfrm>
            <a:off x="10910656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"/>
          <p:cNvSpPr/>
          <p:nvPr/>
        </p:nvSpPr>
        <p:spPr>
          <a:xfrm>
            <a:off x="11028371" y="257870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"/>
          <p:cNvSpPr/>
          <p:nvPr/>
        </p:nvSpPr>
        <p:spPr>
          <a:xfrm>
            <a:off x="10792941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"/>
          <p:cNvSpPr/>
          <p:nvPr/>
        </p:nvSpPr>
        <p:spPr>
          <a:xfrm>
            <a:off x="10910656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5"/>
          <p:cNvSpPr/>
          <p:nvPr/>
        </p:nvSpPr>
        <p:spPr>
          <a:xfrm>
            <a:off x="11028371" y="35103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5"/>
          <p:cNvSpPr/>
          <p:nvPr/>
        </p:nvSpPr>
        <p:spPr>
          <a:xfrm>
            <a:off x="10792941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"/>
          <p:cNvSpPr/>
          <p:nvPr/>
        </p:nvSpPr>
        <p:spPr>
          <a:xfrm>
            <a:off x="10910656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"/>
          <p:cNvSpPr/>
          <p:nvPr/>
        </p:nvSpPr>
        <p:spPr>
          <a:xfrm>
            <a:off x="11028371" y="444199"/>
            <a:ext cx="33000" cy="33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"/>
          <p:cNvSpPr/>
          <p:nvPr/>
        </p:nvSpPr>
        <p:spPr>
          <a:xfrm>
            <a:off x="10675225" y="250065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5"/>
          <p:cNvSpPr/>
          <p:nvPr/>
        </p:nvSpPr>
        <p:spPr>
          <a:xfrm>
            <a:off x="10675225" y="360302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5"/>
          <p:cNvSpPr/>
          <p:nvPr/>
        </p:nvSpPr>
        <p:spPr>
          <a:xfrm>
            <a:off x="10675225" y="458832"/>
            <a:ext cx="33000" cy="3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5"/>
          <p:cNvSpPr/>
          <p:nvPr/>
        </p:nvSpPr>
        <p:spPr>
          <a:xfrm rot="-5400000">
            <a:off x="11040873" y="5223203"/>
            <a:ext cx="486000" cy="4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"/>
          <p:cNvSpPr/>
          <p:nvPr/>
        </p:nvSpPr>
        <p:spPr>
          <a:xfrm rot="-5400000">
            <a:off x="11041320" y="4745368"/>
            <a:ext cx="955800" cy="95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5"/>
          <p:cNvGrpSpPr/>
          <p:nvPr/>
        </p:nvGrpSpPr>
        <p:grpSpPr>
          <a:xfrm rot="-5400000">
            <a:off x="11523451" y="5226053"/>
            <a:ext cx="480184" cy="486196"/>
            <a:chOff x="8943245" y="2438859"/>
            <a:chExt cx="739541" cy="748800"/>
          </a:xfrm>
        </p:grpSpPr>
        <p:cxnSp>
          <p:nvCxnSpPr>
            <p:cNvPr id="454" name="Google Shape;454;p5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5" name="Google Shape;455;p5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6" name="Google Shape;456;p5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7" name="Google Shape;457;p5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58" name="Google Shape;458;p5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59" name="Google Shape;459;p5"/>
          <p:cNvSpPr/>
          <p:nvPr/>
        </p:nvSpPr>
        <p:spPr>
          <a:xfrm rot="-5400000">
            <a:off x="11161852" y="4897599"/>
            <a:ext cx="712500" cy="712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"/>
          <p:cNvSpPr/>
          <p:nvPr/>
        </p:nvSpPr>
        <p:spPr>
          <a:xfrm rot="-5400000">
            <a:off x="11289451" y="5025301"/>
            <a:ext cx="457200" cy="457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"/>
          <p:cNvSpPr/>
          <p:nvPr/>
        </p:nvSpPr>
        <p:spPr>
          <a:xfrm rot="-5400000">
            <a:off x="11405592" y="5141661"/>
            <a:ext cx="224700" cy="224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"/>
          <p:cNvSpPr/>
          <p:nvPr/>
        </p:nvSpPr>
        <p:spPr>
          <a:xfrm rot="5400000">
            <a:off x="11042821" y="5703919"/>
            <a:ext cx="955800" cy="9558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5"/>
          <p:cNvSpPr/>
          <p:nvPr/>
        </p:nvSpPr>
        <p:spPr>
          <a:xfrm rot="5400000">
            <a:off x="11160467" y="5821473"/>
            <a:ext cx="720600" cy="72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"/>
          <p:cNvSpPr/>
          <p:nvPr/>
        </p:nvSpPr>
        <p:spPr>
          <a:xfrm rot="5400000">
            <a:off x="11270475" y="5931364"/>
            <a:ext cx="500700" cy="5007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"/>
          <p:cNvSpPr/>
          <p:nvPr/>
        </p:nvSpPr>
        <p:spPr>
          <a:xfrm rot="5400000">
            <a:off x="11385372" y="6051151"/>
            <a:ext cx="255600" cy="255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"/>
          <p:cNvSpPr/>
          <p:nvPr/>
        </p:nvSpPr>
        <p:spPr>
          <a:xfrm rot="5400000" flipH="1">
            <a:off x="11043863" y="5711025"/>
            <a:ext cx="955800" cy="9558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5"/>
          <p:cNvSpPr/>
          <p:nvPr/>
        </p:nvSpPr>
        <p:spPr>
          <a:xfrm rot="-5400000">
            <a:off x="11038836" y="5711025"/>
            <a:ext cx="955800" cy="9558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"/>
          <p:cNvSpPr/>
          <p:nvPr/>
        </p:nvSpPr>
        <p:spPr>
          <a:xfrm rot="5400000" flipH="1">
            <a:off x="11265266" y="5944930"/>
            <a:ext cx="500700" cy="5007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"/>
          <p:cNvSpPr/>
          <p:nvPr/>
        </p:nvSpPr>
        <p:spPr>
          <a:xfrm rot="5400000" flipH="1">
            <a:off x="11386413" y="6070915"/>
            <a:ext cx="255600" cy="2556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0" name="Google Shape;470;p5"/>
          <p:cNvGrpSpPr/>
          <p:nvPr/>
        </p:nvGrpSpPr>
        <p:grpSpPr>
          <a:xfrm rot="5400000">
            <a:off x="10256153" y="555443"/>
            <a:ext cx="447313" cy="519892"/>
            <a:chOff x="10628069" y="2437255"/>
            <a:chExt cx="369772" cy="748800"/>
          </a:xfrm>
        </p:grpSpPr>
        <p:cxnSp>
          <p:nvCxnSpPr>
            <p:cNvPr id="471" name="Google Shape;471;p5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2" name="Google Shape;472;p5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3" name="Google Shape;473;p5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74" name="Google Shape;474;p5"/>
          <p:cNvSpPr/>
          <p:nvPr/>
        </p:nvSpPr>
        <p:spPr>
          <a:xfrm rot="5400000">
            <a:off x="10687913" y="590604"/>
            <a:ext cx="455400" cy="45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"/>
          <p:cNvSpPr/>
          <p:nvPr/>
        </p:nvSpPr>
        <p:spPr>
          <a:xfrm>
            <a:off x="10810234" y="712965"/>
            <a:ext cx="210600" cy="21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"/>
          <p:cNvSpPr/>
          <p:nvPr/>
        </p:nvSpPr>
        <p:spPr>
          <a:xfrm>
            <a:off x="11503469" y="478900"/>
            <a:ext cx="210600" cy="21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"/>
          <p:cNvSpPr/>
          <p:nvPr/>
        </p:nvSpPr>
        <p:spPr>
          <a:xfrm rot="5400000">
            <a:off x="10099988" y="5723215"/>
            <a:ext cx="926700" cy="951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"/>
          <p:cNvSpPr/>
          <p:nvPr/>
        </p:nvSpPr>
        <p:spPr>
          <a:xfrm rot="5400000" flipH="1">
            <a:off x="10211844" y="5859328"/>
            <a:ext cx="702900" cy="7029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5"/>
          <p:cNvSpPr/>
          <p:nvPr/>
        </p:nvSpPr>
        <p:spPr>
          <a:xfrm rot="5400000" flipH="1">
            <a:off x="10319158" y="5966642"/>
            <a:ext cx="488400" cy="4884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"/>
          <p:cNvSpPr/>
          <p:nvPr/>
        </p:nvSpPr>
        <p:spPr>
          <a:xfrm flipH="1">
            <a:off x="10083109" y="5744365"/>
            <a:ext cx="474300" cy="47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"/>
          <p:cNvSpPr/>
          <p:nvPr/>
        </p:nvSpPr>
        <p:spPr>
          <a:xfrm flipH="1">
            <a:off x="10465769" y="6118388"/>
            <a:ext cx="180900" cy="180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5"/>
          <p:cNvGrpSpPr/>
          <p:nvPr/>
        </p:nvGrpSpPr>
        <p:grpSpPr>
          <a:xfrm flipH="1">
            <a:off x="10678730" y="6336819"/>
            <a:ext cx="263802" cy="34198"/>
            <a:chOff x="10578164" y="275923"/>
            <a:chExt cx="416551" cy="54000"/>
          </a:xfrm>
        </p:grpSpPr>
        <p:sp>
          <p:nvSpPr>
            <p:cNvPr id="483" name="Google Shape;483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" name="Google Shape;486;p5"/>
          <p:cNvGrpSpPr/>
          <p:nvPr/>
        </p:nvGrpSpPr>
        <p:grpSpPr>
          <a:xfrm flipH="1">
            <a:off x="10678730" y="6433845"/>
            <a:ext cx="263802" cy="34198"/>
            <a:chOff x="10578164" y="275923"/>
            <a:chExt cx="416551" cy="54000"/>
          </a:xfrm>
        </p:grpSpPr>
        <p:sp>
          <p:nvSpPr>
            <p:cNvPr id="487" name="Google Shape;487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5"/>
          <p:cNvGrpSpPr/>
          <p:nvPr/>
        </p:nvGrpSpPr>
        <p:grpSpPr>
          <a:xfrm flipH="1">
            <a:off x="10678730" y="6530871"/>
            <a:ext cx="263802" cy="34198"/>
            <a:chOff x="10578164" y="275923"/>
            <a:chExt cx="416551" cy="54000"/>
          </a:xfrm>
        </p:grpSpPr>
        <p:sp>
          <p:nvSpPr>
            <p:cNvPr id="491" name="Google Shape;491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5"/>
          <p:cNvGrpSpPr/>
          <p:nvPr/>
        </p:nvGrpSpPr>
        <p:grpSpPr>
          <a:xfrm flipH="1">
            <a:off x="10192076" y="5872517"/>
            <a:ext cx="263802" cy="34198"/>
            <a:chOff x="10578164" y="275923"/>
            <a:chExt cx="416551" cy="54000"/>
          </a:xfrm>
        </p:grpSpPr>
        <p:sp>
          <p:nvSpPr>
            <p:cNvPr id="495" name="Google Shape;495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" name="Google Shape;498;p5"/>
          <p:cNvGrpSpPr/>
          <p:nvPr/>
        </p:nvGrpSpPr>
        <p:grpSpPr>
          <a:xfrm flipH="1">
            <a:off x="10192076" y="5969543"/>
            <a:ext cx="263802" cy="34198"/>
            <a:chOff x="10578164" y="275923"/>
            <a:chExt cx="416551" cy="54000"/>
          </a:xfrm>
        </p:grpSpPr>
        <p:sp>
          <p:nvSpPr>
            <p:cNvPr id="499" name="Google Shape;499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2" name="Google Shape;502;p5"/>
          <p:cNvGrpSpPr/>
          <p:nvPr/>
        </p:nvGrpSpPr>
        <p:grpSpPr>
          <a:xfrm flipH="1">
            <a:off x="10192076" y="6066569"/>
            <a:ext cx="263802" cy="34198"/>
            <a:chOff x="10578164" y="275923"/>
            <a:chExt cx="416551" cy="54000"/>
          </a:xfrm>
        </p:grpSpPr>
        <p:sp>
          <p:nvSpPr>
            <p:cNvPr id="503" name="Google Shape;503;p5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"/>
          <p:cNvSpPr/>
          <p:nvPr/>
        </p:nvSpPr>
        <p:spPr>
          <a:xfrm flipH="1">
            <a:off x="10942175" y="5650638"/>
            <a:ext cx="1054500" cy="1014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DD0CBEE-70A2-42B5-9FDC-DA9CFD36BCCB}"/>
              </a:ext>
            </a:extLst>
          </p:cNvPr>
          <p:cNvGrpSpPr/>
          <p:nvPr userDrawn="1"/>
        </p:nvGrpSpPr>
        <p:grpSpPr>
          <a:xfrm>
            <a:off x="10940211" y="5667555"/>
            <a:ext cx="1054936" cy="862641"/>
            <a:chOff x="3210946" y="234733"/>
            <a:chExt cx="1560780" cy="1298611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DB11964-1010-4B52-AABE-C93D730B7B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EB62A1-962A-4A98-8742-C4B08C91BB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74B375E-B0A5-426E-BF41-17AE000325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913CA21-438F-4B23-8C08-0AF7782BC6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5850D2B-4088-4B12-A01C-336779A1F8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DC57BBB-8ECB-4525-8184-5677EBABC4D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399F37-A8AD-47EE-9750-A42A5196A3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255A7D5-D4DC-419C-938A-1488D37EF4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8" name="Google Shape;638;p7"/>
          <p:cNvSpPr txBox="1">
            <a:spLocks noGrp="1"/>
          </p:cNvSpPr>
          <p:nvPr>
            <p:ph type="title"/>
          </p:nvPr>
        </p:nvSpPr>
        <p:spPr>
          <a:xfrm>
            <a:off x="873350" y="12935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639" name="Google Shape;639;p7"/>
          <p:cNvSpPr txBox="1">
            <a:spLocks noGrp="1"/>
          </p:cNvSpPr>
          <p:nvPr>
            <p:ph type="body" idx="1"/>
          </p:nvPr>
        </p:nvSpPr>
        <p:spPr>
          <a:xfrm>
            <a:off x="873350" y="22936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640" name="Google Shape;640;p7"/>
          <p:cNvSpPr txBox="1">
            <a:spLocks noGrp="1"/>
          </p:cNvSpPr>
          <p:nvPr>
            <p:ph type="body" idx="2"/>
          </p:nvPr>
        </p:nvSpPr>
        <p:spPr>
          <a:xfrm>
            <a:off x="6464146" y="22818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1" name="Google Shape;641;p7"/>
          <p:cNvSpPr/>
          <p:nvPr/>
        </p:nvSpPr>
        <p:spPr>
          <a:xfrm rot="-5400000" flipH="1">
            <a:off x="10943908" y="4662679"/>
            <a:ext cx="993600" cy="10197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7"/>
          <p:cNvSpPr/>
          <p:nvPr/>
        </p:nvSpPr>
        <p:spPr>
          <a:xfrm rot="-5400000">
            <a:off x="11063920" y="4808749"/>
            <a:ext cx="753600" cy="7536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7"/>
          <p:cNvSpPr/>
          <p:nvPr/>
        </p:nvSpPr>
        <p:spPr>
          <a:xfrm rot="-5400000">
            <a:off x="11178853" y="4923617"/>
            <a:ext cx="523800" cy="523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7"/>
          <p:cNvSpPr/>
          <p:nvPr/>
        </p:nvSpPr>
        <p:spPr>
          <a:xfrm>
            <a:off x="11447080" y="4685379"/>
            <a:ext cx="508500" cy="50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7"/>
          <p:cNvSpPr/>
          <p:nvPr/>
        </p:nvSpPr>
        <p:spPr>
          <a:xfrm>
            <a:off x="11351369" y="5086434"/>
            <a:ext cx="194100" cy="19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6" name="Google Shape;646;p7"/>
          <p:cNvGrpSpPr/>
          <p:nvPr/>
        </p:nvGrpSpPr>
        <p:grpSpPr>
          <a:xfrm>
            <a:off x="11034459" y="5320659"/>
            <a:ext cx="282880" cy="36671"/>
            <a:chOff x="10578164" y="275923"/>
            <a:chExt cx="416551" cy="54000"/>
          </a:xfrm>
        </p:grpSpPr>
        <p:sp>
          <p:nvSpPr>
            <p:cNvPr id="647" name="Google Shape;647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7"/>
          <p:cNvGrpSpPr/>
          <p:nvPr/>
        </p:nvGrpSpPr>
        <p:grpSpPr>
          <a:xfrm>
            <a:off x="11034459" y="5424697"/>
            <a:ext cx="282880" cy="36671"/>
            <a:chOff x="10578164" y="275923"/>
            <a:chExt cx="416551" cy="54000"/>
          </a:xfrm>
        </p:grpSpPr>
        <p:sp>
          <p:nvSpPr>
            <p:cNvPr id="651" name="Google Shape;651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4" name="Google Shape;654;p7"/>
          <p:cNvGrpSpPr/>
          <p:nvPr/>
        </p:nvGrpSpPr>
        <p:grpSpPr>
          <a:xfrm>
            <a:off x="11034459" y="5528735"/>
            <a:ext cx="282880" cy="36671"/>
            <a:chOff x="10578164" y="275923"/>
            <a:chExt cx="416551" cy="54000"/>
          </a:xfrm>
        </p:grpSpPr>
        <p:sp>
          <p:nvSpPr>
            <p:cNvPr id="655" name="Google Shape;655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7"/>
          <p:cNvGrpSpPr/>
          <p:nvPr/>
        </p:nvGrpSpPr>
        <p:grpSpPr>
          <a:xfrm>
            <a:off x="11556283" y="4822802"/>
            <a:ext cx="282880" cy="36671"/>
            <a:chOff x="10578164" y="275923"/>
            <a:chExt cx="416551" cy="54000"/>
          </a:xfrm>
        </p:grpSpPr>
        <p:sp>
          <p:nvSpPr>
            <p:cNvPr id="659" name="Google Shape;659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7"/>
          <p:cNvGrpSpPr/>
          <p:nvPr/>
        </p:nvGrpSpPr>
        <p:grpSpPr>
          <a:xfrm>
            <a:off x="11556283" y="4926840"/>
            <a:ext cx="282880" cy="36671"/>
            <a:chOff x="10578164" y="275923"/>
            <a:chExt cx="416551" cy="54000"/>
          </a:xfrm>
        </p:grpSpPr>
        <p:sp>
          <p:nvSpPr>
            <p:cNvPr id="663" name="Google Shape;663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6" name="Google Shape;666;p7"/>
          <p:cNvGrpSpPr/>
          <p:nvPr/>
        </p:nvGrpSpPr>
        <p:grpSpPr>
          <a:xfrm>
            <a:off x="11556283" y="5030878"/>
            <a:ext cx="282880" cy="36671"/>
            <a:chOff x="10578164" y="275923"/>
            <a:chExt cx="416551" cy="54000"/>
          </a:xfrm>
        </p:grpSpPr>
        <p:sp>
          <p:nvSpPr>
            <p:cNvPr id="667" name="Google Shape;667;p7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0" name="Google Shape;680;p7"/>
          <p:cNvGrpSpPr/>
          <p:nvPr/>
        </p:nvGrpSpPr>
        <p:grpSpPr>
          <a:xfrm rot="59737" flipH="1">
            <a:off x="10939584" y="5640153"/>
            <a:ext cx="1041545" cy="1041481"/>
            <a:chOff x="3247624" y="213651"/>
            <a:chExt cx="1533709" cy="1533614"/>
          </a:xfrm>
        </p:grpSpPr>
        <p:sp>
          <p:nvSpPr>
            <p:cNvPr id="681" name="Google Shape;681;p7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7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3" name="Google Shape;683;p7"/>
          <p:cNvSpPr/>
          <p:nvPr/>
        </p:nvSpPr>
        <p:spPr>
          <a:xfrm flipH="1">
            <a:off x="11221584" y="5921549"/>
            <a:ext cx="477900" cy="47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7"/>
          <p:cNvSpPr/>
          <p:nvPr/>
        </p:nvSpPr>
        <p:spPr>
          <a:xfrm flipH="1">
            <a:off x="11339157" y="6039477"/>
            <a:ext cx="242400" cy="242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7"/>
          <p:cNvSpPr/>
          <p:nvPr/>
        </p:nvSpPr>
        <p:spPr>
          <a:xfrm flipH="1">
            <a:off x="10427311" y="5654840"/>
            <a:ext cx="508500" cy="50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7"/>
          <p:cNvSpPr/>
          <p:nvPr/>
        </p:nvSpPr>
        <p:spPr>
          <a:xfrm rot="-5400000" flipH="1">
            <a:off x="10427216" y="6158380"/>
            <a:ext cx="508500" cy="50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7" name="Google Shape;687;p7"/>
          <p:cNvGrpSpPr/>
          <p:nvPr/>
        </p:nvGrpSpPr>
        <p:grpSpPr>
          <a:xfrm rot="-5400000" flipH="1">
            <a:off x="10550281" y="5646193"/>
            <a:ext cx="262501" cy="508510"/>
            <a:chOff x="10628069" y="2437255"/>
            <a:chExt cx="369772" cy="748800"/>
          </a:xfrm>
        </p:grpSpPr>
        <p:cxnSp>
          <p:nvCxnSpPr>
            <p:cNvPr id="688" name="Google Shape;688;p7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89" name="Google Shape;689;p7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0" name="Google Shape;690;p7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691" name="Google Shape;691;p7"/>
          <p:cNvGrpSpPr/>
          <p:nvPr/>
        </p:nvGrpSpPr>
        <p:grpSpPr>
          <a:xfrm rot="-5400000" flipH="1">
            <a:off x="10557064" y="6154407"/>
            <a:ext cx="251112" cy="508510"/>
            <a:chOff x="10628069" y="2437255"/>
            <a:chExt cx="369772" cy="748800"/>
          </a:xfrm>
        </p:grpSpPr>
        <p:cxnSp>
          <p:nvCxnSpPr>
            <p:cNvPr id="692" name="Google Shape;692;p7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3" name="Google Shape;693;p7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94" name="Google Shape;694;p7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95" name="Google Shape;695;p7"/>
          <p:cNvSpPr/>
          <p:nvPr/>
        </p:nvSpPr>
        <p:spPr>
          <a:xfrm rot="10800000">
            <a:off x="9925020" y="5653342"/>
            <a:ext cx="1013400" cy="1013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6" name="Google Shape;696;p7"/>
          <p:cNvGrpSpPr/>
          <p:nvPr/>
        </p:nvGrpSpPr>
        <p:grpSpPr>
          <a:xfrm rot="5400000">
            <a:off x="10046451" y="5775647"/>
            <a:ext cx="762765" cy="762765"/>
            <a:chOff x="6214949" y="2511699"/>
            <a:chExt cx="1123200" cy="1123200"/>
          </a:xfrm>
        </p:grpSpPr>
        <p:sp>
          <p:nvSpPr>
            <p:cNvPr id="697" name="Google Shape;697;p7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7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7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0" name="Google Shape;700;p7"/>
          <p:cNvSpPr/>
          <p:nvPr/>
        </p:nvSpPr>
        <p:spPr>
          <a:xfrm>
            <a:off x="161600" y="715829"/>
            <a:ext cx="1049400" cy="499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7"/>
          <p:cNvSpPr/>
          <p:nvPr/>
        </p:nvSpPr>
        <p:spPr>
          <a:xfrm rot="-5400000" flipH="1">
            <a:off x="164361" y="167215"/>
            <a:ext cx="1049400" cy="104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7"/>
          <p:cNvSpPr/>
          <p:nvPr/>
        </p:nvSpPr>
        <p:spPr>
          <a:xfrm rot="-5400000" flipH="1">
            <a:off x="426735" y="429589"/>
            <a:ext cx="525000" cy="52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7"/>
          <p:cNvSpPr/>
          <p:nvPr/>
        </p:nvSpPr>
        <p:spPr>
          <a:xfrm rot="-5400000" flipH="1">
            <a:off x="557921" y="560776"/>
            <a:ext cx="262200" cy="26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7"/>
          <p:cNvSpPr/>
          <p:nvPr/>
        </p:nvSpPr>
        <p:spPr>
          <a:xfrm rot="-5400000" flipH="1">
            <a:off x="295548" y="298402"/>
            <a:ext cx="787200" cy="78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7"/>
          <p:cNvSpPr/>
          <p:nvPr/>
        </p:nvSpPr>
        <p:spPr>
          <a:xfrm>
            <a:off x="160477" y="195322"/>
            <a:ext cx="525000" cy="52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7"/>
          <p:cNvSpPr/>
          <p:nvPr/>
        </p:nvSpPr>
        <p:spPr>
          <a:xfrm rot="-5400000">
            <a:off x="695599" y="182959"/>
            <a:ext cx="525000" cy="52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7" name="Google Shape;707;p7"/>
          <p:cNvGrpSpPr/>
          <p:nvPr/>
        </p:nvGrpSpPr>
        <p:grpSpPr>
          <a:xfrm>
            <a:off x="293401" y="186714"/>
            <a:ext cx="791215" cy="524759"/>
            <a:chOff x="10624861" y="3933984"/>
            <a:chExt cx="1115330" cy="748800"/>
          </a:xfrm>
        </p:grpSpPr>
        <p:cxnSp>
          <p:nvCxnSpPr>
            <p:cNvPr id="708" name="Google Shape;708;p7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09" name="Google Shape;709;p7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0" name="Google Shape;710;p7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1" name="Google Shape;711;p7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2" name="Google Shape;712;p7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3" name="Google Shape;713;p7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14" name="Google Shape;714;p7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"/>
          <p:cNvSpPr txBox="1">
            <a:spLocks noGrp="1"/>
          </p:cNvSpPr>
          <p:nvPr>
            <p:ph type="title"/>
          </p:nvPr>
        </p:nvSpPr>
        <p:spPr>
          <a:xfrm>
            <a:off x="2703300" y="1020125"/>
            <a:ext cx="6785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17" name="Google Shape;717;p8"/>
          <p:cNvSpPr txBox="1">
            <a:spLocks noGrp="1"/>
          </p:cNvSpPr>
          <p:nvPr>
            <p:ph type="body" idx="1"/>
          </p:nvPr>
        </p:nvSpPr>
        <p:spPr>
          <a:xfrm>
            <a:off x="2703302" y="2035175"/>
            <a:ext cx="67854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718" name="Google Shape;718;p8"/>
          <p:cNvSpPr/>
          <p:nvPr/>
        </p:nvSpPr>
        <p:spPr>
          <a:xfrm>
            <a:off x="138303" y="19645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8"/>
          <p:cNvSpPr/>
          <p:nvPr/>
        </p:nvSpPr>
        <p:spPr>
          <a:xfrm>
            <a:off x="147129" y="196942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0" name="Google Shape;720;p8"/>
          <p:cNvGrpSpPr/>
          <p:nvPr/>
        </p:nvGrpSpPr>
        <p:grpSpPr>
          <a:xfrm>
            <a:off x="138491" y="723273"/>
            <a:ext cx="527441" cy="534044"/>
            <a:chOff x="8943245" y="2438859"/>
            <a:chExt cx="739541" cy="748800"/>
          </a:xfrm>
        </p:grpSpPr>
        <p:cxnSp>
          <p:nvCxnSpPr>
            <p:cNvPr id="721" name="Google Shape;721;p8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2" name="Google Shape;722;p8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3" name="Google Shape;723;p8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4" name="Google Shape;724;p8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25" name="Google Shape;725;p8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26" name="Google Shape;726;p8"/>
          <p:cNvSpPr/>
          <p:nvPr/>
        </p:nvSpPr>
        <p:spPr>
          <a:xfrm>
            <a:off x="247156" y="329329"/>
            <a:ext cx="782700" cy="78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8"/>
          <p:cNvSpPr/>
          <p:nvPr/>
        </p:nvSpPr>
        <p:spPr>
          <a:xfrm>
            <a:off x="387307" y="469480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8"/>
          <p:cNvSpPr/>
          <p:nvPr/>
        </p:nvSpPr>
        <p:spPr>
          <a:xfrm>
            <a:off x="514872" y="597045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8"/>
          <p:cNvSpPr/>
          <p:nvPr/>
        </p:nvSpPr>
        <p:spPr>
          <a:xfrm>
            <a:off x="1201162" y="196451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8"/>
          <p:cNvSpPr/>
          <p:nvPr/>
        </p:nvSpPr>
        <p:spPr>
          <a:xfrm>
            <a:off x="1200019" y="73074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1" name="Google Shape;731;p8"/>
          <p:cNvGrpSpPr/>
          <p:nvPr/>
        </p:nvGrpSpPr>
        <p:grpSpPr>
          <a:xfrm>
            <a:off x="1340107" y="722129"/>
            <a:ext cx="263721" cy="534044"/>
            <a:chOff x="10628069" y="2437255"/>
            <a:chExt cx="369772" cy="748800"/>
          </a:xfrm>
        </p:grpSpPr>
        <p:cxnSp>
          <p:nvCxnSpPr>
            <p:cNvPr id="732" name="Google Shape;732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3" name="Google Shape;733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34" name="Google Shape;734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35" name="Google Shape;735;p8"/>
          <p:cNvSpPr/>
          <p:nvPr/>
        </p:nvSpPr>
        <p:spPr>
          <a:xfrm>
            <a:off x="1330607" y="328183"/>
            <a:ext cx="282900" cy="282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8"/>
          <p:cNvSpPr/>
          <p:nvPr/>
        </p:nvSpPr>
        <p:spPr>
          <a:xfrm>
            <a:off x="1398680" y="396256"/>
            <a:ext cx="146400" cy="14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8"/>
          <p:cNvSpPr/>
          <p:nvPr/>
        </p:nvSpPr>
        <p:spPr>
          <a:xfrm rot="5400000">
            <a:off x="1736669" y="732133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8"/>
          <p:cNvSpPr/>
          <p:nvPr/>
        </p:nvSpPr>
        <p:spPr>
          <a:xfrm>
            <a:off x="1752206" y="214348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8"/>
          <p:cNvSpPr/>
          <p:nvPr/>
        </p:nvSpPr>
        <p:spPr>
          <a:xfrm>
            <a:off x="1858032" y="320175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8"/>
          <p:cNvSpPr/>
          <p:nvPr/>
        </p:nvSpPr>
        <p:spPr>
          <a:xfrm>
            <a:off x="1926105" y="388248"/>
            <a:ext cx="146400" cy="146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8"/>
          <p:cNvSpPr/>
          <p:nvPr/>
        </p:nvSpPr>
        <p:spPr>
          <a:xfrm rot="-5400000">
            <a:off x="145984" y="1259425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8"/>
          <p:cNvSpPr/>
          <p:nvPr/>
        </p:nvSpPr>
        <p:spPr>
          <a:xfrm rot="-5400000">
            <a:off x="275102" y="1388907"/>
            <a:ext cx="791400" cy="791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8"/>
          <p:cNvSpPr/>
          <p:nvPr/>
        </p:nvSpPr>
        <p:spPr>
          <a:xfrm rot="-5400000">
            <a:off x="395804" y="150940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8"/>
          <p:cNvSpPr/>
          <p:nvPr/>
        </p:nvSpPr>
        <p:spPr>
          <a:xfrm rot="-5400000">
            <a:off x="538815" y="1647234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8"/>
          <p:cNvSpPr/>
          <p:nvPr/>
        </p:nvSpPr>
        <p:spPr>
          <a:xfrm rot="-5400000" flipH="1">
            <a:off x="144840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8"/>
          <p:cNvSpPr/>
          <p:nvPr/>
        </p:nvSpPr>
        <p:spPr>
          <a:xfrm rot="5400000">
            <a:off x="150181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8"/>
          <p:cNvSpPr/>
          <p:nvPr/>
        </p:nvSpPr>
        <p:spPr>
          <a:xfrm rot="-5400000" flipH="1">
            <a:off x="401525" y="1494750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8"/>
          <p:cNvSpPr/>
          <p:nvPr/>
        </p:nvSpPr>
        <p:spPr>
          <a:xfrm rot="-5400000" flipH="1">
            <a:off x="537671" y="1625583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3" name="Google Shape;753;p8"/>
          <p:cNvGrpSpPr/>
          <p:nvPr/>
        </p:nvGrpSpPr>
        <p:grpSpPr>
          <a:xfrm rot="5400000">
            <a:off x="9953899" y="145391"/>
            <a:ext cx="1024041" cy="1024041"/>
            <a:chOff x="4761550" y="1708047"/>
            <a:chExt cx="1516200" cy="1516200"/>
          </a:xfrm>
        </p:grpSpPr>
        <p:sp>
          <p:nvSpPr>
            <p:cNvPr id="754" name="Google Shape;754;p8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6" name="Google Shape;756;p8"/>
          <p:cNvGrpSpPr/>
          <p:nvPr/>
        </p:nvGrpSpPr>
        <p:grpSpPr>
          <a:xfrm rot="5400000">
            <a:off x="9412491" y="-381011"/>
            <a:ext cx="2079963" cy="2079963"/>
            <a:chOff x="6547473" y="2211197"/>
            <a:chExt cx="2916381" cy="2916381"/>
          </a:xfrm>
        </p:grpSpPr>
        <p:grpSp>
          <p:nvGrpSpPr>
            <p:cNvPr id="757" name="Google Shape;757;p8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758" name="Google Shape;758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9" name="Google Shape;759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0" name="Google Shape;760;p8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761" name="Google Shape;761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2" name="Google Shape;762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3" name="Google Shape;763;p8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764" name="Google Shape;764;p8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5" name="Google Shape;765;p8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6" name="Google Shape;766;p8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767" name="Google Shape;767;p8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8" name="Google Shape;768;p8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69" name="Google Shape;769;p8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770" name="Google Shape;770;p8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1" name="Google Shape;771;p8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72" name="Google Shape;772;p8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773" name="Google Shape;773;p8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4" name="Google Shape;774;p8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775" name="Google Shape;775;p8"/>
          <p:cNvSpPr/>
          <p:nvPr/>
        </p:nvSpPr>
        <p:spPr>
          <a:xfrm rot="10800000">
            <a:off x="11105670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8"/>
          <p:cNvSpPr/>
          <p:nvPr/>
        </p:nvSpPr>
        <p:spPr>
          <a:xfrm rot="10800000">
            <a:off x="11239163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8"/>
          <p:cNvSpPr/>
          <p:nvPr/>
        </p:nvSpPr>
        <p:spPr>
          <a:xfrm rot="10800000" flipH="1">
            <a:off x="11104783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8"/>
          <p:cNvSpPr/>
          <p:nvPr/>
        </p:nvSpPr>
        <p:spPr>
          <a:xfrm rot="5400000">
            <a:off x="11502229" y="134304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8"/>
          <p:cNvSpPr/>
          <p:nvPr/>
        </p:nvSpPr>
        <p:spPr>
          <a:xfrm rot="10800000">
            <a:off x="10973411" y="134130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0" name="Google Shape;780;p8"/>
          <p:cNvGrpSpPr/>
          <p:nvPr/>
        </p:nvGrpSpPr>
        <p:grpSpPr>
          <a:xfrm rot="10800000">
            <a:off x="11640055" y="134297"/>
            <a:ext cx="275702" cy="534044"/>
            <a:chOff x="10628069" y="2437255"/>
            <a:chExt cx="369772" cy="748800"/>
          </a:xfrm>
        </p:grpSpPr>
        <p:cxnSp>
          <p:nvCxnSpPr>
            <p:cNvPr id="781" name="Google Shape;781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2" name="Google Shape;782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3" name="Google Shape;783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84" name="Google Shape;784;p8"/>
          <p:cNvGrpSpPr/>
          <p:nvPr/>
        </p:nvGrpSpPr>
        <p:grpSpPr>
          <a:xfrm rot="10800000">
            <a:off x="11112902" y="133154"/>
            <a:ext cx="263721" cy="534044"/>
            <a:chOff x="10628069" y="2437255"/>
            <a:chExt cx="369772" cy="748800"/>
          </a:xfrm>
        </p:grpSpPr>
        <p:cxnSp>
          <p:nvCxnSpPr>
            <p:cNvPr id="785" name="Google Shape;785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6" name="Google Shape;786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87" name="Google Shape;787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788" name="Google Shape;788;p8"/>
          <p:cNvSpPr/>
          <p:nvPr/>
        </p:nvSpPr>
        <p:spPr>
          <a:xfrm rot="-5400000" flipH="1">
            <a:off x="10973830" y="131565"/>
            <a:ext cx="1064400" cy="1064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8"/>
          <p:cNvSpPr/>
          <p:nvPr/>
        </p:nvSpPr>
        <p:spPr>
          <a:xfrm rot="10800000">
            <a:off x="10984425" y="1214942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0" name="Google Shape;790;p8"/>
          <p:cNvGrpSpPr/>
          <p:nvPr/>
        </p:nvGrpSpPr>
        <p:grpSpPr>
          <a:xfrm flipH="1">
            <a:off x="11108532" y="267280"/>
            <a:ext cx="801066" cy="801066"/>
            <a:chOff x="6214949" y="2511699"/>
            <a:chExt cx="1123200" cy="1123200"/>
          </a:xfrm>
        </p:grpSpPr>
        <p:sp>
          <p:nvSpPr>
            <p:cNvPr id="791" name="Google Shape;791;p8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8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8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4" name="Google Shape;794;p8"/>
          <p:cNvSpPr/>
          <p:nvPr/>
        </p:nvSpPr>
        <p:spPr>
          <a:xfrm rot="10800000" flipH="1">
            <a:off x="10971275" y="1196940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8"/>
          <p:cNvSpPr/>
          <p:nvPr/>
        </p:nvSpPr>
        <p:spPr>
          <a:xfrm rot="10800000" flipH="1">
            <a:off x="11238290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8"/>
          <p:cNvSpPr/>
          <p:nvPr/>
        </p:nvSpPr>
        <p:spPr>
          <a:xfrm rot="10800000" flipH="1">
            <a:off x="11371797" y="1593414"/>
            <a:ext cx="267000" cy="26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8"/>
          <p:cNvSpPr/>
          <p:nvPr/>
        </p:nvSpPr>
        <p:spPr>
          <a:xfrm rot="5400000">
            <a:off x="10342684" y="533640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8"/>
          <p:cNvSpPr/>
          <p:nvPr/>
        </p:nvSpPr>
        <p:spPr>
          <a:xfrm rot="5400000" flipH="1">
            <a:off x="9637817" y="5901438"/>
            <a:ext cx="1068000" cy="5082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8"/>
          <p:cNvSpPr/>
          <p:nvPr/>
        </p:nvSpPr>
        <p:spPr>
          <a:xfrm rot="10800000">
            <a:off x="9916235" y="5618728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8"/>
          <p:cNvSpPr/>
          <p:nvPr/>
        </p:nvSpPr>
        <p:spPr>
          <a:xfrm rot="10800000">
            <a:off x="10182920" y="5885414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8"/>
          <p:cNvSpPr/>
          <p:nvPr/>
        </p:nvSpPr>
        <p:spPr>
          <a:xfrm rot="10800000">
            <a:off x="10316713" y="6019207"/>
            <a:ext cx="267000" cy="267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8"/>
          <p:cNvSpPr/>
          <p:nvPr/>
        </p:nvSpPr>
        <p:spPr>
          <a:xfrm rot="10800000">
            <a:off x="10049427" y="5751921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8"/>
          <p:cNvSpPr/>
          <p:nvPr/>
        </p:nvSpPr>
        <p:spPr>
          <a:xfrm rot="10800000">
            <a:off x="10989611" y="4554400"/>
            <a:ext cx="1043400" cy="10710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8"/>
          <p:cNvSpPr/>
          <p:nvPr/>
        </p:nvSpPr>
        <p:spPr>
          <a:xfrm rot="-5400000" flipH="1">
            <a:off x="10980770" y="5645993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8"/>
          <p:cNvSpPr/>
          <p:nvPr/>
        </p:nvSpPr>
        <p:spPr>
          <a:xfrm rot="5400000" flipH="1">
            <a:off x="10980601" y="5619833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6" name="Google Shape;806;p8"/>
          <p:cNvGrpSpPr/>
          <p:nvPr/>
        </p:nvGrpSpPr>
        <p:grpSpPr>
          <a:xfrm rot="-5400000" flipH="1">
            <a:off x="11231067" y="5887547"/>
            <a:ext cx="1079966" cy="542389"/>
            <a:chOff x="10576560" y="3328633"/>
            <a:chExt cx="1514255" cy="760500"/>
          </a:xfrm>
        </p:grpSpPr>
        <p:sp>
          <p:nvSpPr>
            <p:cNvPr id="807" name="Google Shape;807;p8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8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9" name="Google Shape;809;p8"/>
          <p:cNvSpPr/>
          <p:nvPr/>
        </p:nvSpPr>
        <p:spPr>
          <a:xfrm rot="10800000">
            <a:off x="11252111" y="587614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8"/>
          <p:cNvSpPr/>
          <p:nvPr/>
        </p:nvSpPr>
        <p:spPr>
          <a:xfrm rot="10800000" flipH="1">
            <a:off x="11253473" y="5877289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1" name="Google Shape;811;p8"/>
          <p:cNvGrpSpPr/>
          <p:nvPr/>
        </p:nvGrpSpPr>
        <p:grpSpPr>
          <a:xfrm rot="5400000" flipH="1">
            <a:off x="11325953" y="5947927"/>
            <a:ext cx="419790" cy="419790"/>
            <a:chOff x="9392653" y="5061283"/>
            <a:chExt cx="588600" cy="588600"/>
          </a:xfrm>
        </p:grpSpPr>
        <p:sp>
          <p:nvSpPr>
            <p:cNvPr id="812" name="Google Shape;812;p8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5" name="Google Shape;815;p8"/>
          <p:cNvSpPr/>
          <p:nvPr/>
        </p:nvSpPr>
        <p:spPr>
          <a:xfrm rot="10800000" flipH="1">
            <a:off x="11101883" y="4694259"/>
            <a:ext cx="791400" cy="7914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8"/>
          <p:cNvSpPr/>
          <p:nvPr/>
        </p:nvSpPr>
        <p:spPr>
          <a:xfrm rot="10800000" flipH="1">
            <a:off x="11222586" y="4814757"/>
            <a:ext cx="550200" cy="5502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8"/>
          <p:cNvSpPr/>
          <p:nvPr/>
        </p:nvSpPr>
        <p:spPr>
          <a:xfrm rot="5400000" flipH="1">
            <a:off x="11488577" y="4548964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8"/>
          <p:cNvSpPr/>
          <p:nvPr/>
        </p:nvSpPr>
        <p:spPr>
          <a:xfrm rot="5400000" flipH="1">
            <a:off x="11397840" y="4979931"/>
            <a:ext cx="203700" cy="20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9" name="Google Shape;819;p8"/>
          <p:cNvGrpSpPr/>
          <p:nvPr/>
        </p:nvGrpSpPr>
        <p:grpSpPr>
          <a:xfrm rot="5400000" flipH="1">
            <a:off x="11187905" y="5348691"/>
            <a:ext cx="297084" cy="38513"/>
            <a:chOff x="10578164" y="275923"/>
            <a:chExt cx="416551" cy="54000"/>
          </a:xfrm>
        </p:grpSpPr>
        <p:sp>
          <p:nvSpPr>
            <p:cNvPr id="820" name="Google Shape;820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8"/>
          <p:cNvGrpSpPr/>
          <p:nvPr/>
        </p:nvGrpSpPr>
        <p:grpSpPr>
          <a:xfrm rot="5400000" flipH="1">
            <a:off x="11078645" y="5348691"/>
            <a:ext cx="297084" cy="38513"/>
            <a:chOff x="10578164" y="275923"/>
            <a:chExt cx="416551" cy="54000"/>
          </a:xfrm>
        </p:grpSpPr>
        <p:sp>
          <p:nvSpPr>
            <p:cNvPr id="824" name="Google Shape;824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7" name="Google Shape;827;p8"/>
          <p:cNvGrpSpPr/>
          <p:nvPr/>
        </p:nvGrpSpPr>
        <p:grpSpPr>
          <a:xfrm rot="5400000" flipH="1">
            <a:off x="10969384" y="5348691"/>
            <a:ext cx="297084" cy="38513"/>
            <a:chOff x="10578164" y="275923"/>
            <a:chExt cx="416551" cy="54000"/>
          </a:xfrm>
        </p:grpSpPr>
        <p:sp>
          <p:nvSpPr>
            <p:cNvPr id="828" name="Google Shape;828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8"/>
          <p:cNvGrpSpPr/>
          <p:nvPr/>
        </p:nvGrpSpPr>
        <p:grpSpPr>
          <a:xfrm rot="5400000" flipH="1">
            <a:off x="11710755" y="4800672"/>
            <a:ext cx="297084" cy="38513"/>
            <a:chOff x="10578164" y="275923"/>
            <a:chExt cx="416551" cy="54000"/>
          </a:xfrm>
        </p:grpSpPr>
        <p:sp>
          <p:nvSpPr>
            <p:cNvPr id="832" name="Google Shape;832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8"/>
          <p:cNvGrpSpPr/>
          <p:nvPr/>
        </p:nvGrpSpPr>
        <p:grpSpPr>
          <a:xfrm rot="5400000" flipH="1">
            <a:off x="11601494" y="4800672"/>
            <a:ext cx="297084" cy="38513"/>
            <a:chOff x="10578164" y="275923"/>
            <a:chExt cx="416551" cy="54000"/>
          </a:xfrm>
        </p:grpSpPr>
        <p:sp>
          <p:nvSpPr>
            <p:cNvPr id="836" name="Google Shape;836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8"/>
          <p:cNvGrpSpPr/>
          <p:nvPr/>
        </p:nvGrpSpPr>
        <p:grpSpPr>
          <a:xfrm rot="5400000" flipH="1">
            <a:off x="11492233" y="4800672"/>
            <a:ext cx="297084" cy="38513"/>
            <a:chOff x="10578164" y="275923"/>
            <a:chExt cx="416551" cy="54000"/>
          </a:xfrm>
        </p:grpSpPr>
        <p:sp>
          <p:nvSpPr>
            <p:cNvPr id="840" name="Google Shape;840;p8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3" name="Google Shape;843;p8"/>
          <p:cNvSpPr/>
          <p:nvPr/>
        </p:nvSpPr>
        <p:spPr>
          <a:xfrm rot="5400000" flipH="1">
            <a:off x="10421331" y="6156381"/>
            <a:ext cx="534300" cy="534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8"/>
          <p:cNvSpPr/>
          <p:nvPr/>
        </p:nvSpPr>
        <p:spPr>
          <a:xfrm rot="10800000" flipH="1">
            <a:off x="10433926" y="5611794"/>
            <a:ext cx="534300" cy="534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5" name="Google Shape;845;p8"/>
          <p:cNvGrpSpPr/>
          <p:nvPr/>
        </p:nvGrpSpPr>
        <p:grpSpPr>
          <a:xfrm rot="5400000" flipH="1">
            <a:off x="10294721" y="5885189"/>
            <a:ext cx="805268" cy="534044"/>
            <a:chOff x="10624861" y="3933984"/>
            <a:chExt cx="1115330" cy="748800"/>
          </a:xfrm>
        </p:grpSpPr>
        <p:cxnSp>
          <p:nvCxnSpPr>
            <p:cNvPr id="846" name="Google Shape;846;p8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7" name="Google Shape;847;p8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8" name="Google Shape;848;p8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49" name="Google Shape;849;p8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0" name="Google Shape;850;p8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1" name="Google Shape;851;p8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52" name="Google Shape;852;p8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53" name="Google Shape;853;p8"/>
          <p:cNvSpPr/>
          <p:nvPr/>
        </p:nvSpPr>
        <p:spPr>
          <a:xfrm rot="5400000">
            <a:off x="1540047" y="5621646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8"/>
          <p:cNvSpPr/>
          <p:nvPr/>
        </p:nvSpPr>
        <p:spPr>
          <a:xfrm rot="5400000">
            <a:off x="1693566" y="5775327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8"/>
          <p:cNvSpPr/>
          <p:nvPr/>
        </p:nvSpPr>
        <p:spPr>
          <a:xfrm rot="5400000" flipH="1">
            <a:off x="1540047" y="5622851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8"/>
          <p:cNvSpPr/>
          <p:nvPr/>
        </p:nvSpPr>
        <p:spPr>
          <a:xfrm>
            <a:off x="156488" y="6105380"/>
            <a:ext cx="1229400" cy="58470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8"/>
          <p:cNvSpPr/>
          <p:nvPr/>
        </p:nvSpPr>
        <p:spPr>
          <a:xfrm rot="-5400000" flipH="1">
            <a:off x="159723" y="5462695"/>
            <a:ext cx="1229400" cy="122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8"/>
          <p:cNvSpPr/>
          <p:nvPr/>
        </p:nvSpPr>
        <p:spPr>
          <a:xfrm rot="-5400000" flipH="1">
            <a:off x="467085" y="5770058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8"/>
          <p:cNvSpPr/>
          <p:nvPr/>
        </p:nvSpPr>
        <p:spPr>
          <a:xfrm rot="-5400000" flipH="1">
            <a:off x="620766" y="5923740"/>
            <a:ext cx="307200" cy="307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8"/>
          <p:cNvSpPr/>
          <p:nvPr/>
        </p:nvSpPr>
        <p:spPr>
          <a:xfrm rot="-5400000" flipH="1">
            <a:off x="313404" y="5616377"/>
            <a:ext cx="922200" cy="922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8"/>
          <p:cNvSpPr/>
          <p:nvPr/>
        </p:nvSpPr>
        <p:spPr>
          <a:xfrm>
            <a:off x="288186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8"/>
          <p:cNvSpPr/>
          <p:nvPr/>
        </p:nvSpPr>
        <p:spPr>
          <a:xfrm>
            <a:off x="447100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8"/>
          <p:cNvSpPr/>
          <p:nvPr/>
        </p:nvSpPr>
        <p:spPr>
          <a:xfrm>
            <a:off x="606015" y="4434139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8"/>
          <p:cNvSpPr/>
          <p:nvPr/>
        </p:nvSpPr>
        <p:spPr>
          <a:xfrm>
            <a:off x="288186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8"/>
          <p:cNvSpPr/>
          <p:nvPr/>
        </p:nvSpPr>
        <p:spPr>
          <a:xfrm>
            <a:off x="447100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8"/>
          <p:cNvSpPr/>
          <p:nvPr/>
        </p:nvSpPr>
        <p:spPr>
          <a:xfrm>
            <a:off x="606015" y="4559910"/>
            <a:ext cx="44400" cy="4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8"/>
          <p:cNvSpPr/>
          <p:nvPr/>
        </p:nvSpPr>
        <p:spPr>
          <a:xfrm>
            <a:off x="288186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8"/>
          <p:cNvSpPr/>
          <p:nvPr/>
        </p:nvSpPr>
        <p:spPr>
          <a:xfrm>
            <a:off x="447100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8"/>
          <p:cNvSpPr/>
          <p:nvPr/>
        </p:nvSpPr>
        <p:spPr>
          <a:xfrm>
            <a:off x="606015" y="468568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8"/>
          <p:cNvSpPr/>
          <p:nvPr/>
        </p:nvSpPr>
        <p:spPr>
          <a:xfrm>
            <a:off x="923844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8"/>
          <p:cNvSpPr/>
          <p:nvPr/>
        </p:nvSpPr>
        <p:spPr>
          <a:xfrm>
            <a:off x="1082759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8"/>
          <p:cNvSpPr/>
          <p:nvPr/>
        </p:nvSpPr>
        <p:spPr>
          <a:xfrm>
            <a:off x="1241672" y="4434139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8"/>
          <p:cNvSpPr/>
          <p:nvPr/>
        </p:nvSpPr>
        <p:spPr>
          <a:xfrm>
            <a:off x="923844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8"/>
          <p:cNvSpPr/>
          <p:nvPr/>
        </p:nvSpPr>
        <p:spPr>
          <a:xfrm>
            <a:off x="1082759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8"/>
          <p:cNvSpPr/>
          <p:nvPr/>
        </p:nvSpPr>
        <p:spPr>
          <a:xfrm>
            <a:off x="1241672" y="4559910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8"/>
          <p:cNvSpPr/>
          <p:nvPr/>
        </p:nvSpPr>
        <p:spPr>
          <a:xfrm>
            <a:off x="923844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8"/>
          <p:cNvSpPr/>
          <p:nvPr/>
        </p:nvSpPr>
        <p:spPr>
          <a:xfrm>
            <a:off x="1082759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8"/>
          <p:cNvSpPr/>
          <p:nvPr/>
        </p:nvSpPr>
        <p:spPr>
          <a:xfrm>
            <a:off x="1241672" y="4685681"/>
            <a:ext cx="44400" cy="44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8"/>
          <p:cNvSpPr/>
          <p:nvPr/>
        </p:nvSpPr>
        <p:spPr>
          <a:xfrm>
            <a:off x="764930" y="4423603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8"/>
          <p:cNvSpPr/>
          <p:nvPr/>
        </p:nvSpPr>
        <p:spPr>
          <a:xfrm>
            <a:off x="764930" y="4572421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8"/>
          <p:cNvSpPr/>
          <p:nvPr/>
        </p:nvSpPr>
        <p:spPr>
          <a:xfrm>
            <a:off x="764930" y="4705435"/>
            <a:ext cx="44400" cy="4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2" name="Google Shape;882;p8"/>
          <p:cNvGrpSpPr/>
          <p:nvPr/>
        </p:nvGrpSpPr>
        <p:grpSpPr>
          <a:xfrm rot="5400000">
            <a:off x="199151" y="4837194"/>
            <a:ext cx="603911" cy="701850"/>
            <a:chOff x="10628069" y="2437255"/>
            <a:chExt cx="369772" cy="748800"/>
          </a:xfrm>
        </p:grpSpPr>
        <p:cxnSp>
          <p:nvCxnSpPr>
            <p:cNvPr id="883" name="Google Shape;883;p8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4" name="Google Shape;884;p8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5" name="Google Shape;885;p8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86" name="Google Shape;886;p8"/>
          <p:cNvSpPr/>
          <p:nvPr/>
        </p:nvSpPr>
        <p:spPr>
          <a:xfrm rot="5400000">
            <a:off x="781841" y="4883325"/>
            <a:ext cx="615000" cy="6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8"/>
          <p:cNvSpPr/>
          <p:nvPr/>
        </p:nvSpPr>
        <p:spPr>
          <a:xfrm>
            <a:off x="947190" y="5048510"/>
            <a:ext cx="284400" cy="28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8"/>
          <p:cNvSpPr/>
          <p:nvPr/>
        </p:nvSpPr>
        <p:spPr>
          <a:xfrm>
            <a:off x="155172" y="5495621"/>
            <a:ext cx="615000" cy="6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8"/>
          <p:cNvSpPr/>
          <p:nvPr/>
        </p:nvSpPr>
        <p:spPr>
          <a:xfrm rot="-5400000">
            <a:off x="782051" y="5481161"/>
            <a:ext cx="615000" cy="615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0" name="Google Shape;890;p8"/>
          <p:cNvGrpSpPr/>
          <p:nvPr/>
        </p:nvGrpSpPr>
        <p:grpSpPr>
          <a:xfrm>
            <a:off x="311537" y="5485276"/>
            <a:ext cx="926951" cy="614690"/>
            <a:chOff x="10624861" y="3933984"/>
            <a:chExt cx="1115330" cy="748800"/>
          </a:xfrm>
        </p:grpSpPr>
        <p:cxnSp>
          <p:nvCxnSpPr>
            <p:cNvPr id="891" name="Google Shape;891;p8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2" name="Google Shape;892;p8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3" name="Google Shape;893;p8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4" name="Google Shape;894;p8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5" name="Google Shape;895;p8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6" name="Google Shape;896;p8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7" name="Google Shape;897;p8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98" name="Google Shape;898;p8"/>
          <p:cNvSpPr/>
          <p:nvPr/>
        </p:nvSpPr>
        <p:spPr>
          <a:xfrm rot="5400000">
            <a:off x="1412141" y="5474931"/>
            <a:ext cx="1208400" cy="1208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8"/>
          <p:cNvSpPr/>
          <p:nvPr/>
        </p:nvSpPr>
        <p:spPr>
          <a:xfrm rot="5400000" flipH="1">
            <a:off x="1391138" y="5469332"/>
            <a:ext cx="1229400" cy="1229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8"/>
          <p:cNvSpPr/>
          <p:nvPr/>
        </p:nvSpPr>
        <p:spPr>
          <a:xfrm rot="5400000" flipH="1">
            <a:off x="1693566" y="5776369"/>
            <a:ext cx="615000" cy="615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8"/>
          <p:cNvSpPr/>
          <p:nvPr/>
        </p:nvSpPr>
        <p:spPr>
          <a:xfrm rot="5400000" flipH="1">
            <a:off x="1847685" y="5930488"/>
            <a:ext cx="307200" cy="3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62A070F-BAB3-4843-9767-6AF341DFB11C}"/>
              </a:ext>
            </a:extLst>
          </p:cNvPr>
          <p:cNvGrpSpPr/>
          <p:nvPr userDrawn="1"/>
        </p:nvGrpSpPr>
        <p:grpSpPr>
          <a:xfrm>
            <a:off x="1723316" y="862642"/>
            <a:ext cx="536806" cy="284121"/>
            <a:chOff x="11184673" y="2647468"/>
            <a:chExt cx="748937" cy="369772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2644AF2E-5CE9-483B-A091-EC598D21C23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A108FE5-241D-4CD6-A513-0D3253856E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7F62959-DCC9-4545-91BE-B0FFA23EE88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9"/>
          <p:cNvSpPr/>
          <p:nvPr/>
        </p:nvSpPr>
        <p:spPr>
          <a:xfrm flipH="1">
            <a:off x="10163400" y="224840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8FEC522C-4555-47C2-B86C-56B30FD61E1B}"/>
              </a:ext>
            </a:extLst>
          </p:cNvPr>
          <p:cNvGrpSpPr/>
          <p:nvPr userDrawn="1"/>
        </p:nvGrpSpPr>
        <p:grpSpPr>
          <a:xfrm>
            <a:off x="10152332" y="224287"/>
            <a:ext cx="928345" cy="790756"/>
            <a:chOff x="3210946" y="234733"/>
            <a:chExt cx="1560780" cy="1298611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22F9B0D4-6F5E-438B-A05C-8C955EDD92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CCB65FA-B819-4614-A042-BD0925C20D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E8FA339-9A60-43C2-83E8-FBA341949D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83C52189-7338-4F83-8A94-266F8A6ADF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E438C48-825A-4C09-B689-DBEAFBB51E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3404D06-3056-472B-8490-4A43FA22DF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8C7244A2-0ED0-435A-8AAE-CE65AD89D1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0A41FB9-3F8A-4FF7-A880-2B64C19F33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4" name="Google Shape;904;p9"/>
          <p:cNvSpPr txBox="1">
            <a:spLocks noGrp="1"/>
          </p:cNvSpPr>
          <p:nvPr>
            <p:ph type="subTitle" idx="1"/>
          </p:nvPr>
        </p:nvSpPr>
        <p:spPr>
          <a:xfrm>
            <a:off x="632875" y="5992363"/>
            <a:ext cx="113799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 dirty="0"/>
          </a:p>
        </p:txBody>
      </p:sp>
      <p:sp>
        <p:nvSpPr>
          <p:cNvPr id="975" name="Google Shape;975;p9"/>
          <p:cNvSpPr/>
          <p:nvPr/>
        </p:nvSpPr>
        <p:spPr>
          <a:xfrm rot="10800000" flipH="1">
            <a:off x="1877599" y="5894831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28CEEA9-11E4-4D9B-8B78-7E93EB78B4DD}"/>
              </a:ext>
            </a:extLst>
          </p:cNvPr>
          <p:cNvGrpSpPr/>
          <p:nvPr userDrawn="1"/>
        </p:nvGrpSpPr>
        <p:grpSpPr>
          <a:xfrm>
            <a:off x="1882475" y="6003984"/>
            <a:ext cx="928345" cy="759125"/>
            <a:chOff x="3210946" y="234733"/>
            <a:chExt cx="1560780" cy="1298611"/>
          </a:xfrm>
        </p:grpSpPr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9234B458-2960-4BBF-BFD6-11FFF16748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F0F9BA6-00A3-450F-B4EC-7B5FF748ED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DCE23AB-3620-46AD-AA0F-7C9E6E2FE7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4677FA25-9A1D-4A88-B42D-229BA6E3BB9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BFD5B65-4F70-4838-BAB6-ABCD2EAC5B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6EB3BBF-8B61-40F5-9E48-B8377276DF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CDDCD3C-FB31-48F4-946D-FFA9C327AF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8B9E9CB-3BD7-4B46-9E05-DA4834C530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3" name="Google Shape;903;p9"/>
          <p:cNvSpPr txBox="1">
            <a:spLocks noGrp="1"/>
          </p:cNvSpPr>
          <p:nvPr>
            <p:ph type="title"/>
          </p:nvPr>
        </p:nvSpPr>
        <p:spPr>
          <a:xfrm>
            <a:off x="558100" y="187352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 dirty="0"/>
          </a:p>
        </p:txBody>
      </p:sp>
      <p:grpSp>
        <p:nvGrpSpPr>
          <p:cNvPr id="905" name="Google Shape;905;p9"/>
          <p:cNvGrpSpPr/>
          <p:nvPr/>
        </p:nvGrpSpPr>
        <p:grpSpPr>
          <a:xfrm rot="10800000" flipH="1">
            <a:off x="1119915" y="5045361"/>
            <a:ext cx="649680" cy="436176"/>
            <a:chOff x="10624861" y="3933984"/>
            <a:chExt cx="1115330" cy="748800"/>
          </a:xfrm>
        </p:grpSpPr>
        <p:cxnSp>
          <p:nvCxnSpPr>
            <p:cNvPr id="906" name="Google Shape;906;p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7" name="Google Shape;907;p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8" name="Google Shape;908;p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9" name="Google Shape;909;p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0" name="Google Shape;910;p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1" name="Google Shape;911;p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2" name="Google Shape;912;p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13" name="Google Shape;913;p9"/>
          <p:cNvSpPr/>
          <p:nvPr/>
        </p:nvSpPr>
        <p:spPr>
          <a:xfrm rot="10800000" flipH="1">
            <a:off x="140218" y="633530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9"/>
          <p:cNvSpPr/>
          <p:nvPr/>
        </p:nvSpPr>
        <p:spPr>
          <a:xfrm rot="10800000" flipH="1">
            <a:off x="147426" y="5913705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5" name="Google Shape;915;p9"/>
          <p:cNvGrpSpPr/>
          <p:nvPr/>
        </p:nvGrpSpPr>
        <p:grpSpPr>
          <a:xfrm rot="10800000" flipH="1">
            <a:off x="140374" y="5905059"/>
            <a:ext cx="430783" cy="436176"/>
            <a:chOff x="8943245" y="2438859"/>
            <a:chExt cx="739541" cy="748800"/>
          </a:xfrm>
        </p:grpSpPr>
        <p:cxnSp>
          <p:nvCxnSpPr>
            <p:cNvPr id="916" name="Google Shape;916;p9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7" name="Google Shape;917;p9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8" name="Google Shape;918;p9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9" name="Google Shape;919;p9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0" name="Google Shape;920;p9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21" name="Google Shape;921;p9"/>
          <p:cNvSpPr/>
          <p:nvPr/>
        </p:nvSpPr>
        <p:spPr>
          <a:xfrm rot="10800000" flipH="1">
            <a:off x="229122" y="6023678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9"/>
          <p:cNvSpPr/>
          <p:nvPr/>
        </p:nvSpPr>
        <p:spPr>
          <a:xfrm rot="10800000" flipH="1">
            <a:off x="343589" y="6138410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9"/>
          <p:cNvSpPr/>
          <p:nvPr/>
        </p:nvSpPr>
        <p:spPr>
          <a:xfrm rot="10800000" flipH="1">
            <a:off x="447777" y="624242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9"/>
          <p:cNvSpPr/>
          <p:nvPr/>
        </p:nvSpPr>
        <p:spPr>
          <a:xfrm rot="10800000" flipH="1">
            <a:off x="1008299" y="6335306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9"/>
          <p:cNvSpPr/>
          <p:nvPr/>
        </p:nvSpPr>
        <p:spPr>
          <a:xfrm rot="10800000" flipH="1">
            <a:off x="1007364" y="5898926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6" name="Google Shape;926;p9"/>
          <p:cNvGrpSpPr/>
          <p:nvPr/>
        </p:nvGrpSpPr>
        <p:grpSpPr>
          <a:xfrm rot="10800000" flipH="1">
            <a:off x="1121783" y="5905993"/>
            <a:ext cx="215392" cy="436176"/>
            <a:chOff x="10628069" y="2437255"/>
            <a:chExt cx="369772" cy="748800"/>
          </a:xfrm>
        </p:grpSpPr>
        <p:cxnSp>
          <p:nvCxnSpPr>
            <p:cNvPr id="927" name="Google Shape;927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8" name="Google Shape;928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9" name="Google Shape;929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30" name="Google Shape;930;p9"/>
          <p:cNvSpPr/>
          <p:nvPr/>
        </p:nvSpPr>
        <p:spPr>
          <a:xfrm rot="10800000" flipH="1">
            <a:off x="1114021" y="6432914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9"/>
          <p:cNvSpPr/>
          <p:nvPr/>
        </p:nvSpPr>
        <p:spPr>
          <a:xfrm rot="10800000" flipH="1">
            <a:off x="1169619" y="6488615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9"/>
          <p:cNvSpPr/>
          <p:nvPr/>
        </p:nvSpPr>
        <p:spPr>
          <a:xfrm rot="5400000" flipH="1">
            <a:off x="1440792" y="5894223"/>
            <a:ext cx="436200" cy="443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7" name="Google Shape;937;p9"/>
          <p:cNvSpPr/>
          <p:nvPr/>
        </p:nvSpPr>
        <p:spPr>
          <a:xfrm rot="10800000" flipH="1">
            <a:off x="1458358" y="6346788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9"/>
          <p:cNvSpPr/>
          <p:nvPr/>
        </p:nvSpPr>
        <p:spPr>
          <a:xfrm rot="10800000" flipH="1">
            <a:off x="1544791" y="6439455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9"/>
          <p:cNvSpPr/>
          <p:nvPr/>
        </p:nvSpPr>
        <p:spPr>
          <a:xfrm rot="10800000" flipH="1">
            <a:off x="1600389" y="649515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9"/>
          <p:cNvSpPr/>
          <p:nvPr/>
        </p:nvSpPr>
        <p:spPr>
          <a:xfrm rot="-5400000" flipH="1">
            <a:off x="146491" y="504574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9"/>
          <p:cNvSpPr/>
          <p:nvPr/>
        </p:nvSpPr>
        <p:spPr>
          <a:xfrm rot="-5400000" flipH="1">
            <a:off x="251947" y="5151198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2" name="Google Shape;942;p9"/>
          <p:cNvSpPr/>
          <p:nvPr/>
        </p:nvSpPr>
        <p:spPr>
          <a:xfrm rot="-5400000" flipH="1">
            <a:off x="350529" y="5249781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9"/>
          <p:cNvSpPr/>
          <p:nvPr/>
        </p:nvSpPr>
        <p:spPr>
          <a:xfrm rot="-5400000" flipH="1">
            <a:off x="467332" y="5357241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9"/>
          <p:cNvSpPr/>
          <p:nvPr/>
        </p:nvSpPr>
        <p:spPr>
          <a:xfrm rot="-5400000">
            <a:off x="14555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9"/>
          <p:cNvSpPr/>
          <p:nvPr/>
        </p:nvSpPr>
        <p:spPr>
          <a:xfrm rot="5400000" flipH="1">
            <a:off x="150097" y="5052157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9"/>
          <p:cNvSpPr/>
          <p:nvPr/>
        </p:nvSpPr>
        <p:spPr>
          <a:xfrm rot="-5400000">
            <a:off x="355202" y="526202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9"/>
          <p:cNvSpPr/>
          <p:nvPr/>
        </p:nvSpPr>
        <p:spPr>
          <a:xfrm rot="-5400000">
            <a:off x="466398" y="5375067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8" name="Google Shape;948;p9"/>
          <p:cNvGrpSpPr/>
          <p:nvPr/>
        </p:nvGrpSpPr>
        <p:grpSpPr>
          <a:xfrm rot="10800000" flipH="1">
            <a:off x="1120849" y="5470538"/>
            <a:ext cx="649680" cy="436176"/>
            <a:chOff x="10626465" y="3184818"/>
            <a:chExt cx="1115330" cy="748800"/>
          </a:xfrm>
        </p:grpSpPr>
        <p:cxnSp>
          <p:nvCxnSpPr>
            <p:cNvPr id="949" name="Google Shape;949;p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0" name="Google Shape;950;p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1" name="Google Shape;951;p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2" name="Google Shape;952;p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3" name="Google Shape;953;p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4" name="Google Shape;954;p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55" name="Google Shape;955;p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6" name="Google Shape;956;p9"/>
          <p:cNvSpPr/>
          <p:nvPr/>
        </p:nvSpPr>
        <p:spPr>
          <a:xfrm rot="10800000" flipH="1">
            <a:off x="1002825" y="5468875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9"/>
          <p:cNvSpPr/>
          <p:nvPr/>
        </p:nvSpPr>
        <p:spPr>
          <a:xfrm rot="-5400000" flipH="1">
            <a:off x="1450274" y="5477324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8" name="Google Shape;958;p9"/>
          <p:cNvGrpSpPr/>
          <p:nvPr/>
        </p:nvGrpSpPr>
        <p:grpSpPr>
          <a:xfrm flipH="1">
            <a:off x="1001750" y="5026769"/>
            <a:ext cx="882053" cy="442991"/>
            <a:chOff x="10576560" y="3328633"/>
            <a:chExt cx="1514255" cy="760500"/>
          </a:xfrm>
        </p:grpSpPr>
        <p:sp>
          <p:nvSpPr>
            <p:cNvPr id="959" name="Google Shape;959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1" name="Google Shape;961;p9"/>
          <p:cNvSpPr/>
          <p:nvPr/>
        </p:nvSpPr>
        <p:spPr>
          <a:xfrm rot="8100000" flipH="1">
            <a:off x="1291611" y="5309041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9"/>
          <p:cNvSpPr/>
          <p:nvPr/>
        </p:nvSpPr>
        <p:spPr>
          <a:xfrm rot="10800000" flipH="1">
            <a:off x="1330808" y="5352711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9"/>
          <p:cNvSpPr/>
          <p:nvPr/>
        </p:nvSpPr>
        <p:spPr>
          <a:xfrm rot="10800000" flipH="1">
            <a:off x="1386464" y="5408354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9"/>
          <p:cNvSpPr/>
          <p:nvPr/>
        </p:nvSpPr>
        <p:spPr>
          <a:xfrm flipH="1">
            <a:off x="142611" y="4182203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9"/>
          <p:cNvSpPr/>
          <p:nvPr/>
        </p:nvSpPr>
        <p:spPr>
          <a:xfrm rot="10800000" flipH="1">
            <a:off x="584993" y="4182253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6" name="Google Shape;966;p9"/>
          <p:cNvGrpSpPr/>
          <p:nvPr/>
        </p:nvGrpSpPr>
        <p:grpSpPr>
          <a:xfrm flipH="1">
            <a:off x="140200" y="4606153"/>
            <a:ext cx="882053" cy="442991"/>
            <a:chOff x="10576560" y="3328633"/>
            <a:chExt cx="1514255" cy="760500"/>
          </a:xfrm>
        </p:grpSpPr>
        <p:sp>
          <p:nvSpPr>
            <p:cNvPr id="967" name="Google Shape;967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9" name="Google Shape;969;p9"/>
          <p:cNvSpPr/>
          <p:nvPr/>
        </p:nvSpPr>
        <p:spPr>
          <a:xfrm rot="-5400000">
            <a:off x="362666" y="4404094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9"/>
          <p:cNvSpPr/>
          <p:nvPr/>
        </p:nvSpPr>
        <p:spPr>
          <a:xfrm rot="-5400000" flipH="1">
            <a:off x="361731" y="4404933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1" name="Google Shape;971;p9"/>
          <p:cNvGrpSpPr/>
          <p:nvPr/>
        </p:nvGrpSpPr>
        <p:grpSpPr>
          <a:xfrm rot="10800000" flipH="1">
            <a:off x="410553" y="4464151"/>
            <a:ext cx="342860" cy="342860"/>
            <a:chOff x="9392653" y="5061283"/>
            <a:chExt cx="588600" cy="588600"/>
          </a:xfrm>
        </p:grpSpPr>
        <p:sp>
          <p:nvSpPr>
            <p:cNvPr id="972" name="Google Shape;972;p9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5" name="Google Shape;985;p9"/>
          <p:cNvGrpSpPr/>
          <p:nvPr/>
        </p:nvGrpSpPr>
        <p:grpSpPr>
          <a:xfrm rot="-10740388" flipH="1">
            <a:off x="1890894" y="5880429"/>
            <a:ext cx="893366" cy="893311"/>
            <a:chOff x="3247624" y="213651"/>
            <a:chExt cx="1533709" cy="1533614"/>
          </a:xfrm>
        </p:grpSpPr>
        <p:sp>
          <p:nvSpPr>
            <p:cNvPr id="986" name="Google Shape;986;p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8" name="Google Shape;988;p9"/>
          <p:cNvSpPr/>
          <p:nvPr/>
        </p:nvSpPr>
        <p:spPr>
          <a:xfrm rot="10800000" flipH="1">
            <a:off x="2132511" y="6122357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9"/>
          <p:cNvSpPr/>
          <p:nvPr/>
        </p:nvSpPr>
        <p:spPr>
          <a:xfrm rot="10800000" flipH="1">
            <a:off x="2233662" y="6223406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0" name="Google Shape;990;p9"/>
          <p:cNvGrpSpPr/>
          <p:nvPr/>
        </p:nvGrpSpPr>
        <p:grpSpPr>
          <a:xfrm flipH="1">
            <a:off x="11216463" y="1558458"/>
            <a:ext cx="675221" cy="453324"/>
            <a:chOff x="10624861" y="3933984"/>
            <a:chExt cx="1115330" cy="748800"/>
          </a:xfrm>
        </p:grpSpPr>
        <p:cxnSp>
          <p:nvCxnSpPr>
            <p:cNvPr id="991" name="Google Shape;991;p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2" name="Google Shape;992;p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3" name="Google Shape;993;p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4" name="Google Shape;994;p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5" name="Google Shape;995;p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6" name="Google Shape;996;p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97" name="Google Shape;997;p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98" name="Google Shape;998;p9"/>
          <p:cNvSpPr/>
          <p:nvPr/>
        </p:nvSpPr>
        <p:spPr>
          <a:xfrm rot="5400000">
            <a:off x="11109151" y="1997387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9"/>
          <p:cNvSpPr/>
          <p:nvPr/>
        </p:nvSpPr>
        <p:spPr>
          <a:xfrm flipH="1">
            <a:off x="11553289" y="217902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9"/>
          <p:cNvSpPr/>
          <p:nvPr/>
        </p:nvSpPr>
        <p:spPr>
          <a:xfrm flipH="1">
            <a:off x="11554260" y="6714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1" name="Google Shape;1001;p9"/>
          <p:cNvGrpSpPr/>
          <p:nvPr/>
        </p:nvGrpSpPr>
        <p:grpSpPr>
          <a:xfrm flipH="1">
            <a:off x="11665882" y="663994"/>
            <a:ext cx="223860" cy="453324"/>
            <a:chOff x="10628069" y="2437255"/>
            <a:chExt cx="369772" cy="748800"/>
          </a:xfrm>
        </p:grpSpPr>
        <p:cxnSp>
          <p:nvCxnSpPr>
            <p:cNvPr id="1002" name="Google Shape;1002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3" name="Google Shape;1003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04" name="Google Shape;1004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05" name="Google Shape;1005;p9"/>
          <p:cNvSpPr/>
          <p:nvPr/>
        </p:nvSpPr>
        <p:spPr>
          <a:xfrm flipH="1">
            <a:off x="11656997" y="329737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9"/>
          <p:cNvSpPr/>
          <p:nvPr/>
        </p:nvSpPr>
        <p:spPr>
          <a:xfrm flipH="1">
            <a:off x="11715006" y="387528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9"/>
          <p:cNvSpPr/>
          <p:nvPr/>
        </p:nvSpPr>
        <p:spPr>
          <a:xfrm rot="-5400000" flipH="1">
            <a:off x="11098669" y="6726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9"/>
          <p:cNvSpPr/>
          <p:nvPr/>
        </p:nvSpPr>
        <p:spPr>
          <a:xfrm flipH="1">
            <a:off x="11112777" y="233096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9"/>
          <p:cNvSpPr/>
          <p:nvPr/>
        </p:nvSpPr>
        <p:spPr>
          <a:xfrm flipH="1">
            <a:off x="11209235" y="322938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9"/>
          <p:cNvSpPr/>
          <p:nvPr/>
        </p:nvSpPr>
        <p:spPr>
          <a:xfrm flipH="1">
            <a:off x="11267244" y="380729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5" name="Google Shape;1015;p9"/>
          <p:cNvGrpSpPr/>
          <p:nvPr/>
        </p:nvGrpSpPr>
        <p:grpSpPr>
          <a:xfrm flipH="1">
            <a:off x="11215492" y="1116568"/>
            <a:ext cx="675221" cy="453324"/>
            <a:chOff x="10626465" y="3184818"/>
            <a:chExt cx="1115330" cy="748800"/>
          </a:xfrm>
        </p:grpSpPr>
        <p:cxnSp>
          <p:nvCxnSpPr>
            <p:cNvPr id="1016" name="Google Shape;1016;p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7" name="Google Shape;1017;p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8" name="Google Shape;1018;p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19" name="Google Shape;1019;p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0" name="Google Shape;1020;p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1" name="Google Shape;1021;p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22" name="Google Shape;1022;p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23" name="Google Shape;1023;p9"/>
          <p:cNvSpPr/>
          <p:nvPr/>
        </p:nvSpPr>
        <p:spPr>
          <a:xfrm flipH="1">
            <a:off x="11552079" y="1129105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9"/>
          <p:cNvSpPr/>
          <p:nvPr/>
        </p:nvSpPr>
        <p:spPr>
          <a:xfrm rot="5400000" flipH="1">
            <a:off x="11086943" y="1120360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5" name="Google Shape;1025;p9"/>
          <p:cNvGrpSpPr/>
          <p:nvPr/>
        </p:nvGrpSpPr>
        <p:grpSpPr>
          <a:xfrm rot="10800000" flipH="1">
            <a:off x="11096040" y="1571281"/>
            <a:ext cx="916730" cy="460407"/>
            <a:chOff x="10576560" y="3328633"/>
            <a:chExt cx="1514255" cy="760500"/>
          </a:xfrm>
        </p:grpSpPr>
        <p:sp>
          <p:nvSpPr>
            <p:cNvPr id="1026" name="Google Shape;1026;p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8" name="Google Shape;1028;p9"/>
          <p:cNvSpPr/>
          <p:nvPr/>
        </p:nvSpPr>
        <p:spPr>
          <a:xfrm rot="-2700000" flipH="1">
            <a:off x="11384805" y="1410356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9"/>
          <p:cNvSpPr/>
          <p:nvPr/>
        </p:nvSpPr>
        <p:spPr>
          <a:xfrm flipH="1">
            <a:off x="11431659" y="1452541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9"/>
          <p:cNvSpPr/>
          <p:nvPr/>
        </p:nvSpPr>
        <p:spPr>
          <a:xfrm flipH="1">
            <a:off x="11489607" y="1510392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9"/>
          <p:cNvSpPr/>
          <p:nvPr/>
        </p:nvSpPr>
        <p:spPr>
          <a:xfrm rot="5400000" flipH="1">
            <a:off x="11216116" y="2127575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9"/>
          <p:cNvSpPr/>
          <p:nvPr/>
        </p:nvSpPr>
        <p:spPr>
          <a:xfrm rot="5400000" flipH="1">
            <a:off x="11318846" y="2230303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9"/>
          <p:cNvSpPr/>
          <p:nvPr/>
        </p:nvSpPr>
        <p:spPr>
          <a:xfrm flipH="1">
            <a:off x="11092901" y="201769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9"/>
          <p:cNvSpPr/>
          <p:nvPr/>
        </p:nvSpPr>
        <p:spPr>
          <a:xfrm flipH="1">
            <a:off x="11458735" y="2375260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5" name="Google Shape;1035;p9"/>
          <p:cNvGrpSpPr/>
          <p:nvPr/>
        </p:nvGrpSpPr>
        <p:grpSpPr>
          <a:xfrm flipH="1">
            <a:off x="11662918" y="2584071"/>
            <a:ext cx="252180" cy="32692"/>
            <a:chOff x="10578164" y="275923"/>
            <a:chExt cx="416551" cy="54000"/>
          </a:xfrm>
        </p:grpSpPr>
        <p:sp>
          <p:nvSpPr>
            <p:cNvPr id="1036" name="Google Shape;1036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9"/>
          <p:cNvGrpSpPr/>
          <p:nvPr/>
        </p:nvGrpSpPr>
        <p:grpSpPr>
          <a:xfrm flipH="1">
            <a:off x="11662918" y="2676829"/>
            <a:ext cx="252180" cy="32692"/>
            <a:chOff x="10578164" y="275923"/>
            <a:chExt cx="416551" cy="54000"/>
          </a:xfrm>
        </p:grpSpPr>
        <p:sp>
          <p:nvSpPr>
            <p:cNvPr id="1040" name="Google Shape;1040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9"/>
          <p:cNvGrpSpPr/>
          <p:nvPr/>
        </p:nvGrpSpPr>
        <p:grpSpPr>
          <a:xfrm flipH="1">
            <a:off x="11662918" y="2769586"/>
            <a:ext cx="252180" cy="32692"/>
            <a:chOff x="10578164" y="275923"/>
            <a:chExt cx="416551" cy="54000"/>
          </a:xfrm>
        </p:grpSpPr>
        <p:sp>
          <p:nvSpPr>
            <p:cNvPr id="1044" name="Google Shape;1044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7" name="Google Shape;1047;p9"/>
          <p:cNvGrpSpPr/>
          <p:nvPr/>
        </p:nvGrpSpPr>
        <p:grpSpPr>
          <a:xfrm flipH="1">
            <a:off x="11197673" y="2140194"/>
            <a:ext cx="252180" cy="32692"/>
            <a:chOff x="10578164" y="275923"/>
            <a:chExt cx="416551" cy="54000"/>
          </a:xfrm>
        </p:grpSpPr>
        <p:sp>
          <p:nvSpPr>
            <p:cNvPr id="1048" name="Google Shape;1048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1" name="Google Shape;1051;p9"/>
          <p:cNvGrpSpPr/>
          <p:nvPr/>
        </p:nvGrpSpPr>
        <p:grpSpPr>
          <a:xfrm flipH="1">
            <a:off x="11197673" y="2232952"/>
            <a:ext cx="252180" cy="32692"/>
            <a:chOff x="10578164" y="275923"/>
            <a:chExt cx="416551" cy="54000"/>
          </a:xfrm>
        </p:grpSpPr>
        <p:sp>
          <p:nvSpPr>
            <p:cNvPr id="1052" name="Google Shape;1052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9"/>
          <p:cNvGrpSpPr/>
          <p:nvPr/>
        </p:nvGrpSpPr>
        <p:grpSpPr>
          <a:xfrm flipH="1">
            <a:off x="11197673" y="2325710"/>
            <a:ext cx="252180" cy="32692"/>
            <a:chOff x="10578164" y="275923"/>
            <a:chExt cx="416551" cy="54000"/>
          </a:xfrm>
        </p:grpSpPr>
        <p:sp>
          <p:nvSpPr>
            <p:cNvPr id="1056" name="Google Shape;1056;p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9"/>
          <p:cNvGrpSpPr/>
          <p:nvPr/>
        </p:nvGrpSpPr>
        <p:grpSpPr>
          <a:xfrm rot="59618" flipH="1">
            <a:off x="10160743" y="215579"/>
            <a:ext cx="928647" cy="928590"/>
            <a:chOff x="3247624" y="213651"/>
            <a:chExt cx="1533709" cy="1533614"/>
          </a:xfrm>
        </p:grpSpPr>
        <p:sp>
          <p:nvSpPr>
            <p:cNvPr id="1070" name="Google Shape;1070;p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2" name="Google Shape;1072;p9"/>
          <p:cNvSpPr/>
          <p:nvPr/>
        </p:nvSpPr>
        <p:spPr>
          <a:xfrm flipH="1">
            <a:off x="10412033" y="46637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9"/>
          <p:cNvSpPr/>
          <p:nvPr/>
        </p:nvSpPr>
        <p:spPr>
          <a:xfrm flipH="1">
            <a:off x="10517192" y="571518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9"/>
          <p:cNvSpPr/>
          <p:nvPr/>
        </p:nvSpPr>
        <p:spPr>
          <a:xfrm flipH="1">
            <a:off x="9703862" y="22858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9"/>
          <p:cNvSpPr/>
          <p:nvPr/>
        </p:nvSpPr>
        <p:spPr>
          <a:xfrm rot="-5400000" flipH="1">
            <a:off x="9704012" y="677529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76" name="Google Shape;1076;p9"/>
          <p:cNvGrpSpPr/>
          <p:nvPr/>
        </p:nvGrpSpPr>
        <p:grpSpPr>
          <a:xfrm rot="-5400000" flipH="1">
            <a:off x="9813548" y="220593"/>
            <a:ext cx="234029" cy="453324"/>
            <a:chOff x="10628069" y="2437255"/>
            <a:chExt cx="369772" cy="748800"/>
          </a:xfrm>
        </p:grpSpPr>
        <p:cxnSp>
          <p:nvCxnSpPr>
            <p:cNvPr id="1077" name="Google Shape;1077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8" name="Google Shape;1078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9" name="Google Shape;1079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080" name="Google Shape;1080;p9"/>
          <p:cNvGrpSpPr/>
          <p:nvPr/>
        </p:nvGrpSpPr>
        <p:grpSpPr>
          <a:xfrm rot="-5400000" flipH="1">
            <a:off x="9819604" y="673276"/>
            <a:ext cx="223860" cy="453324"/>
            <a:chOff x="10628069" y="2437255"/>
            <a:chExt cx="369772" cy="748800"/>
          </a:xfrm>
        </p:grpSpPr>
        <p:cxnSp>
          <p:nvCxnSpPr>
            <p:cNvPr id="1081" name="Google Shape;1081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2" name="Google Shape;1082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3" name="Google Shape;1083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84" name="Google Shape;1084;p9"/>
          <p:cNvSpPr/>
          <p:nvPr/>
        </p:nvSpPr>
        <p:spPr>
          <a:xfrm rot="10800000">
            <a:off x="9256187" y="227172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9"/>
          <p:cNvSpPr/>
          <p:nvPr/>
        </p:nvSpPr>
        <p:spPr>
          <a:xfrm flipH="1">
            <a:off x="10961975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9"/>
          <p:cNvSpPr/>
          <p:nvPr/>
        </p:nvSpPr>
        <p:spPr>
          <a:xfrm flipH="1">
            <a:off x="10844773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9"/>
          <p:cNvSpPr/>
          <p:nvPr/>
        </p:nvSpPr>
        <p:spPr>
          <a:xfrm flipH="1">
            <a:off x="10727572" y="123691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9"/>
          <p:cNvSpPr/>
          <p:nvPr/>
        </p:nvSpPr>
        <p:spPr>
          <a:xfrm flipH="1">
            <a:off x="10961975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9"/>
          <p:cNvSpPr/>
          <p:nvPr/>
        </p:nvSpPr>
        <p:spPr>
          <a:xfrm flipH="1">
            <a:off x="10844773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9"/>
          <p:cNvSpPr/>
          <p:nvPr/>
        </p:nvSpPr>
        <p:spPr>
          <a:xfrm flipH="1">
            <a:off x="10727572" y="1329674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9"/>
          <p:cNvSpPr/>
          <p:nvPr/>
        </p:nvSpPr>
        <p:spPr>
          <a:xfrm flipH="1">
            <a:off x="10961975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9"/>
          <p:cNvSpPr/>
          <p:nvPr/>
        </p:nvSpPr>
        <p:spPr>
          <a:xfrm flipH="1">
            <a:off x="10844773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9"/>
          <p:cNvSpPr/>
          <p:nvPr/>
        </p:nvSpPr>
        <p:spPr>
          <a:xfrm flipH="1">
            <a:off x="10727572" y="142243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9"/>
          <p:cNvSpPr/>
          <p:nvPr/>
        </p:nvSpPr>
        <p:spPr>
          <a:xfrm flipH="1">
            <a:off x="10493168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9"/>
          <p:cNvSpPr/>
          <p:nvPr/>
        </p:nvSpPr>
        <p:spPr>
          <a:xfrm flipH="1">
            <a:off x="10375967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9"/>
          <p:cNvSpPr/>
          <p:nvPr/>
        </p:nvSpPr>
        <p:spPr>
          <a:xfrm flipH="1">
            <a:off x="10258766" y="1236916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p9"/>
          <p:cNvSpPr/>
          <p:nvPr/>
        </p:nvSpPr>
        <p:spPr>
          <a:xfrm flipH="1">
            <a:off x="10493168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8" name="Google Shape;1098;p9"/>
          <p:cNvSpPr/>
          <p:nvPr/>
        </p:nvSpPr>
        <p:spPr>
          <a:xfrm flipH="1">
            <a:off x="10375967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9"/>
          <p:cNvSpPr/>
          <p:nvPr/>
        </p:nvSpPr>
        <p:spPr>
          <a:xfrm flipH="1">
            <a:off x="10258766" y="1329674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9"/>
          <p:cNvSpPr/>
          <p:nvPr/>
        </p:nvSpPr>
        <p:spPr>
          <a:xfrm flipH="1">
            <a:off x="10493168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9"/>
          <p:cNvSpPr/>
          <p:nvPr/>
        </p:nvSpPr>
        <p:spPr>
          <a:xfrm flipH="1">
            <a:off x="10375967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9"/>
          <p:cNvSpPr/>
          <p:nvPr/>
        </p:nvSpPr>
        <p:spPr>
          <a:xfrm flipH="1">
            <a:off x="10258766" y="142243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9"/>
          <p:cNvSpPr/>
          <p:nvPr/>
        </p:nvSpPr>
        <p:spPr>
          <a:xfrm flipH="1">
            <a:off x="10610370" y="1229146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9"/>
          <p:cNvSpPr/>
          <p:nvPr/>
        </p:nvSpPr>
        <p:spPr>
          <a:xfrm flipH="1">
            <a:off x="10610370" y="13389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9"/>
          <p:cNvSpPr/>
          <p:nvPr/>
        </p:nvSpPr>
        <p:spPr>
          <a:xfrm flipH="1">
            <a:off x="10610370" y="1437000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6" name="Google Shape;1106;p9"/>
          <p:cNvGrpSpPr/>
          <p:nvPr/>
        </p:nvGrpSpPr>
        <p:grpSpPr>
          <a:xfrm rot="-5400000" flipH="1">
            <a:off x="10621893" y="1526996"/>
            <a:ext cx="431099" cy="517571"/>
            <a:chOff x="10628069" y="2437255"/>
            <a:chExt cx="369772" cy="748800"/>
          </a:xfrm>
        </p:grpSpPr>
        <p:cxnSp>
          <p:nvCxnSpPr>
            <p:cNvPr id="1107" name="Google Shape;1107;p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" name="Google Shape;1108;p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" name="Google Shape;1109;p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10" name="Google Shape;1110;p9"/>
          <p:cNvSpPr/>
          <p:nvPr/>
        </p:nvSpPr>
        <p:spPr>
          <a:xfrm rot="-5400000" flipH="1">
            <a:off x="10177027" y="1568196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9"/>
          <p:cNvSpPr/>
          <p:nvPr/>
        </p:nvSpPr>
        <p:spPr>
          <a:xfrm flipH="1">
            <a:off x="10298651" y="1690022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2" name="Google Shape;1112;p9"/>
          <p:cNvGrpSpPr/>
          <p:nvPr/>
        </p:nvGrpSpPr>
        <p:grpSpPr>
          <a:xfrm rot="5400000">
            <a:off x="9364777" y="335871"/>
            <a:ext cx="679985" cy="679985"/>
            <a:chOff x="6214949" y="2511699"/>
            <a:chExt cx="1123200" cy="1123200"/>
          </a:xfrm>
        </p:grpSpPr>
        <p:sp>
          <p:nvSpPr>
            <p:cNvPr id="1113" name="Google Shape;1113;p9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9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9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77838AB-C5E4-4B20-B2A8-EC502E1BFA9E}"/>
              </a:ext>
            </a:extLst>
          </p:cNvPr>
          <p:cNvGrpSpPr/>
          <p:nvPr userDrawn="1"/>
        </p:nvGrpSpPr>
        <p:grpSpPr>
          <a:xfrm>
            <a:off x="1421391" y="5995361"/>
            <a:ext cx="455314" cy="240989"/>
            <a:chOff x="11184673" y="2647468"/>
            <a:chExt cx="748937" cy="369772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509B2DB-D87C-4372-AFC5-6DAE79C20C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7712779-2D34-430C-8DBF-C8DA6C46AE6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14BE0D91-05FF-446A-8E5F-2BC2F860BB9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03FDD7B-7D08-445F-B166-7E47130643E2}"/>
              </a:ext>
            </a:extLst>
          </p:cNvPr>
          <p:cNvGrpSpPr/>
          <p:nvPr userDrawn="1"/>
        </p:nvGrpSpPr>
        <p:grpSpPr>
          <a:xfrm>
            <a:off x="11105980" y="773505"/>
            <a:ext cx="455314" cy="240989"/>
            <a:chOff x="11184673" y="2647468"/>
            <a:chExt cx="748937" cy="369772"/>
          </a:xfrm>
        </p:grpSpPr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7D16246-7AA7-4032-8DBF-DE2A5087F23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8D8A783F-C6E2-4015-A919-0D0F3A3E79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E8E7296-76D7-4906-BE48-E0AEC51D02E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1"/>
          <p:cNvSpPr/>
          <p:nvPr/>
        </p:nvSpPr>
        <p:spPr>
          <a:xfrm>
            <a:off x="2551821" y="141300"/>
            <a:ext cx="1266300" cy="1218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EA0D92A-260F-4142-BD5F-BD4244A6C023}"/>
              </a:ext>
            </a:extLst>
          </p:cNvPr>
          <p:cNvGrpSpPr/>
          <p:nvPr userDrawn="1"/>
        </p:nvGrpSpPr>
        <p:grpSpPr>
          <a:xfrm>
            <a:off x="2555335" y="129395"/>
            <a:ext cx="1329222" cy="1086929"/>
            <a:chOff x="3210946" y="234733"/>
            <a:chExt cx="1560780" cy="1298611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FE3BC8F-D8E0-471B-BF2A-D4D30568597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76815F1-CFD0-4927-B9E9-9B9052595C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8DA4187-67F9-4722-974B-4CD6ADA600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A5DE06-4F70-4FC2-A123-88CCB92BDD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710F407-EAFE-4D9F-B4E3-8A0B34AD82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2052B4E-3F42-4D74-8506-04B1BB441F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AC3ADCF-CE9C-4E24-B2F7-68B9BAE5EF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0E86EC0-595D-4D55-A8D7-ECE6146847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6" name="Google Shape;1276;p11"/>
          <p:cNvSpPr txBox="1">
            <a:spLocks noGrp="1"/>
          </p:cNvSpPr>
          <p:nvPr>
            <p:ph type="subTitle" idx="1"/>
          </p:nvPr>
        </p:nvSpPr>
        <p:spPr>
          <a:xfrm>
            <a:off x="5437206" y="1729975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277" name="Google Shape;1277;p11"/>
          <p:cNvSpPr txBox="1">
            <a:spLocks noGrp="1"/>
          </p:cNvSpPr>
          <p:nvPr>
            <p:ph type="subTitle" idx="2"/>
          </p:nvPr>
        </p:nvSpPr>
        <p:spPr>
          <a:xfrm>
            <a:off x="5437206" y="3334868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800"/>
              <a:buNone/>
              <a:defRPr sz="18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78" name="Google Shape;1278;p11"/>
          <p:cNvSpPr txBox="1">
            <a:spLocks noGrp="1"/>
          </p:cNvSpPr>
          <p:nvPr>
            <p:ph type="subTitle" idx="3"/>
          </p:nvPr>
        </p:nvSpPr>
        <p:spPr>
          <a:xfrm>
            <a:off x="5437206" y="4939762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2pPr>
            <a:lvl3pPr lvl="2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3pPr>
            <a:lvl4pPr lvl="3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4pPr>
            <a:lvl5pPr lvl="4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5pPr>
            <a:lvl6pPr lvl="5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6pPr>
            <a:lvl7pPr lvl="6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7pPr>
            <a:lvl8pPr lvl="7" rtl="0">
              <a:spcBef>
                <a:spcPts val="210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8pPr>
            <a:lvl9pPr lvl="8" rtl="0">
              <a:spcBef>
                <a:spcPts val="2100"/>
              </a:spcBef>
              <a:spcAft>
                <a:spcPts val="2100"/>
              </a:spcAft>
              <a:buClr>
                <a:schemeClr val="accent4"/>
              </a:buClr>
              <a:buSzPts val="1800"/>
              <a:buNone/>
              <a:defRPr sz="1800"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79" name="Google Shape;1279;p11"/>
          <p:cNvSpPr txBox="1">
            <a:spLocks noGrp="1"/>
          </p:cNvSpPr>
          <p:nvPr>
            <p:ph type="title"/>
          </p:nvPr>
        </p:nvSpPr>
        <p:spPr>
          <a:xfrm>
            <a:off x="4486825" y="593375"/>
            <a:ext cx="7358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80" name="Google Shape;1280;p11"/>
          <p:cNvSpPr txBox="1">
            <a:spLocks noGrp="1"/>
          </p:cNvSpPr>
          <p:nvPr>
            <p:ph type="body" idx="4"/>
          </p:nvPr>
        </p:nvSpPr>
        <p:spPr>
          <a:xfrm>
            <a:off x="5437200" y="2167925"/>
            <a:ext cx="64068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81" name="Google Shape;1281;p11"/>
          <p:cNvSpPr txBox="1">
            <a:spLocks noGrp="1"/>
          </p:cNvSpPr>
          <p:nvPr>
            <p:ph type="body" idx="5"/>
          </p:nvPr>
        </p:nvSpPr>
        <p:spPr>
          <a:xfrm>
            <a:off x="5437200" y="3761388"/>
            <a:ext cx="64068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82" name="Google Shape;1282;p11"/>
          <p:cNvSpPr txBox="1">
            <a:spLocks noGrp="1"/>
          </p:cNvSpPr>
          <p:nvPr>
            <p:ph type="body" idx="6"/>
          </p:nvPr>
        </p:nvSpPr>
        <p:spPr>
          <a:xfrm>
            <a:off x="5437200" y="5353050"/>
            <a:ext cx="64077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grpSp>
        <p:nvGrpSpPr>
          <p:cNvPr id="1283" name="Google Shape;1283;p11"/>
          <p:cNvGrpSpPr/>
          <p:nvPr/>
        </p:nvGrpSpPr>
        <p:grpSpPr>
          <a:xfrm>
            <a:off x="1490605" y="1938093"/>
            <a:ext cx="909663" cy="610721"/>
            <a:chOff x="10624861" y="3933984"/>
            <a:chExt cx="1115330" cy="748800"/>
          </a:xfrm>
        </p:grpSpPr>
        <p:cxnSp>
          <p:nvCxnSpPr>
            <p:cNvPr id="1284" name="Google Shape;1284;p11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5" name="Google Shape;1285;p11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6" name="Google Shape;1286;p11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7" name="Google Shape;1287;p11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8" name="Google Shape;1288;p11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89" name="Google Shape;1289;p11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0" name="Google Shape;1290;p11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91" name="Google Shape;1291;p11"/>
          <p:cNvSpPr/>
          <p:nvPr/>
        </p:nvSpPr>
        <p:spPr>
          <a:xfrm rot="-5400000" flipH="1">
            <a:off x="127200" y="2501613"/>
            <a:ext cx="1193400" cy="12249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11"/>
          <p:cNvSpPr/>
          <p:nvPr/>
        </p:nvSpPr>
        <p:spPr>
          <a:xfrm>
            <a:off x="119108" y="131954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11"/>
          <p:cNvSpPr/>
          <p:nvPr/>
        </p:nvSpPr>
        <p:spPr>
          <a:xfrm>
            <a:off x="129201" y="132515"/>
            <a:ext cx="1200600" cy="120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4" name="Google Shape;1294;p11"/>
          <p:cNvGrpSpPr/>
          <p:nvPr/>
        </p:nvGrpSpPr>
        <p:grpSpPr>
          <a:xfrm>
            <a:off x="119079" y="734370"/>
            <a:ext cx="603170" cy="610721"/>
            <a:chOff x="8943245" y="2438859"/>
            <a:chExt cx="739541" cy="748800"/>
          </a:xfrm>
        </p:grpSpPr>
        <p:cxnSp>
          <p:nvCxnSpPr>
            <p:cNvPr id="1295" name="Google Shape;1295;p11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6" name="Google Shape;1296;p11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7" name="Google Shape;1297;p11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8" name="Google Shape;1298;p11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99" name="Google Shape;1299;p11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00" name="Google Shape;1300;p11"/>
          <p:cNvSpPr/>
          <p:nvPr/>
        </p:nvSpPr>
        <p:spPr>
          <a:xfrm>
            <a:off x="243593" y="283916"/>
            <a:ext cx="895200" cy="89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11"/>
          <p:cNvSpPr/>
          <p:nvPr/>
        </p:nvSpPr>
        <p:spPr>
          <a:xfrm>
            <a:off x="403872" y="444195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11"/>
          <p:cNvSpPr/>
          <p:nvPr/>
        </p:nvSpPr>
        <p:spPr>
          <a:xfrm>
            <a:off x="549758" y="590080"/>
            <a:ext cx="282600" cy="282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3" name="Google Shape;1303;p11"/>
          <p:cNvSpPr/>
          <p:nvPr/>
        </p:nvSpPr>
        <p:spPr>
          <a:xfrm>
            <a:off x="1334611" y="131954"/>
            <a:ext cx="610800" cy="61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4" name="Google Shape;1304;p11"/>
          <p:cNvSpPr/>
          <p:nvPr/>
        </p:nvSpPr>
        <p:spPr>
          <a:xfrm>
            <a:off x="1333303" y="742977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5" name="Google Shape;1305;p11"/>
          <p:cNvGrpSpPr/>
          <p:nvPr/>
        </p:nvGrpSpPr>
        <p:grpSpPr>
          <a:xfrm>
            <a:off x="1493221" y="733062"/>
            <a:ext cx="301586" cy="610721"/>
            <a:chOff x="10628069" y="2437255"/>
            <a:chExt cx="369772" cy="748800"/>
          </a:xfrm>
        </p:grpSpPr>
        <p:cxnSp>
          <p:nvCxnSpPr>
            <p:cNvPr id="1306" name="Google Shape;1306;p11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7" name="Google Shape;1307;p11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08" name="Google Shape;1308;p11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09" name="Google Shape;1309;p11"/>
          <p:cNvSpPr/>
          <p:nvPr/>
        </p:nvSpPr>
        <p:spPr>
          <a:xfrm>
            <a:off x="1482645" y="282605"/>
            <a:ext cx="323400" cy="3234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0" name="Google Shape;1310;p11"/>
          <p:cNvSpPr/>
          <p:nvPr/>
        </p:nvSpPr>
        <p:spPr>
          <a:xfrm>
            <a:off x="1560495" y="360454"/>
            <a:ext cx="167400" cy="16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11"/>
          <p:cNvSpPr/>
          <p:nvPr/>
        </p:nvSpPr>
        <p:spPr>
          <a:xfrm rot="5400000">
            <a:off x="1938633" y="744569"/>
            <a:ext cx="610800" cy="61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11"/>
          <p:cNvSpPr/>
          <p:nvPr/>
        </p:nvSpPr>
        <p:spPr>
          <a:xfrm>
            <a:off x="1964793" y="152421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11"/>
          <p:cNvSpPr/>
          <p:nvPr/>
        </p:nvSpPr>
        <p:spPr>
          <a:xfrm>
            <a:off x="2085818" y="273447"/>
            <a:ext cx="323400" cy="32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11"/>
          <p:cNvSpPr/>
          <p:nvPr/>
        </p:nvSpPr>
        <p:spPr>
          <a:xfrm>
            <a:off x="2163667" y="351296"/>
            <a:ext cx="167400" cy="167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11"/>
          <p:cNvSpPr/>
          <p:nvPr/>
        </p:nvSpPr>
        <p:spPr>
          <a:xfrm rot="-5400000">
            <a:off x="127892" y="1347785"/>
            <a:ext cx="1200600" cy="12006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11"/>
          <p:cNvSpPr/>
          <p:nvPr/>
        </p:nvSpPr>
        <p:spPr>
          <a:xfrm rot="-5400000">
            <a:off x="275553" y="1495624"/>
            <a:ext cx="905100" cy="905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11"/>
          <p:cNvSpPr/>
          <p:nvPr/>
        </p:nvSpPr>
        <p:spPr>
          <a:xfrm rot="-5400000">
            <a:off x="413589" y="1633587"/>
            <a:ext cx="629100" cy="62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11"/>
          <p:cNvSpPr/>
          <p:nvPr/>
        </p:nvSpPr>
        <p:spPr>
          <a:xfrm rot="-5400000">
            <a:off x="577139" y="1791221"/>
            <a:ext cx="321000" cy="321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11"/>
          <p:cNvSpPr/>
          <p:nvPr/>
        </p:nvSpPr>
        <p:spPr>
          <a:xfrm rot="-5400000" flipH="1">
            <a:off x="126584" y="1338863"/>
            <a:ext cx="1200600" cy="12006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11"/>
          <p:cNvSpPr/>
          <p:nvPr/>
        </p:nvSpPr>
        <p:spPr>
          <a:xfrm rot="5400000">
            <a:off x="132889" y="1338863"/>
            <a:ext cx="1200600" cy="12006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11"/>
          <p:cNvSpPr/>
          <p:nvPr/>
        </p:nvSpPr>
        <p:spPr>
          <a:xfrm rot="-5400000" flipH="1">
            <a:off x="420132" y="1616710"/>
            <a:ext cx="629100" cy="62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11"/>
          <p:cNvSpPr/>
          <p:nvPr/>
        </p:nvSpPr>
        <p:spPr>
          <a:xfrm rot="-5400000" flipH="1">
            <a:off x="575831" y="1766332"/>
            <a:ext cx="321000" cy="3210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7" name="Google Shape;1327;p11"/>
          <p:cNvGrpSpPr/>
          <p:nvPr/>
        </p:nvGrpSpPr>
        <p:grpSpPr>
          <a:xfrm>
            <a:off x="1491913" y="1342774"/>
            <a:ext cx="909664" cy="610721"/>
            <a:chOff x="10626465" y="3184818"/>
            <a:chExt cx="1115330" cy="748800"/>
          </a:xfrm>
        </p:grpSpPr>
        <p:cxnSp>
          <p:nvCxnSpPr>
            <p:cNvPr id="1328" name="Google Shape;1328;p11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29" name="Google Shape;1329;p11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0" name="Google Shape;1330;p11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1" name="Google Shape;1331;p11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2" name="Google Shape;1332;p11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3" name="Google Shape;1333;p11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34" name="Google Shape;1334;p11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335" name="Google Shape;1335;p11"/>
          <p:cNvSpPr/>
          <p:nvPr/>
        </p:nvSpPr>
        <p:spPr>
          <a:xfrm>
            <a:off x="1326947" y="1359421"/>
            <a:ext cx="620400" cy="596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11"/>
          <p:cNvSpPr/>
          <p:nvPr/>
        </p:nvSpPr>
        <p:spPr>
          <a:xfrm rot="-5400000">
            <a:off x="1953446" y="1347651"/>
            <a:ext cx="620400" cy="5964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7" name="Google Shape;1337;p11"/>
          <p:cNvGrpSpPr/>
          <p:nvPr/>
        </p:nvGrpSpPr>
        <p:grpSpPr>
          <a:xfrm rot="10800000">
            <a:off x="1325776" y="1954760"/>
            <a:ext cx="1235026" cy="620264"/>
            <a:chOff x="10576560" y="3328633"/>
            <a:chExt cx="1514255" cy="760500"/>
          </a:xfrm>
        </p:grpSpPr>
        <p:sp>
          <p:nvSpPr>
            <p:cNvPr id="1338" name="Google Shape;1338;p11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11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0" name="Google Shape;1340;p11"/>
          <p:cNvSpPr/>
          <p:nvPr/>
        </p:nvSpPr>
        <p:spPr>
          <a:xfrm rot="2700000">
            <a:off x="1731387" y="1738294"/>
            <a:ext cx="441235" cy="4412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11"/>
          <p:cNvSpPr/>
          <p:nvPr/>
        </p:nvSpPr>
        <p:spPr>
          <a:xfrm>
            <a:off x="1786194" y="1795116"/>
            <a:ext cx="323400" cy="323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11"/>
          <p:cNvSpPr/>
          <p:nvPr/>
        </p:nvSpPr>
        <p:spPr>
          <a:xfrm>
            <a:off x="1864125" y="1873047"/>
            <a:ext cx="167400" cy="167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11"/>
          <p:cNvSpPr/>
          <p:nvPr/>
        </p:nvSpPr>
        <p:spPr>
          <a:xfrm rot="-5400000">
            <a:off x="271261" y="2677116"/>
            <a:ext cx="905100" cy="9051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11"/>
          <p:cNvSpPr/>
          <p:nvPr/>
        </p:nvSpPr>
        <p:spPr>
          <a:xfrm rot="-5400000">
            <a:off x="409297" y="2815079"/>
            <a:ext cx="629100" cy="6291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11"/>
          <p:cNvSpPr/>
          <p:nvPr/>
        </p:nvSpPr>
        <p:spPr>
          <a:xfrm>
            <a:off x="731445" y="2528953"/>
            <a:ext cx="610800" cy="61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11"/>
          <p:cNvSpPr/>
          <p:nvPr/>
        </p:nvSpPr>
        <p:spPr>
          <a:xfrm>
            <a:off x="616493" y="3010629"/>
            <a:ext cx="233100" cy="23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7" name="Google Shape;1347;p11"/>
          <p:cNvGrpSpPr/>
          <p:nvPr/>
        </p:nvGrpSpPr>
        <p:grpSpPr>
          <a:xfrm>
            <a:off x="235714" y="3291935"/>
            <a:ext cx="339739" cy="44042"/>
            <a:chOff x="10578164" y="275923"/>
            <a:chExt cx="416551" cy="54000"/>
          </a:xfrm>
        </p:grpSpPr>
        <p:sp>
          <p:nvSpPr>
            <p:cNvPr id="1348" name="Google Shape;1348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1" name="Google Shape;1351;p11"/>
          <p:cNvGrpSpPr/>
          <p:nvPr/>
        </p:nvGrpSpPr>
        <p:grpSpPr>
          <a:xfrm>
            <a:off x="235714" y="3416887"/>
            <a:ext cx="339739" cy="44042"/>
            <a:chOff x="10578164" y="275923"/>
            <a:chExt cx="416551" cy="54000"/>
          </a:xfrm>
        </p:grpSpPr>
        <p:sp>
          <p:nvSpPr>
            <p:cNvPr id="1352" name="Google Shape;1352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5" name="Google Shape;1355;p11"/>
          <p:cNvGrpSpPr/>
          <p:nvPr/>
        </p:nvGrpSpPr>
        <p:grpSpPr>
          <a:xfrm>
            <a:off x="235714" y="3541840"/>
            <a:ext cx="339739" cy="44042"/>
            <a:chOff x="10578164" y="275923"/>
            <a:chExt cx="416551" cy="54000"/>
          </a:xfrm>
        </p:grpSpPr>
        <p:sp>
          <p:nvSpPr>
            <p:cNvPr id="1356" name="Google Shape;1356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9" name="Google Shape;1359;p11"/>
          <p:cNvGrpSpPr/>
          <p:nvPr/>
        </p:nvGrpSpPr>
        <p:grpSpPr>
          <a:xfrm>
            <a:off x="862437" y="2693996"/>
            <a:ext cx="339739" cy="44042"/>
            <a:chOff x="10578164" y="275923"/>
            <a:chExt cx="416551" cy="54000"/>
          </a:xfrm>
        </p:grpSpPr>
        <p:sp>
          <p:nvSpPr>
            <p:cNvPr id="1360" name="Google Shape;1360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11"/>
          <p:cNvGrpSpPr/>
          <p:nvPr/>
        </p:nvGrpSpPr>
        <p:grpSpPr>
          <a:xfrm>
            <a:off x="862437" y="2818949"/>
            <a:ext cx="339739" cy="44042"/>
            <a:chOff x="10578164" y="275923"/>
            <a:chExt cx="416551" cy="54000"/>
          </a:xfrm>
        </p:grpSpPr>
        <p:sp>
          <p:nvSpPr>
            <p:cNvPr id="1364" name="Google Shape;1364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11"/>
          <p:cNvGrpSpPr/>
          <p:nvPr/>
        </p:nvGrpSpPr>
        <p:grpSpPr>
          <a:xfrm>
            <a:off x="862437" y="2943901"/>
            <a:ext cx="339739" cy="44042"/>
            <a:chOff x="10578164" y="275923"/>
            <a:chExt cx="416551" cy="54000"/>
          </a:xfrm>
        </p:grpSpPr>
        <p:sp>
          <p:nvSpPr>
            <p:cNvPr id="1368" name="Google Shape;1368;p11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1" name="Google Shape;1381;p11"/>
          <p:cNvGrpSpPr/>
          <p:nvPr/>
        </p:nvGrpSpPr>
        <p:grpSpPr>
          <a:xfrm rot="-59862">
            <a:off x="2570209" y="128575"/>
            <a:ext cx="1250776" cy="1250699"/>
            <a:chOff x="3247624" y="213651"/>
            <a:chExt cx="1533709" cy="1533614"/>
          </a:xfrm>
        </p:grpSpPr>
        <p:sp>
          <p:nvSpPr>
            <p:cNvPr id="1382" name="Google Shape;1382;p11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11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4" name="Google Shape;1384;p11"/>
          <p:cNvSpPr/>
          <p:nvPr/>
        </p:nvSpPr>
        <p:spPr>
          <a:xfrm>
            <a:off x="2908755" y="466671"/>
            <a:ext cx="574200" cy="57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5" name="Google Shape;1385;p11"/>
          <p:cNvSpPr/>
          <p:nvPr/>
        </p:nvSpPr>
        <p:spPr>
          <a:xfrm>
            <a:off x="3050388" y="608305"/>
            <a:ext cx="291300" cy="291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26723A4-9921-4266-9920-FA25E074C495}"/>
              </a:ext>
            </a:extLst>
          </p:cNvPr>
          <p:cNvGrpSpPr/>
          <p:nvPr userDrawn="1"/>
        </p:nvGrpSpPr>
        <p:grpSpPr>
          <a:xfrm>
            <a:off x="1962016" y="899202"/>
            <a:ext cx="582857" cy="308495"/>
            <a:chOff x="11184673" y="2647468"/>
            <a:chExt cx="748937" cy="369772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2C2E9E4-26BF-4383-92ED-847896E6A8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F50483C-891D-413F-B125-12611F6AA1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749A05B-F448-4E7E-8918-7A53C0C8662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2"/>
          <p:cNvSpPr txBox="1">
            <a:spLocks noGrp="1"/>
          </p:cNvSpPr>
          <p:nvPr>
            <p:ph type="subTitle" idx="1"/>
          </p:nvPr>
        </p:nvSpPr>
        <p:spPr>
          <a:xfrm>
            <a:off x="118905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388" name="Google Shape;1388;p12"/>
          <p:cNvSpPr txBox="1">
            <a:spLocks noGrp="1"/>
          </p:cNvSpPr>
          <p:nvPr>
            <p:ph type="subTitle" idx="2"/>
          </p:nvPr>
        </p:nvSpPr>
        <p:spPr>
          <a:xfrm>
            <a:off x="4713302" y="40206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389" name="Google Shape;1389;p12"/>
          <p:cNvSpPr txBox="1">
            <a:spLocks noGrp="1"/>
          </p:cNvSpPr>
          <p:nvPr>
            <p:ph type="subTitle" idx="3"/>
          </p:nvPr>
        </p:nvSpPr>
        <p:spPr>
          <a:xfrm>
            <a:off x="8237552" y="40206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390" name="Google Shape;1390;p12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91" name="Google Shape;1391;p12"/>
          <p:cNvSpPr txBox="1">
            <a:spLocks noGrp="1"/>
          </p:cNvSpPr>
          <p:nvPr>
            <p:ph type="body" idx="4"/>
          </p:nvPr>
        </p:nvSpPr>
        <p:spPr>
          <a:xfrm>
            <a:off x="1189050" y="44586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392" name="Google Shape;1392;p12"/>
          <p:cNvSpPr txBox="1">
            <a:spLocks noGrp="1"/>
          </p:cNvSpPr>
          <p:nvPr>
            <p:ph type="body" idx="5"/>
          </p:nvPr>
        </p:nvSpPr>
        <p:spPr>
          <a:xfrm>
            <a:off x="4713300" y="44471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393" name="Google Shape;1393;p12"/>
          <p:cNvSpPr txBox="1">
            <a:spLocks noGrp="1"/>
          </p:cNvSpPr>
          <p:nvPr>
            <p:ph type="body" idx="6"/>
          </p:nvPr>
        </p:nvSpPr>
        <p:spPr>
          <a:xfrm>
            <a:off x="8237550" y="44339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1394" name="Google Shape;1394;p12"/>
          <p:cNvSpPr/>
          <p:nvPr/>
        </p:nvSpPr>
        <p:spPr>
          <a:xfrm flipH="1">
            <a:off x="11504975" y="19645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12"/>
          <p:cNvSpPr/>
          <p:nvPr/>
        </p:nvSpPr>
        <p:spPr>
          <a:xfrm flipH="1">
            <a:off x="10980450" y="196942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6" name="Google Shape;1396;p12"/>
          <p:cNvGrpSpPr/>
          <p:nvPr/>
        </p:nvGrpSpPr>
        <p:grpSpPr>
          <a:xfrm flipH="1">
            <a:off x="11511647" y="723273"/>
            <a:ext cx="527441" cy="534044"/>
            <a:chOff x="8943245" y="2438859"/>
            <a:chExt cx="739541" cy="748800"/>
          </a:xfrm>
        </p:grpSpPr>
        <p:cxnSp>
          <p:nvCxnSpPr>
            <p:cNvPr id="1397" name="Google Shape;1397;p12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8" name="Google Shape;1398;p12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99" name="Google Shape;1399;p12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0" name="Google Shape;1400;p12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1" name="Google Shape;1401;p12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02" name="Google Shape;1402;p12"/>
          <p:cNvSpPr/>
          <p:nvPr/>
        </p:nvSpPr>
        <p:spPr>
          <a:xfrm flipH="1">
            <a:off x="11147723" y="329329"/>
            <a:ext cx="782700" cy="78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12"/>
          <p:cNvSpPr/>
          <p:nvPr/>
        </p:nvSpPr>
        <p:spPr>
          <a:xfrm flipH="1">
            <a:off x="11288072" y="469480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4" name="Google Shape;1404;p12"/>
          <p:cNvSpPr/>
          <p:nvPr/>
        </p:nvSpPr>
        <p:spPr>
          <a:xfrm flipH="1">
            <a:off x="11415807" y="597045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5" name="Google Shape;1405;p12"/>
          <p:cNvSpPr/>
          <p:nvPr/>
        </p:nvSpPr>
        <p:spPr>
          <a:xfrm flipH="1">
            <a:off x="10442116" y="196451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6" name="Google Shape;1406;p12"/>
          <p:cNvSpPr/>
          <p:nvPr/>
        </p:nvSpPr>
        <p:spPr>
          <a:xfrm flipH="1">
            <a:off x="10443260" y="730741"/>
            <a:ext cx="534300" cy="5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7" name="Google Shape;1407;p12"/>
          <p:cNvGrpSpPr/>
          <p:nvPr/>
        </p:nvGrpSpPr>
        <p:grpSpPr>
          <a:xfrm flipH="1">
            <a:off x="10573750" y="722129"/>
            <a:ext cx="263721" cy="534044"/>
            <a:chOff x="10628069" y="2437255"/>
            <a:chExt cx="369772" cy="748800"/>
          </a:xfrm>
        </p:grpSpPr>
        <p:cxnSp>
          <p:nvCxnSpPr>
            <p:cNvPr id="1408" name="Google Shape;1408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09" name="Google Shape;1409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0" name="Google Shape;1410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11" name="Google Shape;1411;p12"/>
          <p:cNvSpPr/>
          <p:nvPr/>
        </p:nvSpPr>
        <p:spPr>
          <a:xfrm flipH="1">
            <a:off x="10564072" y="328183"/>
            <a:ext cx="282900" cy="282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12"/>
          <p:cNvSpPr/>
          <p:nvPr/>
        </p:nvSpPr>
        <p:spPr>
          <a:xfrm flipH="1">
            <a:off x="10632499" y="396256"/>
            <a:ext cx="146400" cy="14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12"/>
          <p:cNvSpPr/>
          <p:nvPr/>
        </p:nvSpPr>
        <p:spPr>
          <a:xfrm rot="-5400000" flipH="1">
            <a:off x="9915236" y="732133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8" name="Google Shape;1418;p12"/>
          <p:cNvSpPr/>
          <p:nvPr/>
        </p:nvSpPr>
        <p:spPr>
          <a:xfrm flipH="1">
            <a:off x="9923173" y="214348"/>
            <a:ext cx="502200" cy="5022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9" name="Google Shape;1419;p12"/>
          <p:cNvSpPr/>
          <p:nvPr/>
        </p:nvSpPr>
        <p:spPr>
          <a:xfrm flipH="1">
            <a:off x="10036647" y="320175"/>
            <a:ext cx="282900" cy="28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0" name="Google Shape;1420;p12"/>
          <p:cNvSpPr/>
          <p:nvPr/>
        </p:nvSpPr>
        <p:spPr>
          <a:xfrm flipH="1">
            <a:off x="10105074" y="388248"/>
            <a:ext cx="146400" cy="1464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1" name="Google Shape;1421;p12"/>
          <p:cNvSpPr/>
          <p:nvPr/>
        </p:nvSpPr>
        <p:spPr>
          <a:xfrm rot="5400000" flipH="1">
            <a:off x="10981594" y="1259425"/>
            <a:ext cx="1050000" cy="1050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12"/>
          <p:cNvSpPr/>
          <p:nvPr/>
        </p:nvSpPr>
        <p:spPr>
          <a:xfrm rot="5400000" flipH="1">
            <a:off x="11111077" y="1388907"/>
            <a:ext cx="791400" cy="791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12"/>
          <p:cNvSpPr/>
          <p:nvPr/>
        </p:nvSpPr>
        <p:spPr>
          <a:xfrm rot="5400000" flipH="1">
            <a:off x="11231575" y="1509405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12"/>
          <p:cNvSpPr/>
          <p:nvPr/>
        </p:nvSpPr>
        <p:spPr>
          <a:xfrm rot="5400000" flipH="1">
            <a:off x="11357964" y="1647234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5" name="Google Shape;1425;p12"/>
          <p:cNvSpPr/>
          <p:nvPr/>
        </p:nvSpPr>
        <p:spPr>
          <a:xfrm rot="5400000">
            <a:off x="10982738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12"/>
          <p:cNvSpPr/>
          <p:nvPr/>
        </p:nvSpPr>
        <p:spPr>
          <a:xfrm rot="-5400000" flipH="1">
            <a:off x="10977397" y="1251795"/>
            <a:ext cx="1050000" cy="10500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12"/>
          <p:cNvSpPr/>
          <p:nvPr/>
        </p:nvSpPr>
        <p:spPr>
          <a:xfrm rot="5400000">
            <a:off x="11225854" y="1494750"/>
            <a:ext cx="550200" cy="550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8" name="Google Shape;1428;p12"/>
          <p:cNvSpPr/>
          <p:nvPr/>
        </p:nvSpPr>
        <p:spPr>
          <a:xfrm rot="5400000">
            <a:off x="11359108" y="1625583"/>
            <a:ext cx="280800" cy="2808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9" name="Google Shape;1429;p12"/>
          <p:cNvGrpSpPr/>
          <p:nvPr/>
        </p:nvGrpSpPr>
        <p:grpSpPr>
          <a:xfrm rot="-5400000" flipH="1">
            <a:off x="1199638" y="145391"/>
            <a:ext cx="1024041" cy="1024041"/>
            <a:chOff x="4761550" y="1708047"/>
            <a:chExt cx="1516200" cy="1516200"/>
          </a:xfrm>
        </p:grpSpPr>
        <p:sp>
          <p:nvSpPr>
            <p:cNvPr id="1430" name="Google Shape;1430;p12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12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2" name="Google Shape;1432;p12"/>
          <p:cNvGrpSpPr/>
          <p:nvPr/>
        </p:nvGrpSpPr>
        <p:grpSpPr>
          <a:xfrm rot="-5400000" flipH="1">
            <a:off x="685125" y="-381011"/>
            <a:ext cx="2079963" cy="2079963"/>
            <a:chOff x="6547473" y="2211197"/>
            <a:chExt cx="2916381" cy="2916381"/>
          </a:xfrm>
        </p:grpSpPr>
        <p:grpSp>
          <p:nvGrpSpPr>
            <p:cNvPr id="1433" name="Google Shape;1433;p12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1434" name="Google Shape;1434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5" name="Google Shape;1435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36" name="Google Shape;1436;p12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1437" name="Google Shape;1437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38" name="Google Shape;1438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39" name="Google Shape;1439;p12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1440" name="Google Shape;1440;p12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41" name="Google Shape;1441;p12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42" name="Google Shape;1442;p12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1443" name="Google Shape;1443;p12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44" name="Google Shape;1444;p12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45" name="Google Shape;1445;p12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1446" name="Google Shape;1446;p12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47" name="Google Shape;1447;p12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448" name="Google Shape;1448;p12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1449" name="Google Shape;1449;p12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50" name="Google Shape;1450;p12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451" name="Google Shape;1451;p12"/>
          <p:cNvSpPr/>
          <p:nvPr/>
        </p:nvSpPr>
        <p:spPr>
          <a:xfrm rot="10800000" flipH="1">
            <a:off x="270608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12"/>
          <p:cNvSpPr/>
          <p:nvPr/>
        </p:nvSpPr>
        <p:spPr>
          <a:xfrm rot="10800000" flipH="1">
            <a:off x="404116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12"/>
          <p:cNvSpPr/>
          <p:nvPr/>
        </p:nvSpPr>
        <p:spPr>
          <a:xfrm rot="10800000">
            <a:off x="271496" y="1326128"/>
            <a:ext cx="801300" cy="8013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12"/>
          <p:cNvSpPr/>
          <p:nvPr/>
        </p:nvSpPr>
        <p:spPr>
          <a:xfrm rot="-5400000" flipH="1">
            <a:off x="141050" y="134304"/>
            <a:ext cx="534300" cy="5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12"/>
          <p:cNvSpPr/>
          <p:nvPr/>
        </p:nvSpPr>
        <p:spPr>
          <a:xfrm rot="10800000" flipH="1">
            <a:off x="669867" y="134130"/>
            <a:ext cx="534300" cy="5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6" name="Google Shape;1456;p12"/>
          <p:cNvGrpSpPr/>
          <p:nvPr/>
        </p:nvGrpSpPr>
        <p:grpSpPr>
          <a:xfrm rot="10800000" flipH="1">
            <a:off x="261821" y="134297"/>
            <a:ext cx="275702" cy="534044"/>
            <a:chOff x="10628069" y="2437255"/>
            <a:chExt cx="369772" cy="748800"/>
          </a:xfrm>
        </p:grpSpPr>
        <p:cxnSp>
          <p:nvCxnSpPr>
            <p:cNvPr id="1457" name="Google Shape;1457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8" name="Google Shape;1458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59" name="Google Shape;1459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460" name="Google Shape;1460;p12"/>
          <p:cNvGrpSpPr/>
          <p:nvPr/>
        </p:nvGrpSpPr>
        <p:grpSpPr>
          <a:xfrm rot="10800000" flipH="1">
            <a:off x="800955" y="133154"/>
            <a:ext cx="263721" cy="534044"/>
            <a:chOff x="10628069" y="2437255"/>
            <a:chExt cx="369772" cy="748800"/>
          </a:xfrm>
        </p:grpSpPr>
        <p:cxnSp>
          <p:nvCxnSpPr>
            <p:cNvPr id="1461" name="Google Shape;1461;p12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2" name="Google Shape;1462;p12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63" name="Google Shape;1463;p12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64" name="Google Shape;1464;p12"/>
          <p:cNvSpPr/>
          <p:nvPr/>
        </p:nvSpPr>
        <p:spPr>
          <a:xfrm rot="5400000">
            <a:off x="139348" y="131565"/>
            <a:ext cx="1064400" cy="1064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5" name="Google Shape;1465;p12"/>
          <p:cNvSpPr/>
          <p:nvPr/>
        </p:nvSpPr>
        <p:spPr>
          <a:xfrm rot="10800000" flipH="1">
            <a:off x="143153" y="1214942"/>
            <a:ext cx="1050000" cy="10500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6" name="Google Shape;1466;p12"/>
          <p:cNvGrpSpPr/>
          <p:nvPr/>
        </p:nvGrpSpPr>
        <p:grpSpPr>
          <a:xfrm>
            <a:off x="267980" y="267280"/>
            <a:ext cx="801066" cy="801066"/>
            <a:chOff x="6214949" y="2511699"/>
            <a:chExt cx="1123200" cy="1123200"/>
          </a:xfrm>
        </p:grpSpPr>
        <p:sp>
          <p:nvSpPr>
            <p:cNvPr id="1467" name="Google Shape;1467;p12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12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12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0" name="Google Shape;1470;p12"/>
          <p:cNvSpPr/>
          <p:nvPr/>
        </p:nvSpPr>
        <p:spPr>
          <a:xfrm rot="10800000">
            <a:off x="138303" y="1196940"/>
            <a:ext cx="1068000" cy="10680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1" name="Google Shape;1471;p12"/>
          <p:cNvSpPr/>
          <p:nvPr/>
        </p:nvSpPr>
        <p:spPr>
          <a:xfrm rot="10800000">
            <a:off x="404989" y="1459621"/>
            <a:ext cx="534300" cy="5343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2" name="Google Shape;1472;p12"/>
          <p:cNvSpPr/>
          <p:nvPr/>
        </p:nvSpPr>
        <p:spPr>
          <a:xfrm rot="10800000">
            <a:off x="538781" y="1593414"/>
            <a:ext cx="267000" cy="26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3" name="Google Shape;1473;p12"/>
          <p:cNvSpPr/>
          <p:nvPr/>
        </p:nvSpPr>
        <p:spPr>
          <a:xfrm rot="-5400000" flipH="1">
            <a:off x="1587995" y="533640"/>
            <a:ext cx="246900" cy="24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FC244F8-F06D-4058-B828-00FA846916A6}"/>
              </a:ext>
            </a:extLst>
          </p:cNvPr>
          <p:cNvGrpSpPr/>
          <p:nvPr userDrawn="1"/>
        </p:nvGrpSpPr>
        <p:grpSpPr>
          <a:xfrm>
            <a:off x="9909777" y="845388"/>
            <a:ext cx="554144" cy="293298"/>
            <a:chOff x="11184673" y="2647468"/>
            <a:chExt cx="748937" cy="369772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9B3A8E1-AE44-48C4-B6BE-05E6C30181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EF8990E-E3B6-4589-9855-62E1F912B3A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84E6C38-D21B-4E1B-9360-EDF0E0B0F7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1476" name="Google Shape;1476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19"/>
          <p:cNvSpPr/>
          <p:nvPr/>
        </p:nvSpPr>
        <p:spPr>
          <a:xfrm>
            <a:off x="1897111" y="158672"/>
            <a:ext cx="904200" cy="87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CBBD7D17-8BF9-4A20-B05A-A8191B2C07FD}"/>
              </a:ext>
            </a:extLst>
          </p:cNvPr>
          <p:cNvGrpSpPr/>
          <p:nvPr userDrawn="1"/>
        </p:nvGrpSpPr>
        <p:grpSpPr>
          <a:xfrm flipV="1">
            <a:off x="1895791" y="161027"/>
            <a:ext cx="915397" cy="770626"/>
            <a:chOff x="3210946" y="234733"/>
            <a:chExt cx="1560780" cy="1298611"/>
          </a:xfrm>
        </p:grpSpPr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81844B1-852A-4B5D-90A6-EE90AB1DDB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1A0A0B7-AB87-422E-98AB-C8B0C75866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B0C19F1B-715A-4F2D-A0BE-A8258F54AD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E8B9E45-D301-4609-A5EE-F5C8A951E4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9C75746-8782-4823-BC5B-382E820CB6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BAF8F0D-9C24-4320-8AFE-62F79EBF7B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A22E11AB-87A1-4598-8834-EE7EFBE4F4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F8B9B6CF-11D2-47F9-B058-FF8324AE3B7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9" name="Google Shape;2109;p19"/>
          <p:cNvSpPr/>
          <p:nvPr/>
        </p:nvSpPr>
        <p:spPr>
          <a:xfrm rot="10800000">
            <a:off x="10182913" y="5794463"/>
            <a:ext cx="939900" cy="9042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E1A157D-18FB-4E16-88A2-E546A87D61C6}"/>
              </a:ext>
            </a:extLst>
          </p:cNvPr>
          <p:cNvGrpSpPr/>
          <p:nvPr userDrawn="1"/>
        </p:nvGrpSpPr>
        <p:grpSpPr>
          <a:xfrm flipV="1">
            <a:off x="10171397" y="5900467"/>
            <a:ext cx="952963" cy="802251"/>
            <a:chOff x="3210946" y="234733"/>
            <a:chExt cx="1560780" cy="1298611"/>
          </a:xfrm>
        </p:grpSpPr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3582854-30D7-412A-9351-7197E972C46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34144BB-BB9D-4050-8D34-B861B49BAF2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BDBBBC6B-B5C1-45A2-8689-A310669F35E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A152ACB-5426-42EC-8D55-E63436E7EE4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1FF8E4D-1F55-467F-9091-956CF9C6F4B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A9581B88-AD56-4693-9B2F-F742350D02F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1299105-8422-4E6A-90EC-F046CF4874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011874D-5A07-400F-AD98-E7506F9330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53" name="Google Shape;1953;p19"/>
          <p:cNvSpPr txBox="1">
            <a:spLocks noGrp="1"/>
          </p:cNvSpPr>
          <p:nvPr>
            <p:ph type="title"/>
          </p:nvPr>
        </p:nvSpPr>
        <p:spPr>
          <a:xfrm>
            <a:off x="1808220" y="4827125"/>
            <a:ext cx="8575800" cy="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sp>
        <p:nvSpPr>
          <p:cNvPr id="1954" name="Google Shape;1954;p19"/>
          <p:cNvSpPr txBox="1">
            <a:spLocks noGrp="1"/>
          </p:cNvSpPr>
          <p:nvPr>
            <p:ph type="body" idx="1"/>
          </p:nvPr>
        </p:nvSpPr>
        <p:spPr>
          <a:xfrm>
            <a:off x="1807989" y="5647280"/>
            <a:ext cx="8575800" cy="93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ctr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ctr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ctr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ctr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ctr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ctr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ctr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 dirty="0"/>
          </a:p>
        </p:txBody>
      </p:sp>
      <p:grpSp>
        <p:nvGrpSpPr>
          <p:cNvPr id="1955" name="Google Shape;1955;p19"/>
          <p:cNvGrpSpPr/>
          <p:nvPr/>
        </p:nvGrpSpPr>
        <p:grpSpPr>
          <a:xfrm>
            <a:off x="1139427" y="1441965"/>
            <a:ext cx="649680" cy="436176"/>
            <a:chOff x="10624861" y="3933984"/>
            <a:chExt cx="1115330" cy="748800"/>
          </a:xfrm>
        </p:grpSpPr>
        <p:cxnSp>
          <p:nvCxnSpPr>
            <p:cNvPr id="1956" name="Google Shape;1956;p1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7" name="Google Shape;1957;p1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8" name="Google Shape;1958;p1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59" name="Google Shape;1959;p1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0" name="Google Shape;1960;p1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1" name="Google Shape;1961;p1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2" name="Google Shape;1962;p1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63" name="Google Shape;1963;p19"/>
          <p:cNvSpPr/>
          <p:nvPr/>
        </p:nvSpPr>
        <p:spPr>
          <a:xfrm>
            <a:off x="159730" y="151997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Google Shape;1964;p19"/>
          <p:cNvSpPr/>
          <p:nvPr/>
        </p:nvSpPr>
        <p:spPr>
          <a:xfrm>
            <a:off x="166939" y="152398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5" name="Google Shape;1965;p19"/>
          <p:cNvGrpSpPr/>
          <p:nvPr/>
        </p:nvGrpSpPr>
        <p:grpSpPr>
          <a:xfrm>
            <a:off x="159886" y="582268"/>
            <a:ext cx="430783" cy="436176"/>
            <a:chOff x="8943245" y="2438859"/>
            <a:chExt cx="739541" cy="748800"/>
          </a:xfrm>
        </p:grpSpPr>
        <p:cxnSp>
          <p:nvCxnSpPr>
            <p:cNvPr id="1966" name="Google Shape;1966;p19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7" name="Google Shape;1967;p19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8" name="Google Shape;1968;p19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69" name="Google Shape;1969;p19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0" name="Google Shape;1970;p19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71" name="Google Shape;1971;p19"/>
          <p:cNvSpPr/>
          <p:nvPr/>
        </p:nvSpPr>
        <p:spPr>
          <a:xfrm>
            <a:off x="248635" y="260525"/>
            <a:ext cx="639300" cy="63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2" name="Google Shape;1972;p19"/>
          <p:cNvSpPr/>
          <p:nvPr/>
        </p:nvSpPr>
        <p:spPr>
          <a:xfrm>
            <a:off x="363102" y="374993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19"/>
          <p:cNvSpPr/>
          <p:nvPr/>
        </p:nvSpPr>
        <p:spPr>
          <a:xfrm>
            <a:off x="467289" y="479181"/>
            <a:ext cx="201900" cy="20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p19"/>
          <p:cNvSpPr/>
          <p:nvPr/>
        </p:nvSpPr>
        <p:spPr>
          <a:xfrm>
            <a:off x="1027811" y="151997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p19"/>
          <p:cNvSpPr/>
          <p:nvPr/>
        </p:nvSpPr>
        <p:spPr>
          <a:xfrm>
            <a:off x="1026877" y="588377"/>
            <a:ext cx="436200" cy="4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6" name="Google Shape;1976;p19"/>
          <p:cNvGrpSpPr/>
          <p:nvPr/>
        </p:nvGrpSpPr>
        <p:grpSpPr>
          <a:xfrm>
            <a:off x="1141296" y="581334"/>
            <a:ext cx="215392" cy="436176"/>
            <a:chOff x="10628069" y="2437255"/>
            <a:chExt cx="369772" cy="748800"/>
          </a:xfrm>
        </p:grpSpPr>
        <p:cxnSp>
          <p:nvCxnSpPr>
            <p:cNvPr id="1977" name="Google Shape;1977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8" name="Google Shape;1978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979" name="Google Shape;1979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80" name="Google Shape;1980;p19"/>
          <p:cNvSpPr/>
          <p:nvPr/>
        </p:nvSpPr>
        <p:spPr>
          <a:xfrm>
            <a:off x="1133534" y="259589"/>
            <a:ext cx="231000" cy="231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1" name="Google Shape;1981;p19"/>
          <p:cNvSpPr/>
          <p:nvPr/>
        </p:nvSpPr>
        <p:spPr>
          <a:xfrm>
            <a:off x="1189132" y="315187"/>
            <a:ext cx="119700" cy="119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2" name="Google Shape;1982;p19"/>
          <p:cNvSpPr/>
          <p:nvPr/>
        </p:nvSpPr>
        <p:spPr>
          <a:xfrm rot="5400000">
            <a:off x="1465366" y="589514"/>
            <a:ext cx="436200" cy="43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p19"/>
          <p:cNvSpPr/>
          <p:nvPr/>
        </p:nvSpPr>
        <p:spPr>
          <a:xfrm>
            <a:off x="1477871" y="166614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19"/>
          <p:cNvSpPr/>
          <p:nvPr/>
        </p:nvSpPr>
        <p:spPr>
          <a:xfrm>
            <a:off x="1564303" y="253048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19"/>
          <p:cNvSpPr/>
          <p:nvPr/>
        </p:nvSpPr>
        <p:spPr>
          <a:xfrm>
            <a:off x="1619901" y="308646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19"/>
          <p:cNvSpPr/>
          <p:nvPr/>
        </p:nvSpPr>
        <p:spPr>
          <a:xfrm rot="-5400000">
            <a:off x="166004" y="1020361"/>
            <a:ext cx="857400" cy="8574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p19"/>
          <p:cNvSpPr/>
          <p:nvPr/>
        </p:nvSpPr>
        <p:spPr>
          <a:xfrm rot="-5400000">
            <a:off x="271459" y="1125804"/>
            <a:ext cx="646500" cy="6465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Google Shape;1992;p19"/>
          <p:cNvSpPr/>
          <p:nvPr/>
        </p:nvSpPr>
        <p:spPr>
          <a:xfrm rot="-5400000">
            <a:off x="370042" y="1224622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19"/>
          <p:cNvSpPr/>
          <p:nvPr/>
        </p:nvSpPr>
        <p:spPr>
          <a:xfrm rot="-5400000">
            <a:off x="486844" y="1337062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19"/>
          <p:cNvSpPr/>
          <p:nvPr/>
        </p:nvSpPr>
        <p:spPr>
          <a:xfrm rot="-5400000" flipH="1">
            <a:off x="165069" y="1013946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5" name="Google Shape;1995;p19"/>
          <p:cNvSpPr/>
          <p:nvPr/>
        </p:nvSpPr>
        <p:spPr>
          <a:xfrm rot="5400000">
            <a:off x="169610" y="1013946"/>
            <a:ext cx="857400" cy="857400"/>
          </a:xfrm>
          <a:prstGeom prst="arc">
            <a:avLst>
              <a:gd name="adj1" fmla="val 16200000"/>
              <a:gd name="adj2" fmla="val 379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19"/>
          <p:cNvSpPr/>
          <p:nvPr/>
        </p:nvSpPr>
        <p:spPr>
          <a:xfrm rot="-5400000" flipH="1">
            <a:off x="374714" y="1212378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19"/>
          <p:cNvSpPr/>
          <p:nvPr/>
        </p:nvSpPr>
        <p:spPr>
          <a:xfrm rot="-5400000" flipH="1">
            <a:off x="485910" y="1319235"/>
            <a:ext cx="229200" cy="2292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8" name="Google Shape;1998;p19"/>
          <p:cNvGrpSpPr/>
          <p:nvPr/>
        </p:nvGrpSpPr>
        <p:grpSpPr>
          <a:xfrm>
            <a:off x="1140361" y="1016789"/>
            <a:ext cx="649680" cy="436176"/>
            <a:chOff x="10626465" y="3184818"/>
            <a:chExt cx="1115330" cy="748800"/>
          </a:xfrm>
        </p:grpSpPr>
        <p:cxnSp>
          <p:nvCxnSpPr>
            <p:cNvPr id="1999" name="Google Shape;1999;p1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0" name="Google Shape;2000;p1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1" name="Google Shape;2001;p1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2" name="Google Shape;2002;p1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3" name="Google Shape;2003;p1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4" name="Google Shape;2004;p1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05" name="Google Shape;2005;p1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06" name="Google Shape;2006;p19"/>
          <p:cNvSpPr/>
          <p:nvPr/>
        </p:nvSpPr>
        <p:spPr>
          <a:xfrm>
            <a:off x="1022338" y="1028628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19"/>
          <p:cNvSpPr/>
          <p:nvPr/>
        </p:nvSpPr>
        <p:spPr>
          <a:xfrm rot="-5400000">
            <a:off x="1469787" y="1020179"/>
            <a:ext cx="443100" cy="426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8" name="Google Shape;2008;p19"/>
          <p:cNvGrpSpPr/>
          <p:nvPr/>
        </p:nvGrpSpPr>
        <p:grpSpPr>
          <a:xfrm rot="10800000">
            <a:off x="1021263" y="1453742"/>
            <a:ext cx="882053" cy="442991"/>
            <a:chOff x="10576560" y="3328633"/>
            <a:chExt cx="1514255" cy="760500"/>
          </a:xfrm>
        </p:grpSpPr>
        <p:sp>
          <p:nvSpPr>
            <p:cNvPr id="2009" name="Google Shape;2009;p1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1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1" name="Google Shape;2011;p19"/>
          <p:cNvSpPr/>
          <p:nvPr/>
        </p:nvSpPr>
        <p:spPr>
          <a:xfrm rot="2700000">
            <a:off x="1311124" y="1299234"/>
            <a:ext cx="315228" cy="3152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p19"/>
          <p:cNvSpPr/>
          <p:nvPr/>
        </p:nvSpPr>
        <p:spPr>
          <a:xfrm>
            <a:off x="1350320" y="1339792"/>
            <a:ext cx="231000" cy="23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3" name="Google Shape;2013;p19"/>
          <p:cNvSpPr/>
          <p:nvPr/>
        </p:nvSpPr>
        <p:spPr>
          <a:xfrm>
            <a:off x="1405976" y="1395449"/>
            <a:ext cx="119700" cy="1197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p19"/>
          <p:cNvSpPr/>
          <p:nvPr/>
        </p:nvSpPr>
        <p:spPr>
          <a:xfrm rot="10800000">
            <a:off x="162124" y="1883899"/>
            <a:ext cx="857400" cy="857400"/>
          </a:xfrm>
          <a:prstGeom prst="arc">
            <a:avLst>
              <a:gd name="adj1" fmla="val 16200000"/>
              <a:gd name="adj2" fmla="val 12586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5" name="Google Shape;2015;p19"/>
          <p:cNvSpPr/>
          <p:nvPr/>
        </p:nvSpPr>
        <p:spPr>
          <a:xfrm>
            <a:off x="604505" y="2305050"/>
            <a:ext cx="436200" cy="43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6" name="Google Shape;2016;p19"/>
          <p:cNvGrpSpPr/>
          <p:nvPr/>
        </p:nvGrpSpPr>
        <p:grpSpPr>
          <a:xfrm rot="10800000">
            <a:off x="159712" y="1874358"/>
            <a:ext cx="882053" cy="442991"/>
            <a:chOff x="10576560" y="3328633"/>
            <a:chExt cx="1514255" cy="760500"/>
          </a:xfrm>
        </p:grpSpPr>
        <p:sp>
          <p:nvSpPr>
            <p:cNvPr id="2017" name="Google Shape;2017;p1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1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9" name="Google Shape;2019;p19"/>
          <p:cNvSpPr/>
          <p:nvPr/>
        </p:nvSpPr>
        <p:spPr>
          <a:xfrm rot="-5400000" flipH="1">
            <a:off x="382178" y="2070308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0" name="Google Shape;2020;p19"/>
          <p:cNvSpPr/>
          <p:nvPr/>
        </p:nvSpPr>
        <p:spPr>
          <a:xfrm rot="-5400000">
            <a:off x="381244" y="2069470"/>
            <a:ext cx="449100" cy="449100"/>
          </a:xfrm>
          <a:prstGeom prst="arc">
            <a:avLst>
              <a:gd name="adj1" fmla="val 16200000"/>
              <a:gd name="adj2" fmla="val 54672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21" name="Google Shape;2021;p19"/>
          <p:cNvGrpSpPr/>
          <p:nvPr/>
        </p:nvGrpSpPr>
        <p:grpSpPr>
          <a:xfrm>
            <a:off x="430065" y="2116492"/>
            <a:ext cx="342860" cy="342859"/>
            <a:chOff x="9392653" y="5061283"/>
            <a:chExt cx="588600" cy="588600"/>
          </a:xfrm>
        </p:grpSpPr>
        <p:sp>
          <p:nvSpPr>
            <p:cNvPr id="2022" name="Google Shape;2022;p19"/>
            <p:cNvSpPr/>
            <p:nvPr/>
          </p:nvSpPr>
          <p:spPr>
            <a:xfrm>
              <a:off x="9392653" y="5061283"/>
              <a:ext cx="588600" cy="588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19"/>
            <p:cNvSpPr/>
            <p:nvPr/>
          </p:nvSpPr>
          <p:spPr>
            <a:xfrm>
              <a:off x="9508479" y="5177109"/>
              <a:ext cx="357000" cy="3570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19"/>
            <p:cNvSpPr/>
            <p:nvPr/>
          </p:nvSpPr>
          <p:spPr>
            <a:xfrm>
              <a:off x="9608742" y="5277372"/>
              <a:ext cx="156600" cy="15660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5" name="Google Shape;2035;p19"/>
          <p:cNvGrpSpPr/>
          <p:nvPr/>
        </p:nvGrpSpPr>
        <p:grpSpPr>
          <a:xfrm rot="-59612">
            <a:off x="1910406" y="149763"/>
            <a:ext cx="893366" cy="893311"/>
            <a:chOff x="3247624" y="213651"/>
            <a:chExt cx="1533709" cy="1533614"/>
          </a:xfrm>
        </p:grpSpPr>
        <p:sp>
          <p:nvSpPr>
            <p:cNvPr id="2036" name="Google Shape;2036;p1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1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8" name="Google Shape;2038;p19"/>
          <p:cNvSpPr/>
          <p:nvPr/>
        </p:nvSpPr>
        <p:spPr>
          <a:xfrm>
            <a:off x="2152024" y="391045"/>
            <a:ext cx="410100" cy="4101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9" name="Google Shape;2039;p19"/>
          <p:cNvSpPr/>
          <p:nvPr/>
        </p:nvSpPr>
        <p:spPr>
          <a:xfrm>
            <a:off x="2253175" y="492197"/>
            <a:ext cx="207900" cy="2079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0" name="Google Shape;2040;p19"/>
          <p:cNvGrpSpPr/>
          <p:nvPr/>
        </p:nvGrpSpPr>
        <p:grpSpPr>
          <a:xfrm rot="10800000">
            <a:off x="11235976" y="4911721"/>
            <a:ext cx="675221" cy="453324"/>
            <a:chOff x="10624861" y="3933984"/>
            <a:chExt cx="1115330" cy="748800"/>
          </a:xfrm>
        </p:grpSpPr>
        <p:cxnSp>
          <p:nvCxnSpPr>
            <p:cNvPr id="2041" name="Google Shape;2041;p19"/>
            <p:cNvCxnSpPr/>
            <p:nvPr/>
          </p:nvCxnSpPr>
          <p:spPr>
            <a:xfrm>
              <a:off x="10996637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2" name="Google Shape;2042;p19"/>
            <p:cNvCxnSpPr/>
            <p:nvPr/>
          </p:nvCxnSpPr>
          <p:spPr>
            <a:xfrm>
              <a:off x="10810749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3" name="Google Shape;2043;p19"/>
            <p:cNvCxnSpPr/>
            <p:nvPr/>
          </p:nvCxnSpPr>
          <p:spPr>
            <a:xfrm>
              <a:off x="1062486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4" name="Google Shape;2044;p19"/>
            <p:cNvCxnSpPr/>
            <p:nvPr/>
          </p:nvCxnSpPr>
          <p:spPr>
            <a:xfrm>
              <a:off x="1155430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5" name="Google Shape;2045;p19"/>
            <p:cNvCxnSpPr/>
            <p:nvPr/>
          </p:nvCxnSpPr>
          <p:spPr>
            <a:xfrm>
              <a:off x="11368413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6" name="Google Shape;2046;p19"/>
            <p:cNvCxnSpPr/>
            <p:nvPr/>
          </p:nvCxnSpPr>
          <p:spPr>
            <a:xfrm>
              <a:off x="11182525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47" name="Google Shape;2047;p19"/>
            <p:cNvCxnSpPr/>
            <p:nvPr/>
          </p:nvCxnSpPr>
          <p:spPr>
            <a:xfrm>
              <a:off x="11740191" y="3933984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48" name="Google Shape;2048;p19"/>
          <p:cNvSpPr/>
          <p:nvPr/>
        </p:nvSpPr>
        <p:spPr>
          <a:xfrm rot="5400000" flipH="1">
            <a:off x="11128664" y="4016816"/>
            <a:ext cx="885900" cy="909300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p19"/>
          <p:cNvSpPr/>
          <p:nvPr/>
        </p:nvSpPr>
        <p:spPr>
          <a:xfrm rot="10800000">
            <a:off x="11572802" y="6252001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p19"/>
          <p:cNvSpPr/>
          <p:nvPr/>
        </p:nvSpPr>
        <p:spPr>
          <a:xfrm rot="10800000">
            <a:off x="11573773" y="5798411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1" name="Google Shape;2051;p19"/>
          <p:cNvGrpSpPr/>
          <p:nvPr/>
        </p:nvGrpSpPr>
        <p:grpSpPr>
          <a:xfrm rot="10800000">
            <a:off x="11685395" y="5806185"/>
            <a:ext cx="223860" cy="453324"/>
            <a:chOff x="10628069" y="2437255"/>
            <a:chExt cx="369772" cy="748800"/>
          </a:xfrm>
        </p:grpSpPr>
        <p:cxnSp>
          <p:nvCxnSpPr>
            <p:cNvPr id="2052" name="Google Shape;2052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3" name="Google Shape;2053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54" name="Google Shape;2054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55" name="Google Shape;2055;p19"/>
          <p:cNvSpPr/>
          <p:nvPr/>
        </p:nvSpPr>
        <p:spPr>
          <a:xfrm rot="10800000">
            <a:off x="11676509" y="6353766"/>
            <a:ext cx="240000" cy="2400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6" name="Google Shape;2056;p19"/>
          <p:cNvSpPr/>
          <p:nvPr/>
        </p:nvSpPr>
        <p:spPr>
          <a:xfrm rot="10800000">
            <a:off x="11734518" y="6411775"/>
            <a:ext cx="124200" cy="1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7" name="Google Shape;2057;p19"/>
          <p:cNvSpPr/>
          <p:nvPr/>
        </p:nvSpPr>
        <p:spPr>
          <a:xfrm rot="-5400000">
            <a:off x="11118182" y="5797230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2" name="Google Shape;2062;p19"/>
          <p:cNvSpPr/>
          <p:nvPr/>
        </p:nvSpPr>
        <p:spPr>
          <a:xfrm rot="10800000">
            <a:off x="11132289" y="6264107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3" name="Google Shape;2063;p19"/>
          <p:cNvSpPr/>
          <p:nvPr/>
        </p:nvSpPr>
        <p:spPr>
          <a:xfrm rot="10800000">
            <a:off x="11228748" y="6360565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4" name="Google Shape;2064;p19"/>
          <p:cNvSpPr/>
          <p:nvPr/>
        </p:nvSpPr>
        <p:spPr>
          <a:xfrm rot="10800000">
            <a:off x="11286757" y="6418574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5" name="Google Shape;2065;p19"/>
          <p:cNvGrpSpPr/>
          <p:nvPr/>
        </p:nvGrpSpPr>
        <p:grpSpPr>
          <a:xfrm rot="10800000">
            <a:off x="11235004" y="5353611"/>
            <a:ext cx="675221" cy="453324"/>
            <a:chOff x="10626465" y="3184818"/>
            <a:chExt cx="1115330" cy="748800"/>
          </a:xfrm>
        </p:grpSpPr>
        <p:cxnSp>
          <p:nvCxnSpPr>
            <p:cNvPr id="2066" name="Google Shape;2066;p19"/>
            <p:cNvCxnSpPr/>
            <p:nvPr/>
          </p:nvCxnSpPr>
          <p:spPr>
            <a:xfrm>
              <a:off x="10998241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7" name="Google Shape;2067;p19"/>
            <p:cNvCxnSpPr/>
            <p:nvPr/>
          </p:nvCxnSpPr>
          <p:spPr>
            <a:xfrm>
              <a:off x="10812353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8" name="Google Shape;2068;p19"/>
            <p:cNvCxnSpPr/>
            <p:nvPr/>
          </p:nvCxnSpPr>
          <p:spPr>
            <a:xfrm>
              <a:off x="1062646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69" name="Google Shape;2069;p19"/>
            <p:cNvCxnSpPr/>
            <p:nvPr/>
          </p:nvCxnSpPr>
          <p:spPr>
            <a:xfrm>
              <a:off x="1155590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0" name="Google Shape;2070;p19"/>
            <p:cNvCxnSpPr/>
            <p:nvPr/>
          </p:nvCxnSpPr>
          <p:spPr>
            <a:xfrm>
              <a:off x="11370017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1" name="Google Shape;2071;p19"/>
            <p:cNvCxnSpPr/>
            <p:nvPr/>
          </p:nvCxnSpPr>
          <p:spPr>
            <a:xfrm>
              <a:off x="11184129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72" name="Google Shape;2072;p19"/>
            <p:cNvCxnSpPr/>
            <p:nvPr/>
          </p:nvCxnSpPr>
          <p:spPr>
            <a:xfrm>
              <a:off x="11741795" y="3184818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73" name="Google Shape;2073;p19"/>
          <p:cNvSpPr/>
          <p:nvPr/>
        </p:nvSpPr>
        <p:spPr>
          <a:xfrm rot="10800000">
            <a:off x="11571591" y="5351598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4" name="Google Shape;2074;p19"/>
          <p:cNvSpPr/>
          <p:nvPr/>
        </p:nvSpPr>
        <p:spPr>
          <a:xfrm rot="5400000">
            <a:off x="11106455" y="5360342"/>
            <a:ext cx="460500" cy="44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5" name="Google Shape;2075;p19"/>
          <p:cNvGrpSpPr/>
          <p:nvPr/>
        </p:nvGrpSpPr>
        <p:grpSpPr>
          <a:xfrm>
            <a:off x="11115553" y="4891815"/>
            <a:ext cx="916730" cy="460407"/>
            <a:chOff x="10576560" y="3328633"/>
            <a:chExt cx="1514255" cy="760500"/>
          </a:xfrm>
        </p:grpSpPr>
        <p:sp>
          <p:nvSpPr>
            <p:cNvPr id="2076" name="Google Shape;2076;p19"/>
            <p:cNvSpPr/>
            <p:nvPr/>
          </p:nvSpPr>
          <p:spPr>
            <a:xfrm>
              <a:off x="10576560" y="335761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7" name="Google Shape;2077;p19"/>
            <p:cNvSpPr/>
            <p:nvPr/>
          </p:nvSpPr>
          <p:spPr>
            <a:xfrm rot="-5400000">
              <a:off x="11344865" y="3343183"/>
              <a:ext cx="760500" cy="7314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8" name="Google Shape;2078;p19"/>
          <p:cNvSpPr/>
          <p:nvPr/>
        </p:nvSpPr>
        <p:spPr>
          <a:xfrm rot="-8100000">
            <a:off x="11404317" y="5185615"/>
            <a:ext cx="327532" cy="3275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9" name="Google Shape;2079;p19"/>
          <p:cNvSpPr/>
          <p:nvPr/>
        </p:nvSpPr>
        <p:spPr>
          <a:xfrm rot="10800000">
            <a:off x="11451172" y="5230962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0" name="Google Shape;2080;p19"/>
          <p:cNvSpPr/>
          <p:nvPr/>
        </p:nvSpPr>
        <p:spPr>
          <a:xfrm rot="10800000">
            <a:off x="11509120" y="5288910"/>
            <a:ext cx="124200" cy="1242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1" name="Google Shape;2081;p19"/>
          <p:cNvSpPr/>
          <p:nvPr/>
        </p:nvSpPr>
        <p:spPr>
          <a:xfrm rot="5400000">
            <a:off x="11235629" y="4123928"/>
            <a:ext cx="672000" cy="672000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9"/>
          <p:cNvSpPr/>
          <p:nvPr/>
        </p:nvSpPr>
        <p:spPr>
          <a:xfrm rot="5400000">
            <a:off x="11338358" y="4226399"/>
            <a:ext cx="466800" cy="466800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9"/>
          <p:cNvSpPr/>
          <p:nvPr/>
        </p:nvSpPr>
        <p:spPr>
          <a:xfrm rot="10800000">
            <a:off x="11112414" y="4452212"/>
            <a:ext cx="453600" cy="45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9"/>
          <p:cNvSpPr/>
          <p:nvPr/>
        </p:nvSpPr>
        <p:spPr>
          <a:xfrm rot="10800000">
            <a:off x="11478247" y="4375142"/>
            <a:ext cx="173100" cy="173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5" name="Google Shape;2085;p19"/>
          <p:cNvGrpSpPr/>
          <p:nvPr/>
        </p:nvGrpSpPr>
        <p:grpSpPr>
          <a:xfrm rot="10800000">
            <a:off x="11682431" y="4306740"/>
            <a:ext cx="252180" cy="32692"/>
            <a:chOff x="10578164" y="275923"/>
            <a:chExt cx="416551" cy="54000"/>
          </a:xfrm>
        </p:grpSpPr>
        <p:sp>
          <p:nvSpPr>
            <p:cNvPr id="2086" name="Google Shape;2086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9" name="Google Shape;2089;p19"/>
          <p:cNvGrpSpPr/>
          <p:nvPr/>
        </p:nvGrpSpPr>
        <p:grpSpPr>
          <a:xfrm rot="10800000">
            <a:off x="11682431" y="4213982"/>
            <a:ext cx="252180" cy="32692"/>
            <a:chOff x="10578164" y="275923"/>
            <a:chExt cx="416551" cy="54000"/>
          </a:xfrm>
        </p:grpSpPr>
        <p:sp>
          <p:nvSpPr>
            <p:cNvPr id="2090" name="Google Shape;2090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3" name="Google Shape;2093;p19"/>
          <p:cNvGrpSpPr/>
          <p:nvPr/>
        </p:nvGrpSpPr>
        <p:grpSpPr>
          <a:xfrm rot="10800000">
            <a:off x="11682431" y="4121225"/>
            <a:ext cx="252180" cy="32692"/>
            <a:chOff x="10578164" y="275923"/>
            <a:chExt cx="416551" cy="54000"/>
          </a:xfrm>
        </p:grpSpPr>
        <p:sp>
          <p:nvSpPr>
            <p:cNvPr id="2094" name="Google Shape;2094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7" name="Google Shape;2097;p19"/>
          <p:cNvGrpSpPr/>
          <p:nvPr/>
        </p:nvGrpSpPr>
        <p:grpSpPr>
          <a:xfrm rot="10800000">
            <a:off x="11217186" y="4750616"/>
            <a:ext cx="252180" cy="32692"/>
            <a:chOff x="10578164" y="275923"/>
            <a:chExt cx="416551" cy="54000"/>
          </a:xfrm>
        </p:grpSpPr>
        <p:sp>
          <p:nvSpPr>
            <p:cNvPr id="2098" name="Google Shape;2098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1" name="Google Shape;2101;p19"/>
          <p:cNvGrpSpPr/>
          <p:nvPr/>
        </p:nvGrpSpPr>
        <p:grpSpPr>
          <a:xfrm rot="10800000">
            <a:off x="11217186" y="4657859"/>
            <a:ext cx="252180" cy="32692"/>
            <a:chOff x="10578164" y="275923"/>
            <a:chExt cx="416551" cy="54000"/>
          </a:xfrm>
        </p:grpSpPr>
        <p:sp>
          <p:nvSpPr>
            <p:cNvPr id="2102" name="Google Shape;2102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5" name="Google Shape;2105;p19"/>
          <p:cNvGrpSpPr/>
          <p:nvPr/>
        </p:nvGrpSpPr>
        <p:grpSpPr>
          <a:xfrm rot="10800000">
            <a:off x="11217186" y="4565101"/>
            <a:ext cx="252180" cy="32692"/>
            <a:chOff x="10578164" y="275923"/>
            <a:chExt cx="416551" cy="54000"/>
          </a:xfrm>
        </p:grpSpPr>
        <p:sp>
          <p:nvSpPr>
            <p:cNvPr id="2106" name="Google Shape;2106;p19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19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19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9" name="Google Shape;2119;p19"/>
          <p:cNvGrpSpPr/>
          <p:nvPr/>
        </p:nvGrpSpPr>
        <p:grpSpPr>
          <a:xfrm rot="10740382">
            <a:off x="10180255" y="5779334"/>
            <a:ext cx="928647" cy="928590"/>
            <a:chOff x="3247624" y="213651"/>
            <a:chExt cx="1533709" cy="1533614"/>
          </a:xfrm>
        </p:grpSpPr>
        <p:sp>
          <p:nvSpPr>
            <p:cNvPr id="2120" name="Google Shape;2120;p19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19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22" name="Google Shape;2122;p19"/>
          <p:cNvSpPr/>
          <p:nvPr/>
        </p:nvSpPr>
        <p:spPr>
          <a:xfrm rot="10800000">
            <a:off x="10431545" y="6030825"/>
            <a:ext cx="426300" cy="4263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19"/>
          <p:cNvSpPr/>
          <p:nvPr/>
        </p:nvSpPr>
        <p:spPr>
          <a:xfrm rot="10800000">
            <a:off x="10536704" y="6135984"/>
            <a:ext cx="216000" cy="2160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19"/>
          <p:cNvSpPr/>
          <p:nvPr/>
        </p:nvSpPr>
        <p:spPr>
          <a:xfrm rot="10800000">
            <a:off x="9723374" y="6241316"/>
            <a:ext cx="453600" cy="45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5" name="Google Shape;2125;p19"/>
          <p:cNvSpPr/>
          <p:nvPr/>
        </p:nvSpPr>
        <p:spPr>
          <a:xfrm rot="-5400000">
            <a:off x="9723524" y="5792373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6" name="Google Shape;2126;p19"/>
          <p:cNvGrpSpPr/>
          <p:nvPr/>
        </p:nvGrpSpPr>
        <p:grpSpPr>
          <a:xfrm rot="-5400000">
            <a:off x="9833061" y="6249586"/>
            <a:ext cx="234029" cy="453324"/>
            <a:chOff x="10628069" y="2437255"/>
            <a:chExt cx="369772" cy="748800"/>
          </a:xfrm>
        </p:grpSpPr>
        <p:cxnSp>
          <p:nvCxnSpPr>
            <p:cNvPr id="2127" name="Google Shape;2127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8" name="Google Shape;2128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29" name="Google Shape;2129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130" name="Google Shape;2130;p19"/>
          <p:cNvGrpSpPr/>
          <p:nvPr/>
        </p:nvGrpSpPr>
        <p:grpSpPr>
          <a:xfrm rot="-5400000">
            <a:off x="9839116" y="5796903"/>
            <a:ext cx="223860" cy="453324"/>
            <a:chOff x="10628069" y="2437255"/>
            <a:chExt cx="369772" cy="748800"/>
          </a:xfrm>
        </p:grpSpPr>
        <p:cxnSp>
          <p:nvCxnSpPr>
            <p:cNvPr id="2131" name="Google Shape;2131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2" name="Google Shape;2132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33" name="Google Shape;2133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34" name="Google Shape;2134;p19"/>
          <p:cNvSpPr/>
          <p:nvPr/>
        </p:nvSpPr>
        <p:spPr>
          <a:xfrm flipH="1">
            <a:off x="9275700" y="5792731"/>
            <a:ext cx="903600" cy="9036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Google Shape;2135;p19"/>
          <p:cNvSpPr/>
          <p:nvPr/>
        </p:nvSpPr>
        <p:spPr>
          <a:xfrm rot="10800000">
            <a:off x="10981487" y="5653887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19"/>
          <p:cNvSpPr/>
          <p:nvPr/>
        </p:nvSpPr>
        <p:spPr>
          <a:xfrm rot="10800000">
            <a:off x="10864286" y="5653887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7" name="Google Shape;2137;p19"/>
          <p:cNvSpPr/>
          <p:nvPr/>
        </p:nvSpPr>
        <p:spPr>
          <a:xfrm rot="10800000">
            <a:off x="10747084" y="5653887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Google Shape;2138;p19"/>
          <p:cNvSpPr/>
          <p:nvPr/>
        </p:nvSpPr>
        <p:spPr>
          <a:xfrm rot="10800000">
            <a:off x="10981487" y="5561129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9" name="Google Shape;2139;p19"/>
          <p:cNvSpPr/>
          <p:nvPr/>
        </p:nvSpPr>
        <p:spPr>
          <a:xfrm rot="10800000">
            <a:off x="10864286" y="5561129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0" name="Google Shape;2140;p19"/>
          <p:cNvSpPr/>
          <p:nvPr/>
        </p:nvSpPr>
        <p:spPr>
          <a:xfrm rot="10800000">
            <a:off x="10747084" y="5561129"/>
            <a:ext cx="32700" cy="3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Google Shape;2141;p19"/>
          <p:cNvSpPr/>
          <p:nvPr/>
        </p:nvSpPr>
        <p:spPr>
          <a:xfrm rot="10800000">
            <a:off x="10981487" y="546837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2" name="Google Shape;2142;p19"/>
          <p:cNvSpPr/>
          <p:nvPr/>
        </p:nvSpPr>
        <p:spPr>
          <a:xfrm rot="10800000">
            <a:off x="10864286" y="546837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3" name="Google Shape;2143;p19"/>
          <p:cNvSpPr/>
          <p:nvPr/>
        </p:nvSpPr>
        <p:spPr>
          <a:xfrm rot="10800000">
            <a:off x="10747084" y="5468371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4" name="Google Shape;2144;p19"/>
          <p:cNvSpPr/>
          <p:nvPr/>
        </p:nvSpPr>
        <p:spPr>
          <a:xfrm rot="10800000">
            <a:off x="10512681" y="5653887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5" name="Google Shape;2145;p19"/>
          <p:cNvSpPr/>
          <p:nvPr/>
        </p:nvSpPr>
        <p:spPr>
          <a:xfrm rot="10800000">
            <a:off x="10395479" y="5653887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Google Shape;2146;p19"/>
          <p:cNvSpPr/>
          <p:nvPr/>
        </p:nvSpPr>
        <p:spPr>
          <a:xfrm rot="10800000">
            <a:off x="10278279" y="5653887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7" name="Google Shape;2147;p19"/>
          <p:cNvSpPr/>
          <p:nvPr/>
        </p:nvSpPr>
        <p:spPr>
          <a:xfrm rot="10800000">
            <a:off x="10512681" y="5561129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8" name="Google Shape;2148;p19"/>
          <p:cNvSpPr/>
          <p:nvPr/>
        </p:nvSpPr>
        <p:spPr>
          <a:xfrm rot="10800000">
            <a:off x="10395479" y="5561129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9" name="Google Shape;2149;p19"/>
          <p:cNvSpPr/>
          <p:nvPr/>
        </p:nvSpPr>
        <p:spPr>
          <a:xfrm rot="10800000">
            <a:off x="10278279" y="5561129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0" name="Google Shape;2150;p19"/>
          <p:cNvSpPr/>
          <p:nvPr/>
        </p:nvSpPr>
        <p:spPr>
          <a:xfrm rot="10800000">
            <a:off x="10512681" y="546837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1" name="Google Shape;2151;p19"/>
          <p:cNvSpPr/>
          <p:nvPr/>
        </p:nvSpPr>
        <p:spPr>
          <a:xfrm rot="10800000">
            <a:off x="10395479" y="546837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Google Shape;2152;p19"/>
          <p:cNvSpPr/>
          <p:nvPr/>
        </p:nvSpPr>
        <p:spPr>
          <a:xfrm rot="10800000">
            <a:off x="10278279" y="5468371"/>
            <a:ext cx="32700" cy="3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p19"/>
          <p:cNvSpPr/>
          <p:nvPr/>
        </p:nvSpPr>
        <p:spPr>
          <a:xfrm rot="10800000">
            <a:off x="10629882" y="5661657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4" name="Google Shape;2154;p19"/>
          <p:cNvSpPr/>
          <p:nvPr/>
        </p:nvSpPr>
        <p:spPr>
          <a:xfrm rot="10800000">
            <a:off x="10629882" y="5551902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5" name="Google Shape;2155;p19"/>
          <p:cNvSpPr/>
          <p:nvPr/>
        </p:nvSpPr>
        <p:spPr>
          <a:xfrm rot="10800000">
            <a:off x="10629882" y="5453803"/>
            <a:ext cx="32700" cy="3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6" name="Google Shape;2156;p19"/>
          <p:cNvGrpSpPr/>
          <p:nvPr/>
        </p:nvGrpSpPr>
        <p:grpSpPr>
          <a:xfrm rot="-5400000">
            <a:off x="10636708" y="4869344"/>
            <a:ext cx="440495" cy="517571"/>
            <a:chOff x="10628069" y="2437255"/>
            <a:chExt cx="369772" cy="748800"/>
          </a:xfrm>
        </p:grpSpPr>
        <p:cxnSp>
          <p:nvCxnSpPr>
            <p:cNvPr id="2157" name="Google Shape;2157;p19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8" name="Google Shape;2158;p19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59" name="Google Shape;2159;p19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60" name="Google Shape;2160;p19"/>
          <p:cNvSpPr/>
          <p:nvPr/>
        </p:nvSpPr>
        <p:spPr>
          <a:xfrm rot="-5400000">
            <a:off x="10196539" y="4901707"/>
            <a:ext cx="453600" cy="45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1" name="Google Shape;2161;p19"/>
          <p:cNvSpPr/>
          <p:nvPr/>
        </p:nvSpPr>
        <p:spPr>
          <a:xfrm rot="10800000">
            <a:off x="10318163" y="5023480"/>
            <a:ext cx="210000" cy="21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2" name="Google Shape;2162;p19"/>
          <p:cNvGrpSpPr/>
          <p:nvPr/>
        </p:nvGrpSpPr>
        <p:grpSpPr>
          <a:xfrm rot="5400000" flipH="1">
            <a:off x="9384290" y="5907646"/>
            <a:ext cx="679985" cy="679985"/>
            <a:chOff x="6214949" y="2511699"/>
            <a:chExt cx="1123200" cy="1123200"/>
          </a:xfrm>
        </p:grpSpPr>
        <p:sp>
          <p:nvSpPr>
            <p:cNvPr id="2163" name="Google Shape;2163;p19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4" name="Google Shape;2164;p19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5" name="Google Shape;2165;p19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C0D1A36-8C7A-4AA1-A5B7-F93C596715C6}"/>
              </a:ext>
            </a:extLst>
          </p:cNvPr>
          <p:cNvGrpSpPr/>
          <p:nvPr userDrawn="1"/>
        </p:nvGrpSpPr>
        <p:grpSpPr>
          <a:xfrm flipV="1">
            <a:off x="11119448" y="5906215"/>
            <a:ext cx="431321" cy="207753"/>
            <a:chOff x="11184673" y="2647468"/>
            <a:chExt cx="748937" cy="369772"/>
          </a:xfrm>
        </p:grpSpPr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73ABF78-BE43-4EE6-82F1-C69EB3F8C9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0E5CE81-B52C-42CB-84FF-49224DF810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7A61F0B-C4DD-4217-9B84-89B2CE8347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59E5C56-96B5-4E73-ADC6-44A4EE33EB64}"/>
              </a:ext>
            </a:extLst>
          </p:cNvPr>
          <p:cNvGrpSpPr/>
          <p:nvPr userDrawn="1"/>
        </p:nvGrpSpPr>
        <p:grpSpPr>
          <a:xfrm flipV="1">
            <a:off x="1454988" y="701611"/>
            <a:ext cx="431321" cy="207753"/>
            <a:chOff x="11184673" y="2647468"/>
            <a:chExt cx="748937" cy="369772"/>
          </a:xfrm>
        </p:grpSpPr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01AF8D7-40B8-4558-A289-E3195C5A95F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F094E38-E48B-4EDC-A528-739BD03445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396A695-0FF8-48A0-BED7-9569CB9E91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Ubuntu Condensed"/>
              <a:buNone/>
              <a:defRPr sz="4000" b="1">
                <a:solidFill>
                  <a:schemeClr val="dk1"/>
                </a:solidFill>
                <a:latin typeface="Ubuntu Condensed"/>
                <a:ea typeface="Ubuntu Condensed"/>
                <a:cs typeface="Ubuntu Condensed"/>
                <a:sym typeface="Ubuntu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●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tamaran"/>
              <a:buChar char="○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Font typeface="Catamaran"/>
              <a:buChar char="■"/>
              <a:defRPr sz="19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755550" y="64271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 sz="1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p24"/>
          <p:cNvSpPr txBox="1">
            <a:spLocks noGrp="1"/>
          </p:cNvSpPr>
          <p:nvPr>
            <p:ph type="title"/>
          </p:nvPr>
        </p:nvSpPr>
        <p:spPr>
          <a:xfrm>
            <a:off x="3055388" y="2901656"/>
            <a:ext cx="7493100" cy="2272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Procedure, Function, Method</a:t>
            </a:r>
            <a:endParaRPr dirty="0"/>
          </a:p>
        </p:txBody>
      </p:sp>
      <p:pic>
        <p:nvPicPr>
          <p:cNvPr id="102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264" y="223125"/>
            <a:ext cx="12509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6" name="Google Shape;2876;p31"/>
          <p:cNvSpPr txBox="1">
            <a:spLocks noGrp="1"/>
          </p:cNvSpPr>
          <p:nvPr>
            <p:ph type="title"/>
          </p:nvPr>
        </p:nvSpPr>
        <p:spPr>
          <a:xfrm>
            <a:off x="4612943" y="674637"/>
            <a:ext cx="7103832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Pemanggilan Fungsi di Fungsi Lain</a:t>
            </a:r>
            <a:endParaRPr dirty="0"/>
          </a:p>
        </p:txBody>
      </p:sp>
      <p:sp>
        <p:nvSpPr>
          <p:cNvPr id="2877" name="Google Shape;2877;p31"/>
          <p:cNvSpPr txBox="1">
            <a:spLocks noGrp="1"/>
          </p:cNvSpPr>
          <p:nvPr>
            <p:ph type="subTitle" idx="1"/>
          </p:nvPr>
        </p:nvSpPr>
        <p:spPr>
          <a:xfrm>
            <a:off x="2610982" y="1635753"/>
            <a:ext cx="64068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800" i="1" dirty="0" smtClean="0"/>
              <a:t>Rum</a:t>
            </a:r>
            <a:r>
              <a:rPr lang="en" sz="2800" dirty="0" smtClean="0"/>
              <a:t>us :</a:t>
            </a:r>
            <a:endParaRPr sz="2800" dirty="0"/>
          </a:p>
        </p:txBody>
      </p:sp>
      <p:sp>
        <p:nvSpPr>
          <p:cNvPr id="2879" name="Google Shape;2879;p31"/>
          <p:cNvSpPr txBox="1">
            <a:spLocks noGrp="1"/>
          </p:cNvSpPr>
          <p:nvPr>
            <p:ph type="subTitle" idx="2"/>
          </p:nvPr>
        </p:nvSpPr>
        <p:spPr>
          <a:xfrm>
            <a:off x="1041489" y="3575898"/>
            <a:ext cx="7776179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3200" dirty="0" smtClean="0"/>
              <a:t>Program bisa dibuat seperti berikut :</a:t>
            </a:r>
            <a:endParaRPr sz="32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543" y="1488365"/>
            <a:ext cx="3645350" cy="901677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262" y="1488365"/>
            <a:ext cx="4098828" cy="478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3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" grpId="0" build="p"/>
      <p:bldP spid="28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p33"/>
          <p:cNvSpPr/>
          <p:nvPr/>
        </p:nvSpPr>
        <p:spPr>
          <a:xfrm>
            <a:off x="2421069" y="23698"/>
            <a:ext cx="1260300" cy="1212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D61C236-1516-44FC-B4AB-B1EA1E744DCC}"/>
              </a:ext>
            </a:extLst>
          </p:cNvPr>
          <p:cNvGrpSpPr/>
          <p:nvPr/>
        </p:nvGrpSpPr>
        <p:grpSpPr>
          <a:xfrm>
            <a:off x="2416357" y="18472"/>
            <a:ext cx="1287425" cy="1071173"/>
            <a:chOff x="3210946" y="234733"/>
            <a:chExt cx="1560780" cy="1298611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8F92987-E380-444C-966C-62153ECAEE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752954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9E24CEA-F420-424D-BE3F-0357D8853CF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567439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84CE208-1024-4F66-9F2C-8B5E1436F7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381923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1B587E4-A071-4992-829C-14F0E69D88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9640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CFA9705-FE43-4A92-9B58-C9E379A4B7C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1089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795665F-47D6-403D-A8CD-E3E11ABFB2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174625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3642F85-81A6-46F3-A746-53E3786A593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360141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8A13047-6DC4-43EC-82E0-9ED508087B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991336" y="-545657"/>
              <a:ext cx="0" cy="156078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3" name="Google Shape;2893;p33"/>
          <p:cNvSpPr txBox="1">
            <a:spLocks noGrp="1"/>
          </p:cNvSpPr>
          <p:nvPr>
            <p:ph type="title"/>
          </p:nvPr>
        </p:nvSpPr>
        <p:spPr>
          <a:xfrm>
            <a:off x="6888300" y="-548855"/>
            <a:ext cx="5303700" cy="2950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 smtClean="0"/>
              <a:t>Latihan :</a:t>
            </a:r>
            <a:endParaRPr sz="7500" dirty="0"/>
          </a:p>
        </p:txBody>
      </p:sp>
      <p:sp>
        <p:nvSpPr>
          <p:cNvPr id="2895" name="Google Shape;2895;p33"/>
          <p:cNvSpPr/>
          <p:nvPr/>
        </p:nvSpPr>
        <p:spPr>
          <a:xfrm flipH="1">
            <a:off x="10768389" y="5488846"/>
            <a:ext cx="1337968" cy="1373424"/>
          </a:xfrm>
          <a:prstGeom prst="teardrop">
            <a:avLst>
              <a:gd name="adj" fmla="val 100000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6" name="Google Shape;2896;p33"/>
          <p:cNvSpPr/>
          <p:nvPr/>
        </p:nvSpPr>
        <p:spPr>
          <a:xfrm>
            <a:off x="10912293" y="5668040"/>
            <a:ext cx="1014918" cy="1015294"/>
          </a:xfrm>
          <a:prstGeom prst="arc">
            <a:avLst>
              <a:gd name="adj1" fmla="val 16200000"/>
              <a:gd name="adj2" fmla="val 10690623"/>
            </a:avLst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7" name="Google Shape;2897;p33"/>
          <p:cNvSpPr/>
          <p:nvPr/>
        </p:nvSpPr>
        <p:spPr>
          <a:xfrm>
            <a:off x="11067080" y="5822819"/>
            <a:ext cx="705644" cy="705596"/>
          </a:xfrm>
          <a:prstGeom prst="arc">
            <a:avLst>
              <a:gd name="adj1" fmla="val 16200000"/>
              <a:gd name="adj2" fmla="val 10869229"/>
            </a:avLst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8" name="Google Shape;2898;p33"/>
          <p:cNvSpPr/>
          <p:nvPr/>
        </p:nvSpPr>
        <p:spPr>
          <a:xfrm rot="5400000">
            <a:off x="11436332" y="6184017"/>
            <a:ext cx="684713" cy="6847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9" name="Google Shape;2899;p33"/>
          <p:cNvSpPr/>
          <p:nvPr/>
        </p:nvSpPr>
        <p:spPr>
          <a:xfrm rot="5400000">
            <a:off x="11291963" y="6055137"/>
            <a:ext cx="261266" cy="2612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p33"/>
          <p:cNvGrpSpPr/>
          <p:nvPr/>
        </p:nvGrpSpPr>
        <p:grpSpPr>
          <a:xfrm rot="5400000">
            <a:off x="11022642" y="5794558"/>
            <a:ext cx="380969" cy="49383"/>
            <a:chOff x="10578164" y="275923"/>
            <a:chExt cx="416551" cy="54000"/>
          </a:xfrm>
        </p:grpSpPr>
        <p:sp>
          <p:nvSpPr>
            <p:cNvPr id="2901" name="Google Shape;2901;p33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2" name="Google Shape;2902;p33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3" name="Google Shape;2903;p33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4" name="Google Shape;2904;p33"/>
          <p:cNvGrpSpPr/>
          <p:nvPr/>
        </p:nvGrpSpPr>
        <p:grpSpPr>
          <a:xfrm rot="5400000">
            <a:off x="10882528" y="5794558"/>
            <a:ext cx="380969" cy="49383"/>
            <a:chOff x="10578164" y="275923"/>
            <a:chExt cx="416551" cy="54000"/>
          </a:xfrm>
        </p:grpSpPr>
        <p:sp>
          <p:nvSpPr>
            <p:cNvPr id="2905" name="Google Shape;2905;p33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8" name="Google Shape;2908;p33"/>
          <p:cNvGrpSpPr/>
          <p:nvPr/>
        </p:nvGrpSpPr>
        <p:grpSpPr>
          <a:xfrm rot="5400000">
            <a:off x="10742414" y="5794558"/>
            <a:ext cx="380969" cy="49383"/>
            <a:chOff x="10578164" y="275923"/>
            <a:chExt cx="416551" cy="54000"/>
          </a:xfrm>
        </p:grpSpPr>
        <p:sp>
          <p:nvSpPr>
            <p:cNvPr id="2909" name="Google Shape;2909;p33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0" name="Google Shape;2910;p33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1" name="Google Shape;2911;p33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2" name="Google Shape;2912;p33"/>
          <p:cNvGrpSpPr/>
          <p:nvPr/>
        </p:nvGrpSpPr>
        <p:grpSpPr>
          <a:xfrm rot="5400000">
            <a:off x="11730080" y="6497297"/>
            <a:ext cx="380969" cy="49383"/>
            <a:chOff x="10578164" y="275923"/>
            <a:chExt cx="416551" cy="54000"/>
          </a:xfrm>
        </p:grpSpPr>
        <p:sp>
          <p:nvSpPr>
            <p:cNvPr id="2913" name="Google Shape;2913;p33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4" name="Google Shape;2914;p33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5" name="Google Shape;2915;p33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6" name="Google Shape;2916;p33"/>
          <p:cNvGrpSpPr/>
          <p:nvPr/>
        </p:nvGrpSpPr>
        <p:grpSpPr>
          <a:xfrm rot="5400000">
            <a:off x="11589965" y="6497297"/>
            <a:ext cx="380969" cy="49383"/>
            <a:chOff x="10578164" y="275923"/>
            <a:chExt cx="416551" cy="54000"/>
          </a:xfrm>
        </p:grpSpPr>
        <p:sp>
          <p:nvSpPr>
            <p:cNvPr id="2917" name="Google Shape;2917;p33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8" name="Google Shape;2918;p33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9" name="Google Shape;2919;p33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0" name="Google Shape;2920;p33"/>
          <p:cNvGrpSpPr/>
          <p:nvPr/>
        </p:nvGrpSpPr>
        <p:grpSpPr>
          <a:xfrm rot="5400000">
            <a:off x="11449851" y="6497297"/>
            <a:ext cx="380969" cy="49383"/>
            <a:chOff x="10578164" y="275923"/>
            <a:chExt cx="416551" cy="54000"/>
          </a:xfrm>
        </p:grpSpPr>
        <p:sp>
          <p:nvSpPr>
            <p:cNvPr id="2921" name="Google Shape;2921;p33"/>
            <p:cNvSpPr/>
            <p:nvPr/>
          </p:nvSpPr>
          <p:spPr>
            <a:xfrm>
              <a:off x="10578164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2" name="Google Shape;2922;p33"/>
            <p:cNvSpPr/>
            <p:nvPr/>
          </p:nvSpPr>
          <p:spPr>
            <a:xfrm>
              <a:off x="10759440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3" name="Google Shape;2923;p33"/>
            <p:cNvSpPr/>
            <p:nvPr/>
          </p:nvSpPr>
          <p:spPr>
            <a:xfrm>
              <a:off x="10940715" y="275923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4" name="Google Shape;2924;p33"/>
          <p:cNvGrpSpPr/>
          <p:nvPr/>
        </p:nvGrpSpPr>
        <p:grpSpPr>
          <a:xfrm>
            <a:off x="9398499" y="5493776"/>
            <a:ext cx="1369962" cy="1369872"/>
            <a:chOff x="193211" y="2981037"/>
            <a:chExt cx="924900" cy="924902"/>
          </a:xfrm>
        </p:grpSpPr>
        <p:sp>
          <p:nvSpPr>
            <p:cNvPr id="2925" name="Google Shape;2925;p33"/>
            <p:cNvSpPr/>
            <p:nvPr/>
          </p:nvSpPr>
          <p:spPr>
            <a:xfrm rot="10800000">
              <a:off x="309711" y="3093281"/>
              <a:ext cx="693600" cy="6936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6" name="Google Shape;2926;p33"/>
            <p:cNvSpPr/>
            <p:nvPr/>
          </p:nvSpPr>
          <p:spPr>
            <a:xfrm rot="10800000">
              <a:off x="425424" y="3208991"/>
              <a:ext cx="462300" cy="4623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7" name="Google Shape;2927;p33"/>
            <p:cNvSpPr/>
            <p:nvPr/>
          </p:nvSpPr>
          <p:spPr>
            <a:xfrm rot="10800000" flipH="1">
              <a:off x="308798" y="3093281"/>
              <a:ext cx="693600" cy="693600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8" name="Google Shape;2928;p33"/>
            <p:cNvSpPr/>
            <p:nvPr/>
          </p:nvSpPr>
          <p:spPr>
            <a:xfrm rot="10800000">
              <a:off x="204658" y="2996939"/>
              <a:ext cx="909000" cy="909000"/>
            </a:xfrm>
            <a:prstGeom prst="arc">
              <a:avLst>
                <a:gd name="adj1" fmla="val 16200000"/>
                <a:gd name="adj2" fmla="val 125862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9" name="Google Shape;2929;p33"/>
            <p:cNvSpPr/>
            <p:nvPr/>
          </p:nvSpPr>
          <p:spPr>
            <a:xfrm rot="10800000" flipH="1">
              <a:off x="193211" y="2981037"/>
              <a:ext cx="924900" cy="9249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0" name="Google Shape;2930;p33"/>
            <p:cNvSpPr/>
            <p:nvPr/>
          </p:nvSpPr>
          <p:spPr>
            <a:xfrm rot="10800000" flipH="1">
              <a:off x="424385" y="3208991"/>
              <a:ext cx="462300" cy="4623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1" name="Google Shape;2931;p33"/>
            <p:cNvSpPr/>
            <p:nvPr/>
          </p:nvSpPr>
          <p:spPr>
            <a:xfrm rot="10800000" flipH="1">
              <a:off x="539972" y="3324402"/>
              <a:ext cx="231300" cy="23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3" name="Google Shape;2933;p33"/>
          <p:cNvSpPr/>
          <p:nvPr/>
        </p:nvSpPr>
        <p:spPr>
          <a:xfrm rot="5400000" flipH="1">
            <a:off x="8726567" y="6178901"/>
            <a:ext cx="671872" cy="6718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4" name="Google Shape;2934;p33"/>
          <p:cNvSpPr/>
          <p:nvPr/>
        </p:nvSpPr>
        <p:spPr>
          <a:xfrm rot="5400000" flipH="1">
            <a:off x="8054756" y="6180340"/>
            <a:ext cx="671872" cy="6718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35" name="Google Shape;2935;p33"/>
          <p:cNvGrpSpPr/>
          <p:nvPr/>
        </p:nvGrpSpPr>
        <p:grpSpPr>
          <a:xfrm rot="5400000" flipH="1">
            <a:off x="8236209" y="6175733"/>
            <a:ext cx="331582" cy="671419"/>
            <a:chOff x="10628069" y="2437255"/>
            <a:chExt cx="369772" cy="748800"/>
          </a:xfrm>
        </p:grpSpPr>
        <p:cxnSp>
          <p:nvCxnSpPr>
            <p:cNvPr id="2936" name="Google Shape;2936;p33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37" name="Google Shape;2937;p33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38" name="Google Shape;2938;p33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39" name="Google Shape;2939;p33"/>
          <p:cNvSpPr/>
          <p:nvPr/>
        </p:nvSpPr>
        <p:spPr>
          <a:xfrm rot="5400000" flipH="1">
            <a:off x="8877301" y="6332503"/>
            <a:ext cx="355488" cy="355464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0" name="Google Shape;2940;p33"/>
          <p:cNvSpPr/>
          <p:nvPr/>
        </p:nvSpPr>
        <p:spPr>
          <a:xfrm rot="5400000" flipH="1">
            <a:off x="8963224" y="6418420"/>
            <a:ext cx="183965" cy="1839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1" name="Google Shape;2941;p33"/>
          <p:cNvSpPr/>
          <p:nvPr/>
        </p:nvSpPr>
        <p:spPr>
          <a:xfrm flipH="1">
            <a:off x="8053028" y="5505496"/>
            <a:ext cx="671827" cy="671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6" name="Google Shape;2946;p33"/>
          <p:cNvSpPr/>
          <p:nvPr/>
        </p:nvSpPr>
        <p:spPr>
          <a:xfrm rot="5400000" flipH="1">
            <a:off x="8744498" y="5526413"/>
            <a:ext cx="631436" cy="631393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7" name="Google Shape;2947;p33"/>
          <p:cNvSpPr/>
          <p:nvPr/>
        </p:nvSpPr>
        <p:spPr>
          <a:xfrm rot="5400000" flipH="1">
            <a:off x="8887371" y="5669278"/>
            <a:ext cx="355488" cy="3554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8" name="Google Shape;2948;p33"/>
          <p:cNvSpPr/>
          <p:nvPr/>
        </p:nvSpPr>
        <p:spPr>
          <a:xfrm rot="5400000" flipH="1">
            <a:off x="8973294" y="5755195"/>
            <a:ext cx="183965" cy="183953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p33"/>
          <p:cNvGrpSpPr/>
          <p:nvPr/>
        </p:nvGrpSpPr>
        <p:grpSpPr>
          <a:xfrm>
            <a:off x="4906282" y="35392"/>
            <a:ext cx="1165503" cy="1165503"/>
            <a:chOff x="4761550" y="1708047"/>
            <a:chExt cx="1516200" cy="1516200"/>
          </a:xfrm>
        </p:grpSpPr>
        <p:sp>
          <p:nvSpPr>
            <p:cNvPr id="2951" name="Google Shape;2951;p33"/>
            <p:cNvSpPr/>
            <p:nvPr/>
          </p:nvSpPr>
          <p:spPr>
            <a:xfrm rot="2700000">
              <a:off x="4983592" y="1930089"/>
              <a:ext cx="1072115" cy="1072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2" name="Google Shape;2952;p33"/>
            <p:cNvSpPr/>
            <p:nvPr/>
          </p:nvSpPr>
          <p:spPr>
            <a:xfrm rot="2700000">
              <a:off x="5109598" y="2055962"/>
              <a:ext cx="820102" cy="820102"/>
            </a:xfrm>
            <a:prstGeom prst="rect">
              <a:avLst/>
            </a:prstGeom>
            <a:noFill/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3" name="Google Shape;2953;p33"/>
          <p:cNvGrpSpPr/>
          <p:nvPr/>
        </p:nvGrpSpPr>
        <p:grpSpPr>
          <a:xfrm>
            <a:off x="4307018" y="-550246"/>
            <a:ext cx="2367226" cy="2367226"/>
            <a:chOff x="6547473" y="2211197"/>
            <a:chExt cx="2916381" cy="2916381"/>
          </a:xfrm>
        </p:grpSpPr>
        <p:grpSp>
          <p:nvGrpSpPr>
            <p:cNvPr id="2954" name="Google Shape;2954;p33"/>
            <p:cNvGrpSpPr/>
            <p:nvPr/>
          </p:nvGrpSpPr>
          <p:grpSpPr>
            <a:xfrm rot="899960">
              <a:off x="7271820" y="2930231"/>
              <a:ext cx="1491855" cy="1453757"/>
              <a:chOff x="6081577" y="2538982"/>
              <a:chExt cx="1491900" cy="1453800"/>
            </a:xfrm>
          </p:grpSpPr>
          <p:cxnSp>
            <p:nvCxnSpPr>
              <p:cNvPr id="2955" name="Google Shape;2955;p33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56" name="Google Shape;2956;p33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57" name="Google Shape;2957;p33"/>
            <p:cNvGrpSpPr/>
            <p:nvPr/>
          </p:nvGrpSpPr>
          <p:grpSpPr>
            <a:xfrm>
              <a:off x="7271901" y="2930406"/>
              <a:ext cx="1491900" cy="1453800"/>
              <a:chOff x="6081577" y="2538982"/>
              <a:chExt cx="1491900" cy="1453800"/>
            </a:xfrm>
          </p:grpSpPr>
          <p:cxnSp>
            <p:nvCxnSpPr>
              <p:cNvPr id="2958" name="Google Shape;2958;p33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59" name="Google Shape;2959;p33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60" name="Google Shape;2960;p33"/>
            <p:cNvGrpSpPr/>
            <p:nvPr/>
          </p:nvGrpSpPr>
          <p:grpSpPr>
            <a:xfrm rot="1800044">
              <a:off x="7166144" y="2821397"/>
              <a:ext cx="1648764" cy="1669163"/>
              <a:chOff x="5978957" y="2443756"/>
              <a:chExt cx="1648800" cy="1669200"/>
            </a:xfrm>
          </p:grpSpPr>
          <p:cxnSp>
            <p:nvCxnSpPr>
              <p:cNvPr id="2961" name="Google Shape;2961;p33"/>
              <p:cNvCxnSpPr/>
              <p:nvPr/>
            </p:nvCxnSpPr>
            <p:spPr>
              <a:xfrm rot="8999899">
                <a:off x="6089394" y="2853709"/>
                <a:ext cx="1427927" cy="8244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62" name="Google Shape;2962;p33"/>
              <p:cNvCxnSpPr/>
              <p:nvPr/>
            </p:nvCxnSpPr>
            <p:spPr>
              <a:xfrm rot="-1800175" flipH="1">
                <a:off x="6410202" y="2555593"/>
                <a:ext cx="834527" cy="14455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63" name="Google Shape;2963;p33"/>
            <p:cNvGrpSpPr/>
            <p:nvPr/>
          </p:nvGrpSpPr>
          <p:grpSpPr>
            <a:xfrm rot="2700000">
              <a:off x="6974573" y="2638285"/>
              <a:ext cx="2062180" cy="2062205"/>
              <a:chOff x="5796364" y="2251931"/>
              <a:chExt cx="2062200" cy="2062225"/>
            </a:xfrm>
          </p:grpSpPr>
          <p:cxnSp>
            <p:nvCxnSpPr>
              <p:cNvPr id="2964" name="Google Shape;2964;p33"/>
              <p:cNvCxnSpPr/>
              <p:nvPr/>
            </p:nvCxnSpPr>
            <p:spPr>
              <a:xfrm rot="8100000">
                <a:off x="6103839" y="2548925"/>
                <a:ext cx="1434013" cy="14340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65" name="Google Shape;2965;p33"/>
              <p:cNvCxnSpPr/>
              <p:nvPr/>
            </p:nvCxnSpPr>
            <p:spPr>
              <a:xfrm rot="-2700000" flipH="1">
                <a:off x="6098366" y="2553958"/>
                <a:ext cx="1458196" cy="14581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66" name="Google Shape;2966;p33"/>
            <p:cNvGrpSpPr/>
            <p:nvPr/>
          </p:nvGrpSpPr>
          <p:grpSpPr>
            <a:xfrm rot="3599956">
              <a:off x="7187348" y="2846628"/>
              <a:ext cx="1681463" cy="1619064"/>
              <a:chOff x="5990934" y="2447030"/>
              <a:chExt cx="1681500" cy="1619100"/>
            </a:xfrm>
          </p:grpSpPr>
          <p:cxnSp>
            <p:nvCxnSpPr>
              <p:cNvPr id="2967" name="Google Shape;2967;p33"/>
              <p:cNvCxnSpPr/>
              <p:nvPr/>
            </p:nvCxnSpPr>
            <p:spPr>
              <a:xfrm rot="7199757">
                <a:off x="6411332" y="2537791"/>
                <a:ext cx="840703" cy="14562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68" name="Google Shape;2968;p33"/>
              <p:cNvCxnSpPr/>
              <p:nvPr/>
            </p:nvCxnSpPr>
            <p:spPr>
              <a:xfrm rot="-3600073" flipH="1">
                <a:off x="6126340" y="2851820"/>
                <a:ext cx="1402251" cy="8095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69" name="Google Shape;2969;p33"/>
            <p:cNvGrpSpPr/>
            <p:nvPr/>
          </p:nvGrpSpPr>
          <p:grpSpPr>
            <a:xfrm rot="4500040">
              <a:off x="7271878" y="2930287"/>
              <a:ext cx="1491855" cy="1453757"/>
              <a:chOff x="6081577" y="2538982"/>
              <a:chExt cx="1491900" cy="1453800"/>
            </a:xfrm>
          </p:grpSpPr>
          <p:cxnSp>
            <p:nvCxnSpPr>
              <p:cNvPr id="2970" name="Google Shape;2970;p33"/>
              <p:cNvCxnSpPr/>
              <p:nvPr/>
            </p:nvCxnSpPr>
            <p:spPr>
              <a:xfrm rot="10800000">
                <a:off x="6081577" y="3265931"/>
                <a:ext cx="1491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71" name="Google Shape;2971;p33"/>
              <p:cNvCxnSpPr/>
              <p:nvPr/>
            </p:nvCxnSpPr>
            <p:spPr>
              <a:xfrm>
                <a:off x="6827464" y="2538982"/>
                <a:ext cx="0" cy="145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972" name="Google Shape;2972;p33"/>
          <p:cNvSpPr/>
          <p:nvPr/>
        </p:nvSpPr>
        <p:spPr>
          <a:xfrm>
            <a:off x="2" y="14397"/>
            <a:ext cx="607800" cy="60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3" name="Google Shape;2973;p33"/>
          <p:cNvSpPr/>
          <p:nvPr/>
        </p:nvSpPr>
        <p:spPr>
          <a:xfrm>
            <a:off x="10047" y="14955"/>
            <a:ext cx="1194900" cy="1194900"/>
          </a:xfrm>
          <a:prstGeom prst="arc">
            <a:avLst>
              <a:gd name="adj1" fmla="val 16200000"/>
              <a:gd name="adj2" fmla="val 54672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4" name="Google Shape;2974;p33"/>
          <p:cNvGrpSpPr/>
          <p:nvPr/>
        </p:nvGrpSpPr>
        <p:grpSpPr>
          <a:xfrm>
            <a:off x="15" y="613938"/>
            <a:ext cx="600286" cy="607801"/>
            <a:chOff x="8943245" y="2438859"/>
            <a:chExt cx="739541" cy="748800"/>
          </a:xfrm>
        </p:grpSpPr>
        <p:cxnSp>
          <p:nvCxnSpPr>
            <p:cNvPr id="2975" name="Google Shape;2975;p33"/>
            <p:cNvCxnSpPr/>
            <p:nvPr/>
          </p:nvCxnSpPr>
          <p:spPr>
            <a:xfrm>
              <a:off x="8943245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6" name="Google Shape;2976;p33"/>
            <p:cNvCxnSpPr/>
            <p:nvPr/>
          </p:nvCxnSpPr>
          <p:spPr>
            <a:xfrm>
              <a:off x="968278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7" name="Google Shape;2977;p33"/>
            <p:cNvCxnSpPr/>
            <p:nvPr/>
          </p:nvCxnSpPr>
          <p:spPr>
            <a:xfrm>
              <a:off x="9497903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8" name="Google Shape;2978;p33"/>
            <p:cNvCxnSpPr/>
            <p:nvPr/>
          </p:nvCxnSpPr>
          <p:spPr>
            <a:xfrm>
              <a:off x="9313017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79" name="Google Shape;2979;p33"/>
            <p:cNvCxnSpPr/>
            <p:nvPr/>
          </p:nvCxnSpPr>
          <p:spPr>
            <a:xfrm>
              <a:off x="9128131" y="2438859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80" name="Google Shape;2980;p33"/>
          <p:cNvSpPr/>
          <p:nvPr/>
        </p:nvSpPr>
        <p:spPr>
          <a:xfrm>
            <a:off x="123891" y="165631"/>
            <a:ext cx="890700" cy="890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1" name="Google Shape;2981;p33"/>
          <p:cNvSpPr/>
          <p:nvPr/>
        </p:nvSpPr>
        <p:spPr>
          <a:xfrm>
            <a:off x="283403" y="325143"/>
            <a:ext cx="571500" cy="571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2" name="Google Shape;2982;p33"/>
          <p:cNvSpPr/>
          <p:nvPr/>
        </p:nvSpPr>
        <p:spPr>
          <a:xfrm>
            <a:off x="428590" y="470330"/>
            <a:ext cx="281100" cy="28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3" name="Google Shape;2983;p33"/>
          <p:cNvSpPr/>
          <p:nvPr/>
        </p:nvSpPr>
        <p:spPr>
          <a:xfrm>
            <a:off x="1209686" y="14397"/>
            <a:ext cx="607800" cy="60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4" name="Google Shape;2984;p33"/>
          <p:cNvSpPr/>
          <p:nvPr/>
        </p:nvSpPr>
        <p:spPr>
          <a:xfrm>
            <a:off x="1208384" y="622495"/>
            <a:ext cx="607800" cy="60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85" name="Google Shape;2985;p33"/>
          <p:cNvGrpSpPr/>
          <p:nvPr/>
        </p:nvGrpSpPr>
        <p:grpSpPr>
          <a:xfrm>
            <a:off x="1367587" y="612636"/>
            <a:ext cx="300144" cy="607801"/>
            <a:chOff x="10628069" y="2437255"/>
            <a:chExt cx="369772" cy="748800"/>
          </a:xfrm>
        </p:grpSpPr>
        <p:cxnSp>
          <p:nvCxnSpPr>
            <p:cNvPr id="2986" name="Google Shape;2986;p33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87" name="Google Shape;2987;p33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88" name="Google Shape;2988;p33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989" name="Google Shape;2989;p33"/>
          <p:cNvSpPr/>
          <p:nvPr/>
        </p:nvSpPr>
        <p:spPr>
          <a:xfrm>
            <a:off x="1357012" y="164327"/>
            <a:ext cx="321900" cy="321900"/>
          </a:xfrm>
          <a:prstGeom prst="ellipse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0" name="Google Shape;2990;p33"/>
          <p:cNvSpPr/>
          <p:nvPr/>
        </p:nvSpPr>
        <p:spPr>
          <a:xfrm>
            <a:off x="1434488" y="241803"/>
            <a:ext cx="166500" cy="16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1" name="Google Shape;2991;p33"/>
          <p:cNvSpPr/>
          <p:nvPr/>
        </p:nvSpPr>
        <p:spPr>
          <a:xfrm rot="5400000">
            <a:off x="1819477" y="624079"/>
            <a:ext cx="607800" cy="60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6" name="Google Shape;2996;p33"/>
          <p:cNvSpPr/>
          <p:nvPr/>
        </p:nvSpPr>
        <p:spPr>
          <a:xfrm>
            <a:off x="1836851" y="34766"/>
            <a:ext cx="571500" cy="571500"/>
          </a:xfrm>
          <a:prstGeom prst="ellipse">
            <a:avLst/>
          </a:prstGeom>
          <a:noFill/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7" name="Google Shape;2997;p33"/>
          <p:cNvSpPr/>
          <p:nvPr/>
        </p:nvSpPr>
        <p:spPr>
          <a:xfrm>
            <a:off x="1957296" y="155212"/>
            <a:ext cx="321900" cy="32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8" name="Google Shape;2998;p33"/>
          <p:cNvSpPr/>
          <p:nvPr/>
        </p:nvSpPr>
        <p:spPr>
          <a:xfrm>
            <a:off x="2034772" y="232689"/>
            <a:ext cx="166500" cy="166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09" name="Google Shape;3009;p33"/>
          <p:cNvGrpSpPr/>
          <p:nvPr/>
        </p:nvGrpSpPr>
        <p:grpSpPr>
          <a:xfrm rot="-60142">
            <a:off x="2439771" y="10782"/>
            <a:ext cx="1244948" cy="1244872"/>
            <a:chOff x="3247624" y="213651"/>
            <a:chExt cx="1533709" cy="1533614"/>
          </a:xfrm>
        </p:grpSpPr>
        <p:sp>
          <p:nvSpPr>
            <p:cNvPr id="3010" name="Google Shape;3010;p33"/>
            <p:cNvSpPr/>
            <p:nvPr/>
          </p:nvSpPr>
          <p:spPr>
            <a:xfrm rot="-2642172" flipH="1">
              <a:off x="3472138" y="438179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1" name="Google Shape;3011;p33"/>
            <p:cNvSpPr/>
            <p:nvPr/>
          </p:nvSpPr>
          <p:spPr>
            <a:xfrm rot="8157828" flipH="1">
              <a:off x="3472247" y="438165"/>
              <a:ext cx="1084572" cy="1084572"/>
            </a:xfrm>
            <a:prstGeom prst="arc">
              <a:avLst>
                <a:gd name="adj1" fmla="val 16200000"/>
                <a:gd name="adj2" fmla="val 54672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2" name="Google Shape;3012;p33"/>
          <p:cNvSpPr/>
          <p:nvPr/>
        </p:nvSpPr>
        <p:spPr>
          <a:xfrm>
            <a:off x="2776293" y="347512"/>
            <a:ext cx="571500" cy="5715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3" name="Google Shape;3013;p33"/>
          <p:cNvSpPr/>
          <p:nvPr/>
        </p:nvSpPr>
        <p:spPr>
          <a:xfrm>
            <a:off x="2917249" y="488468"/>
            <a:ext cx="289800" cy="289800"/>
          </a:xfrm>
          <a:prstGeom prst="ellipse">
            <a:avLst/>
          </a:prstGeom>
          <a:noFill/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4" name="Google Shape;3014;p33"/>
          <p:cNvSpPr/>
          <p:nvPr/>
        </p:nvSpPr>
        <p:spPr>
          <a:xfrm>
            <a:off x="3689092" y="28721"/>
            <a:ext cx="607800" cy="60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5" name="Google Shape;3015;p33"/>
          <p:cNvSpPr/>
          <p:nvPr/>
        </p:nvSpPr>
        <p:spPr>
          <a:xfrm rot="5400000">
            <a:off x="3689203" y="630590"/>
            <a:ext cx="607800" cy="60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6" name="Google Shape;3016;p33"/>
          <p:cNvGrpSpPr/>
          <p:nvPr/>
        </p:nvGrpSpPr>
        <p:grpSpPr>
          <a:xfrm rot="5400000">
            <a:off x="3836180" y="18100"/>
            <a:ext cx="313751" cy="607801"/>
            <a:chOff x="10628069" y="2437255"/>
            <a:chExt cx="369772" cy="748800"/>
          </a:xfrm>
        </p:grpSpPr>
        <p:cxnSp>
          <p:nvCxnSpPr>
            <p:cNvPr id="3017" name="Google Shape;3017;p33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18" name="Google Shape;3018;p33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19" name="Google Shape;3019;p33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020" name="Google Shape;3020;p33"/>
          <p:cNvGrpSpPr/>
          <p:nvPr/>
        </p:nvGrpSpPr>
        <p:grpSpPr>
          <a:xfrm rot="5400000">
            <a:off x="3841682" y="625713"/>
            <a:ext cx="300144" cy="607801"/>
            <a:chOff x="10628069" y="2437255"/>
            <a:chExt cx="369772" cy="748800"/>
          </a:xfrm>
        </p:grpSpPr>
        <p:cxnSp>
          <p:nvCxnSpPr>
            <p:cNvPr id="3021" name="Google Shape;3021;p33"/>
            <p:cNvCxnSpPr/>
            <p:nvPr/>
          </p:nvCxnSpPr>
          <p:spPr>
            <a:xfrm>
              <a:off x="10997841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22" name="Google Shape;3022;p33"/>
            <p:cNvCxnSpPr/>
            <p:nvPr/>
          </p:nvCxnSpPr>
          <p:spPr>
            <a:xfrm>
              <a:off x="10812955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23" name="Google Shape;3023;p33"/>
            <p:cNvCxnSpPr/>
            <p:nvPr/>
          </p:nvCxnSpPr>
          <p:spPr>
            <a:xfrm>
              <a:off x="10628069" y="2437255"/>
              <a:ext cx="0" cy="74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024" name="Google Shape;3024;p33"/>
          <p:cNvSpPr/>
          <p:nvPr/>
        </p:nvSpPr>
        <p:spPr>
          <a:xfrm rot="10800000" flipH="1">
            <a:off x="3685974" y="26823"/>
            <a:ext cx="1211400" cy="1211400"/>
          </a:xfrm>
          <a:prstGeom prst="arc">
            <a:avLst>
              <a:gd name="adj1" fmla="val 16200000"/>
              <a:gd name="adj2" fmla="val 537857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25" name="Google Shape;3025;p33"/>
          <p:cNvGrpSpPr/>
          <p:nvPr/>
        </p:nvGrpSpPr>
        <p:grpSpPr>
          <a:xfrm rot="-5400000" flipH="1">
            <a:off x="3840381" y="173042"/>
            <a:ext cx="911701" cy="911701"/>
            <a:chOff x="6214949" y="2511699"/>
            <a:chExt cx="1123200" cy="1123200"/>
          </a:xfrm>
        </p:grpSpPr>
        <p:sp>
          <p:nvSpPr>
            <p:cNvPr id="3026" name="Google Shape;3026;p33"/>
            <p:cNvSpPr/>
            <p:nvPr/>
          </p:nvSpPr>
          <p:spPr>
            <a:xfrm rot="-5400000" flipH="1">
              <a:off x="6402149" y="2698899"/>
              <a:ext cx="748800" cy="7488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7" name="Google Shape;3027;p33"/>
            <p:cNvSpPr/>
            <p:nvPr/>
          </p:nvSpPr>
          <p:spPr>
            <a:xfrm rot="-5400000" flipH="1">
              <a:off x="6589349" y="2886099"/>
              <a:ext cx="374400" cy="3744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8" name="Google Shape;3028;p33"/>
            <p:cNvSpPr/>
            <p:nvPr/>
          </p:nvSpPr>
          <p:spPr>
            <a:xfrm rot="-5400000" flipH="1">
              <a:off x="6214949" y="2511699"/>
              <a:ext cx="1123200" cy="1123200"/>
            </a:xfrm>
            <a:prstGeom prst="arc">
              <a:avLst>
                <a:gd name="adj1" fmla="val 16200000"/>
                <a:gd name="adj2" fmla="val 54672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libri"/>
                  <a:ea typeface="Calibri"/>
                  <a:cs typeface="Calibri"/>
                  <a:sym typeface="Calibri"/>
                </a:rPr>
                <a:t>		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9" name="Google Shape;3029;p33"/>
          <p:cNvSpPr/>
          <p:nvPr/>
        </p:nvSpPr>
        <p:spPr>
          <a:xfrm>
            <a:off x="5348167" y="477400"/>
            <a:ext cx="281100" cy="28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C9EF9EE-D599-491B-8199-56962355B4E6}"/>
              </a:ext>
            </a:extLst>
          </p:cNvPr>
          <p:cNvGrpSpPr/>
          <p:nvPr/>
        </p:nvGrpSpPr>
        <p:grpSpPr>
          <a:xfrm>
            <a:off x="1817189" y="785091"/>
            <a:ext cx="597248" cy="274360"/>
            <a:chOff x="11184673" y="2647468"/>
            <a:chExt cx="748937" cy="369772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391B748-23E7-4406-ACDB-709228E3FF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3C2155C-3838-4E7E-8960-2C4DB550589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9790AAD-3981-4839-83E7-F734553A49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2075F00-FEB5-404B-8DAD-F35497A4F07C}"/>
              </a:ext>
            </a:extLst>
          </p:cNvPr>
          <p:cNvGrpSpPr/>
          <p:nvPr/>
        </p:nvGrpSpPr>
        <p:grpSpPr>
          <a:xfrm rot="5400000">
            <a:off x="8039066" y="5674560"/>
            <a:ext cx="692537" cy="372021"/>
            <a:chOff x="11184673" y="2647468"/>
            <a:chExt cx="748937" cy="369772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C93C3E6-8F6F-4EEB-96DB-F58E2A60265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642771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F94FA3C-C04A-4EC9-9CC4-97D9301205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457885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ADBBA59-D211-4417-9581-36BF1EA44B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559142" y="2272999"/>
              <a:ext cx="0" cy="74893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Google Shape;2863;p29"/>
          <p:cNvSpPr txBox="1">
            <a:spLocks/>
          </p:cNvSpPr>
          <p:nvPr/>
        </p:nvSpPr>
        <p:spPr>
          <a:xfrm>
            <a:off x="1434488" y="1934205"/>
            <a:ext cx="9224190" cy="17918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Gabungkan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 program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dimasukan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main.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Hasilnya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60" y="3276398"/>
            <a:ext cx="6009517" cy="229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4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Google Shape;2857;p28"/>
          <p:cNvSpPr txBox="1">
            <a:spLocks noGrp="1"/>
          </p:cNvSpPr>
          <p:nvPr>
            <p:ph type="body" idx="1"/>
          </p:nvPr>
        </p:nvSpPr>
        <p:spPr>
          <a:xfrm>
            <a:off x="1351650" y="1549543"/>
            <a:ext cx="9488700" cy="2158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 algn="l"/>
            <a:r>
              <a:rPr lang="en-US" sz="3600" dirty="0" err="1"/>
              <a:t>Prosedur</a:t>
            </a:r>
            <a:r>
              <a:rPr lang="en-US" sz="3600" dirty="0"/>
              <a:t>/</a:t>
            </a: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memecah</a:t>
            </a:r>
            <a:r>
              <a:rPr lang="en-US" sz="3600" dirty="0"/>
              <a:t> program </a:t>
            </a:r>
            <a:r>
              <a:rPr lang="en-US" sz="3600" dirty="0" err="1"/>
              <a:t>menjadi</a:t>
            </a:r>
            <a:r>
              <a:rPr lang="en-US" sz="3600" dirty="0"/>
              <a:t> sub-sub program, </a:t>
            </a:r>
            <a:r>
              <a:rPr lang="en-US" sz="3600" dirty="0" err="1"/>
              <a:t>sehingga</a:t>
            </a:r>
            <a:r>
              <a:rPr lang="en-US" sz="3600" dirty="0"/>
              <a:t> </a:t>
            </a:r>
            <a:r>
              <a:rPr lang="en-US" sz="3600" dirty="0" err="1"/>
              <a:t>kita</a:t>
            </a:r>
            <a:r>
              <a:rPr lang="en-US" sz="3600" dirty="0"/>
              <a:t> </a:t>
            </a:r>
            <a:r>
              <a:rPr lang="en-US" sz="3600" dirty="0" err="1"/>
              <a:t>bisa</a:t>
            </a:r>
            <a:r>
              <a:rPr lang="en-US" sz="3600" dirty="0"/>
              <a:t> </a:t>
            </a:r>
            <a:r>
              <a:rPr lang="en-US" sz="3600" dirty="0" err="1"/>
              <a:t>membuat</a:t>
            </a:r>
            <a:r>
              <a:rPr lang="en-US" sz="3600" dirty="0"/>
              <a:t> program </a:t>
            </a:r>
            <a:r>
              <a:rPr lang="en-US" sz="3600" dirty="0" err="1"/>
              <a:t>lebih</a:t>
            </a:r>
            <a:r>
              <a:rPr lang="en-US" sz="3600" dirty="0"/>
              <a:t> </a:t>
            </a:r>
            <a:r>
              <a:rPr lang="en-US" sz="3600" dirty="0" err="1"/>
              <a:t>efisien</a:t>
            </a:r>
            <a:r>
              <a:rPr lang="en-US" sz="3600" dirty="0" smtClean="0"/>
              <a:t>.</a:t>
            </a:r>
          </a:p>
          <a:p>
            <a:pPr marL="342900" indent="-342900" algn="l"/>
            <a:r>
              <a:rPr lang="en-US" sz="3600" dirty="0" err="1"/>
              <a:t>Penggunaan</a:t>
            </a:r>
            <a:r>
              <a:rPr lang="en-US" sz="3600" dirty="0"/>
              <a:t> </a:t>
            </a:r>
            <a:r>
              <a:rPr lang="en-US" sz="3600" dirty="0" err="1"/>
              <a:t>prosedur</a:t>
            </a:r>
            <a:r>
              <a:rPr lang="en-US" sz="3600" dirty="0"/>
              <a:t>/</a:t>
            </a:r>
            <a:r>
              <a:rPr lang="en-US" sz="3600" dirty="0" err="1"/>
              <a:t>fungsi</a:t>
            </a:r>
            <a:r>
              <a:rPr lang="en-US" sz="3600" dirty="0"/>
              <a:t> </a:t>
            </a:r>
            <a:r>
              <a:rPr lang="en-US" sz="3600" dirty="0" err="1"/>
              <a:t>dapat</a:t>
            </a:r>
            <a:r>
              <a:rPr lang="en-US" sz="3600" dirty="0"/>
              <a:t> </a:t>
            </a:r>
            <a:r>
              <a:rPr lang="en-US" sz="3600" dirty="0" err="1"/>
              <a:t>mengurangi</a:t>
            </a:r>
            <a:r>
              <a:rPr lang="en-US" sz="3600" dirty="0"/>
              <a:t> </a:t>
            </a:r>
            <a:r>
              <a:rPr lang="en-US" sz="3600" dirty="0" err="1"/>
              <a:t>pengetikan</a:t>
            </a:r>
            <a:r>
              <a:rPr lang="en-US" sz="3600" dirty="0"/>
              <a:t> </a:t>
            </a:r>
            <a:r>
              <a:rPr lang="en-US" sz="3600" dirty="0" err="1"/>
              <a:t>kode</a:t>
            </a:r>
            <a:r>
              <a:rPr lang="en-US" sz="3600" dirty="0"/>
              <a:t> yang </a:t>
            </a:r>
            <a:r>
              <a:rPr lang="en-US" sz="3600" dirty="0" err="1"/>
              <a:t>berulang-ulang</a:t>
            </a:r>
            <a:r>
              <a:rPr lang="en-US" sz="3600" dirty="0"/>
              <a:t>.</a:t>
            </a:r>
            <a:endParaRPr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3300" y="597044"/>
            <a:ext cx="6785400" cy="763500"/>
          </a:xfrm>
        </p:spPr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Procedure /Function?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p26"/>
          <p:cNvSpPr txBox="1">
            <a:spLocks noGrp="1"/>
          </p:cNvSpPr>
          <p:nvPr>
            <p:ph type="body" idx="1"/>
          </p:nvPr>
        </p:nvSpPr>
        <p:spPr>
          <a:xfrm>
            <a:off x="976900" y="1763066"/>
            <a:ext cx="10555458" cy="243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sebutan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ditandai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</a:pP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sebutan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Char char="■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Class.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Sebutan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OOP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4" name="Google Shape;2844;p26"/>
          <p:cNvSpPr txBox="1">
            <a:spLocks noGrp="1"/>
          </p:cNvSpPr>
          <p:nvPr>
            <p:ph type="title"/>
          </p:nvPr>
        </p:nvSpPr>
        <p:spPr>
          <a:xfrm>
            <a:off x="976900" y="781157"/>
            <a:ext cx="9341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Pengertian</a:t>
            </a:r>
            <a:endParaRPr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p29"/>
          <p:cNvSpPr txBox="1">
            <a:spLocks noGrp="1"/>
          </p:cNvSpPr>
          <p:nvPr>
            <p:ph type="title"/>
          </p:nvPr>
        </p:nvSpPr>
        <p:spPr>
          <a:xfrm>
            <a:off x="1351022" y="57789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Cara membuat Fungsi di Java</a:t>
            </a:r>
            <a:endParaRPr sz="4800" dirty="0"/>
          </a:p>
        </p:txBody>
      </p:sp>
      <p:sp>
        <p:nvSpPr>
          <p:cNvPr id="2863" name="Google Shape;2863;p29"/>
          <p:cNvSpPr txBox="1">
            <a:spLocks noGrp="1"/>
          </p:cNvSpPr>
          <p:nvPr>
            <p:ph type="body" idx="2"/>
          </p:nvPr>
        </p:nvSpPr>
        <p:spPr>
          <a:xfrm>
            <a:off x="6464150" y="172378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Penjelasan</a:t>
            </a:r>
            <a:r>
              <a:rPr lang="en-US" dirty="0" smtClean="0"/>
              <a:t> :</a:t>
            </a:r>
          </a:p>
          <a:p>
            <a:pPr marL="342900" indent="-342900"/>
            <a:r>
              <a:rPr lang="en-US" dirty="0" smtClean="0"/>
              <a:t>Kata </a:t>
            </a:r>
            <a:r>
              <a:rPr lang="en-US" dirty="0" err="1" smtClean="0"/>
              <a:t>kunci</a:t>
            </a:r>
            <a:r>
              <a:rPr lang="en-US" dirty="0" smtClean="0"/>
              <a:t> static,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instansiasi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err="1" smtClean="0"/>
              <a:t>TypeDataKembalian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dikembalikan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dieksekusi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err="1" smtClean="0"/>
              <a:t>namaFungsi</a:t>
            </a:r>
            <a:r>
              <a:rPr lang="en-US" dirty="0" smtClean="0"/>
              <a:t>()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fungsinya</a:t>
            </a:r>
            <a:r>
              <a:rPr lang="en-US" dirty="0" smtClean="0"/>
              <a:t>.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diawal</a:t>
            </a:r>
            <a:r>
              <a:rPr lang="en-US" dirty="0" smtClean="0"/>
              <a:t>.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kata, </a:t>
            </a:r>
            <a:r>
              <a:rPr lang="en-US" dirty="0" err="1" smtClean="0"/>
              <a:t>huruf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di kata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/>
              <a:t> </a:t>
            </a:r>
            <a:r>
              <a:rPr lang="en-US" dirty="0" err="1" smtClean="0"/>
              <a:t>Kapital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864" name="Google Shape;2864;p29"/>
          <p:cNvSpPr txBox="1">
            <a:spLocks noGrp="1"/>
          </p:cNvSpPr>
          <p:nvPr>
            <p:ph type="body" idx="1"/>
          </p:nvPr>
        </p:nvSpPr>
        <p:spPr>
          <a:xfrm>
            <a:off x="1009828" y="1821855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class.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Struktur</a:t>
            </a:r>
            <a:r>
              <a:rPr lang="en-US" dirty="0" smtClean="0"/>
              <a:t> </a:t>
            </a:r>
            <a:r>
              <a:rPr lang="en-US" dirty="0" err="1" smtClean="0"/>
              <a:t>dasarnya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Tipe</a:t>
            </a:r>
            <a:r>
              <a:rPr lang="en-US" dirty="0" smtClean="0"/>
              <a:t> data void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.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mengembalikan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apa-apa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79" y="2686354"/>
            <a:ext cx="4829297" cy="1171137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79" y="4349815"/>
            <a:ext cx="4829297" cy="1181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p29"/>
          <p:cNvSpPr txBox="1">
            <a:spLocks noGrp="1"/>
          </p:cNvSpPr>
          <p:nvPr>
            <p:ph type="title"/>
          </p:nvPr>
        </p:nvSpPr>
        <p:spPr>
          <a:xfrm>
            <a:off x="1302063" y="954556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Cara Memanggi / Eksekusi Fungsi</a:t>
            </a:r>
            <a:endParaRPr sz="4800" dirty="0"/>
          </a:p>
        </p:txBody>
      </p:sp>
      <p:sp>
        <p:nvSpPr>
          <p:cNvPr id="2863" name="Google Shape;2863;p29"/>
          <p:cNvSpPr txBox="1">
            <a:spLocks noGrp="1"/>
          </p:cNvSpPr>
          <p:nvPr>
            <p:ph type="body" idx="2"/>
          </p:nvPr>
        </p:nvSpPr>
        <p:spPr>
          <a:xfrm>
            <a:off x="6464150" y="2078622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Lengkapnya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2864" name="Google Shape;2864;p29"/>
          <p:cNvSpPr txBox="1">
            <a:spLocks noGrp="1"/>
          </p:cNvSpPr>
          <p:nvPr>
            <p:ph type="body" idx="1"/>
          </p:nvPr>
        </p:nvSpPr>
        <p:spPr>
          <a:xfrm>
            <a:off x="1009828" y="1821855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main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main : </a:t>
            </a:r>
          </a:p>
          <a:p>
            <a:pPr marL="0" lvl="0" indent="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rPr lang="en-US" dirty="0" smtClean="0"/>
              <a:t>Output yang </a:t>
            </a:r>
            <a:r>
              <a:rPr lang="en-US" dirty="0" err="1" smtClean="0"/>
              <a:t>dihasilkan</a:t>
            </a:r>
            <a:r>
              <a:rPr lang="en-US" dirty="0" smtClean="0"/>
              <a:t> :</a:t>
            </a:r>
          </a:p>
          <a:p>
            <a:pPr marL="0" lvl="0" indent="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46" y="3173848"/>
            <a:ext cx="4654199" cy="112829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896" y="4787688"/>
            <a:ext cx="3098355" cy="77065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13" y="2708274"/>
            <a:ext cx="4847237" cy="327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1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p37"/>
          <p:cNvSpPr txBox="1">
            <a:spLocks noGrp="1"/>
          </p:cNvSpPr>
          <p:nvPr>
            <p:ph type="title"/>
          </p:nvPr>
        </p:nvSpPr>
        <p:spPr>
          <a:xfrm>
            <a:off x="1189050" y="6695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Fungsi dengan Parameter</a:t>
            </a:r>
            <a:endParaRPr sz="44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73" y="3392441"/>
            <a:ext cx="8424556" cy="69638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90" y="4628886"/>
            <a:ext cx="5186107" cy="1237773"/>
          </a:xfrm>
          <a:prstGeom prst="rect">
            <a:avLst/>
          </a:prstGeom>
        </p:spPr>
      </p:pic>
      <p:sp>
        <p:nvSpPr>
          <p:cNvPr id="26" name="Google Shape;2863;p29"/>
          <p:cNvSpPr txBox="1">
            <a:spLocks noGrp="1"/>
          </p:cNvSpPr>
          <p:nvPr>
            <p:ph type="body" idx="2"/>
          </p:nvPr>
        </p:nvSpPr>
        <p:spPr>
          <a:xfrm>
            <a:off x="1258986" y="4288357"/>
            <a:ext cx="5989672" cy="17918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Penjelasan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kurung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…..)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data;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parameter,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maka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dipisah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tanda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koma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Google Shape;2863;p29"/>
          <p:cNvSpPr txBox="1">
            <a:spLocks noGrp="1"/>
          </p:cNvSpPr>
          <p:nvPr>
            <p:ph type="body" idx="2"/>
          </p:nvPr>
        </p:nvSpPr>
        <p:spPr>
          <a:xfrm>
            <a:off x="1366473" y="1665256"/>
            <a:ext cx="9099087" cy="17918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yang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menampung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diproses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Parameter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berperan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spcAft>
                <a:spcPts val="2100"/>
              </a:spcAft>
            </a:pP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dasarnya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lvl="0" indent="0">
              <a:spcAft>
                <a:spcPts val="2100"/>
              </a:spcAft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168;p37"/>
          <p:cNvSpPr txBox="1">
            <a:spLocks noGrp="1"/>
          </p:cNvSpPr>
          <p:nvPr>
            <p:ph type="title"/>
          </p:nvPr>
        </p:nvSpPr>
        <p:spPr>
          <a:xfrm>
            <a:off x="1598025" y="825250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Contoh Fungsi yang memiliki Parameter</a:t>
            </a:r>
            <a:endParaRPr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614" y="2999128"/>
            <a:ext cx="11436824" cy="936900"/>
          </a:xfrm>
        </p:spPr>
        <p:txBody>
          <a:bodyPr/>
          <a:lstStyle/>
          <a:p>
            <a:pPr algn="l"/>
            <a:r>
              <a:rPr lang="en-US" sz="2400" dirty="0" err="1" smtClean="0"/>
              <a:t>Contoh</a:t>
            </a:r>
            <a:r>
              <a:rPr lang="en-US" sz="2400" dirty="0" smtClean="0"/>
              <a:t> </a:t>
            </a:r>
            <a:r>
              <a:rPr lang="en-US" sz="2400" dirty="0" err="1" smtClean="0"/>
              <a:t>diatas</a:t>
            </a:r>
            <a:r>
              <a:rPr lang="en-US" sz="2400" dirty="0" smtClean="0"/>
              <a:t> </a:t>
            </a:r>
            <a:r>
              <a:rPr lang="en-US" sz="2400" dirty="0" err="1" smtClean="0"/>
              <a:t>terdapat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parameter </a:t>
            </a:r>
            <a:r>
              <a:rPr lang="en-US" sz="2400" dirty="0" err="1" smtClean="0"/>
              <a:t>bernama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ucapan</a:t>
            </a:r>
            <a:r>
              <a:rPr lang="en-US" sz="2400" b="1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tipe</a:t>
            </a:r>
            <a:r>
              <a:rPr lang="en-US" sz="2400" dirty="0" smtClean="0"/>
              <a:t> data </a:t>
            </a:r>
            <a:r>
              <a:rPr lang="en-US" sz="2400" b="1" dirty="0" smtClean="0"/>
              <a:t>string. </a:t>
            </a:r>
            <a:r>
              <a:rPr lang="en-US" sz="2400" dirty="0" err="1" smtClean="0"/>
              <a:t>Sehingga</a:t>
            </a:r>
            <a:r>
              <a:rPr lang="en-US" sz="2400" dirty="0" smtClean="0"/>
              <a:t> </a:t>
            </a:r>
            <a:r>
              <a:rPr lang="en-US" sz="2400" dirty="0" err="1" smtClean="0"/>
              <a:t>kita</a:t>
            </a:r>
            <a:r>
              <a:rPr lang="en-US" sz="2400" dirty="0" smtClean="0"/>
              <a:t> </a:t>
            </a:r>
            <a:r>
              <a:rPr lang="en-US" sz="2400" dirty="0" err="1" smtClean="0"/>
              <a:t>bisa</a:t>
            </a:r>
            <a:r>
              <a:rPr lang="en-US" sz="2400" dirty="0" smtClean="0"/>
              <a:t> </a:t>
            </a:r>
            <a:r>
              <a:rPr lang="en-US" sz="2400" dirty="0" err="1" smtClean="0"/>
              <a:t>menggunakan</a:t>
            </a:r>
            <a:r>
              <a:rPr lang="en-US" sz="2400" dirty="0" smtClean="0"/>
              <a:t> variable </a:t>
            </a:r>
            <a:r>
              <a:rPr lang="en-US" sz="2400" b="1" dirty="0" err="1" smtClean="0"/>
              <a:t>ucapan</a:t>
            </a:r>
            <a:r>
              <a:rPr lang="en-US" sz="2400" dirty="0" smtClean="0"/>
              <a:t> di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.</a:t>
            </a:r>
          </a:p>
          <a:p>
            <a:pPr algn="l"/>
            <a:r>
              <a:rPr lang="en-US" sz="2400" dirty="0" smtClean="0"/>
              <a:t>Cara </a:t>
            </a:r>
            <a:r>
              <a:rPr lang="en-US" sz="2400" dirty="0" err="1" smtClean="0"/>
              <a:t>pemanggilan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parameter :</a:t>
            </a:r>
          </a:p>
          <a:p>
            <a:pPr marL="139700" indent="0" algn="l">
              <a:buNone/>
            </a:pPr>
            <a:endParaRPr lang="en-US" sz="2400" dirty="0"/>
          </a:p>
        </p:txBody>
      </p:sp>
      <p:pic>
        <p:nvPicPr>
          <p:cNvPr id="18" name="Picture 1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835" y="1761355"/>
            <a:ext cx="5186107" cy="1237773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252" y="4497431"/>
            <a:ext cx="6249272" cy="1352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168;p37"/>
          <p:cNvSpPr txBox="1">
            <a:spLocks noGrp="1"/>
          </p:cNvSpPr>
          <p:nvPr>
            <p:ph type="title"/>
          </p:nvPr>
        </p:nvSpPr>
        <p:spPr>
          <a:xfrm>
            <a:off x="260545" y="866193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 smtClean="0"/>
              <a:t>Fungsi</a:t>
            </a:r>
            <a:r>
              <a:rPr lang="en-US" sz="4400" dirty="0" smtClean="0"/>
              <a:t> yang </a:t>
            </a:r>
            <a:r>
              <a:rPr lang="en-US" sz="4400" dirty="0" err="1" smtClean="0"/>
              <a:t>mengembalikan</a:t>
            </a:r>
            <a:r>
              <a:rPr lang="en-US" sz="4400" dirty="0" smtClean="0"/>
              <a:t> </a:t>
            </a:r>
            <a:r>
              <a:rPr lang="en-US" sz="4400" dirty="0" err="1" smtClean="0"/>
              <a:t>Nilai</a:t>
            </a:r>
            <a:endParaRPr sz="4400" dirty="0"/>
          </a:p>
        </p:txBody>
      </p:sp>
      <p:sp>
        <p:nvSpPr>
          <p:cNvPr id="10" name="Google Shape;2863;p29"/>
          <p:cNvSpPr txBox="1">
            <a:spLocks/>
          </p:cNvSpPr>
          <p:nvPr/>
        </p:nvSpPr>
        <p:spPr>
          <a:xfrm>
            <a:off x="1298230" y="1479565"/>
            <a:ext cx="9906581" cy="195966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memproses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diinputkan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diolah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berikutnya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Pengembalian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kata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return.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bernama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Kemudian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mengembalikan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tipe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Pemanggilannya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342" y="3202939"/>
            <a:ext cx="3440923" cy="124623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43" y="5723418"/>
            <a:ext cx="9965036" cy="38591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834" y="6218512"/>
            <a:ext cx="4124901" cy="400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Google Shape;3168;p37"/>
          <p:cNvSpPr txBox="1">
            <a:spLocks noGrp="1"/>
          </p:cNvSpPr>
          <p:nvPr>
            <p:ph type="title"/>
          </p:nvPr>
        </p:nvSpPr>
        <p:spPr>
          <a:xfrm>
            <a:off x="1189050" y="1038064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/>
              <a:t>Pemanggilan Fungsi di Fungsi lain</a:t>
            </a:r>
            <a:endParaRPr sz="4400" dirty="0"/>
          </a:p>
        </p:txBody>
      </p:sp>
      <p:sp>
        <p:nvSpPr>
          <p:cNvPr id="9" name="Google Shape;2863;p29"/>
          <p:cNvSpPr txBox="1">
            <a:spLocks noGrp="1"/>
          </p:cNvSpPr>
          <p:nvPr>
            <p:ph type="body" idx="2"/>
          </p:nvPr>
        </p:nvSpPr>
        <p:spPr>
          <a:xfrm>
            <a:off x="1430655" y="2328557"/>
            <a:ext cx="9224190" cy="17918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Fungsi-fungsi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memanggil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memproses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Contohnya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Kalkulator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Bangun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Ruang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fungsi-fungsi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luasPersegi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luasPersegiPanjang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luasSegitiga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luasBalok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luasKubus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dsb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Fungsi-fungsi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luasKubus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luasPersegi</a:t>
            </a:r>
            <a:r>
              <a:rPr 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12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143366"/>
      </a:dk1>
      <a:lt1>
        <a:srgbClr val="2A2A2A"/>
      </a:lt1>
      <a:dk2>
        <a:srgbClr val="F0F5F5"/>
      </a:dk2>
      <a:lt2>
        <a:srgbClr val="FFFFFF"/>
      </a:lt2>
      <a:accent1>
        <a:srgbClr val="143366"/>
      </a:accent1>
      <a:accent2>
        <a:srgbClr val="FFFFFF"/>
      </a:accent2>
      <a:accent3>
        <a:srgbClr val="0558AC"/>
      </a:accent3>
      <a:accent4>
        <a:srgbClr val="01DBF3"/>
      </a:accent4>
      <a:accent5>
        <a:srgbClr val="FFFFFF"/>
      </a:accent5>
      <a:accent6>
        <a:srgbClr val="FFFFFF"/>
      </a:accent6>
      <a:hlink>
        <a:srgbClr val="1433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428</Words>
  <Application>Microsoft Office PowerPoint</Application>
  <PresentationFormat>Widescreen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Times New Roman</vt:lpstr>
      <vt:lpstr>Arial</vt:lpstr>
      <vt:lpstr>Ubuntu Condensed</vt:lpstr>
      <vt:lpstr>Catamaran</vt:lpstr>
      <vt:lpstr>Calibri</vt:lpstr>
      <vt:lpstr>Barlow Condensed</vt:lpstr>
      <vt:lpstr>Abril Fatface</vt:lpstr>
      <vt:lpstr>Aldrich</vt:lpstr>
      <vt:lpstr>SlidesMania</vt:lpstr>
      <vt:lpstr>Procedure, Function, Method</vt:lpstr>
      <vt:lpstr>Apa itu Procedure /Function?</vt:lpstr>
      <vt:lpstr>Pengertian</vt:lpstr>
      <vt:lpstr>Cara membuat Fungsi di Java</vt:lpstr>
      <vt:lpstr>Cara Memanggi / Eksekusi Fungsi</vt:lpstr>
      <vt:lpstr>Fungsi dengan Parameter</vt:lpstr>
      <vt:lpstr>Contoh Fungsi yang memiliki Parameter</vt:lpstr>
      <vt:lpstr>Fungsi yang mengembalikan Nilai</vt:lpstr>
      <vt:lpstr>Pemanggilan Fungsi di Fungsi lain</vt:lpstr>
      <vt:lpstr>Pemanggilan Fungsi di Fungsi Lain</vt:lpstr>
      <vt:lpstr>Latihan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goes your presentation title.-</dc:title>
  <dc:creator>Valenia Hanna</dc:creator>
  <cp:lastModifiedBy>Valenia Hanna</cp:lastModifiedBy>
  <cp:revision>20</cp:revision>
  <dcterms:modified xsi:type="dcterms:W3CDTF">2023-03-29T05:10:46Z</dcterms:modified>
</cp:coreProperties>
</file>