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5" r:id="rId2"/>
    <p:sldId id="311" r:id="rId3"/>
    <p:sldId id="320" r:id="rId4"/>
    <p:sldId id="321" r:id="rId5"/>
    <p:sldId id="324" r:id="rId6"/>
    <p:sldId id="325" r:id="rId7"/>
    <p:sldId id="327" r:id="rId8"/>
    <p:sldId id="328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29" autoAdjust="0"/>
  </p:normalViewPr>
  <p:slideViewPr>
    <p:cSldViewPr showGuides="1">
      <p:cViewPr varScale="1">
        <p:scale>
          <a:sx n="84" d="100"/>
          <a:sy n="84" d="100"/>
        </p:scale>
        <p:origin x="96" y="13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4/13/2023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4/13/2023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4/13/2023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4/13/2023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4/13/2023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4/13/2023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hyperlink" Target="http://localhost/phpmyadm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Koneksi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dirty="0" err="1" smtClean="0"/>
              <a:t>xampp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aktifkan</a:t>
            </a:r>
            <a:r>
              <a:rPr lang="en-US" dirty="0" smtClean="0"/>
              <a:t> Apache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en-US" dirty="0" smtClean="0"/>
              <a:t>. </a:t>
            </a:r>
            <a:r>
              <a:rPr lang="en-US" dirty="0" err="1" smtClean="0"/>
              <a:t>Tekan</a:t>
            </a:r>
            <a:r>
              <a:rPr lang="en-US" dirty="0" smtClean="0"/>
              <a:t> Start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630" y="2420888"/>
            <a:ext cx="6315956" cy="396295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302324" y="3717032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02324" y="3429000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Koneksi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Buka</a:t>
            </a:r>
            <a:r>
              <a:rPr lang="en-US" dirty="0" smtClean="0"/>
              <a:t> browser (Google </a:t>
            </a:r>
            <a:r>
              <a:rPr lang="en-US" dirty="0" err="1" smtClean="0"/>
              <a:t>chrom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)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http://localhost/phpmyadmin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0" y="2780928"/>
            <a:ext cx="6984776" cy="360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Koneksi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Klik</a:t>
            </a:r>
            <a:r>
              <a:rPr lang="en-US" dirty="0" smtClean="0"/>
              <a:t> new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database </a:t>
            </a:r>
            <a:r>
              <a:rPr lang="en-US" dirty="0" err="1" smtClean="0"/>
              <a:t>baru</a:t>
            </a:r>
            <a:r>
              <a:rPr lang="en-US" dirty="0" smtClean="0"/>
              <a:t>,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database (</a:t>
            </a:r>
            <a:r>
              <a:rPr lang="en-US" dirty="0" err="1" smtClean="0"/>
              <a:t>Beri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: </a:t>
            </a:r>
            <a:r>
              <a:rPr lang="en-US" dirty="0" err="1" smtClean="0"/>
              <a:t>koneksi</a:t>
            </a:r>
            <a:r>
              <a:rPr lang="en-US" dirty="0" smtClean="0"/>
              <a:t>),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tekan</a:t>
            </a:r>
            <a:r>
              <a:rPr lang="en-US" dirty="0" smtClean="0"/>
              <a:t> Create.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40"/>
          <a:stretch/>
        </p:blipFill>
        <p:spPr>
          <a:xfrm>
            <a:off x="1917948" y="2852936"/>
            <a:ext cx="2088232" cy="2808311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715" y="3140968"/>
            <a:ext cx="5734850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2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Koneksi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Buka</a:t>
            </a:r>
            <a:r>
              <a:rPr lang="en-US" dirty="0" smtClean="0"/>
              <a:t> File </a:t>
            </a:r>
            <a:r>
              <a:rPr lang="en-US" dirty="0" err="1" smtClean="0"/>
              <a:t>netbeans</a:t>
            </a:r>
            <a:r>
              <a:rPr lang="en-US" dirty="0" smtClean="0"/>
              <a:t>, </a:t>
            </a:r>
            <a:r>
              <a:rPr lang="en-US" dirty="0" err="1" smtClean="0"/>
              <a:t>buat</a:t>
            </a:r>
            <a:r>
              <a:rPr lang="en-US" dirty="0" smtClean="0"/>
              <a:t> project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‘</a:t>
            </a:r>
            <a:r>
              <a:rPr lang="en-US" dirty="0" err="1" smtClean="0"/>
              <a:t>konek_contoh</a:t>
            </a:r>
            <a:r>
              <a:rPr lang="en-US" dirty="0" smtClean="0"/>
              <a:t>’  (</a:t>
            </a:r>
            <a:r>
              <a:rPr lang="en-US" dirty="0" err="1" smtClean="0"/>
              <a:t>Jangan</a:t>
            </a:r>
            <a:r>
              <a:rPr lang="en-US" dirty="0" smtClean="0"/>
              <a:t> </a:t>
            </a:r>
            <a:r>
              <a:rPr lang="en-US" dirty="0" err="1" smtClean="0"/>
              <a:t>centang</a:t>
            </a:r>
            <a:r>
              <a:rPr lang="en-US" dirty="0" smtClean="0"/>
              <a:t> create main class’ </a:t>
            </a:r>
          </a:p>
          <a:p>
            <a:r>
              <a:rPr lang="en-US" dirty="0" err="1" smtClean="0"/>
              <a:t>Buat</a:t>
            </a:r>
            <a:r>
              <a:rPr lang="en-US" dirty="0" smtClean="0"/>
              <a:t> package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‘</a:t>
            </a:r>
            <a:r>
              <a:rPr lang="en-US" dirty="0" err="1" smtClean="0"/>
              <a:t>koneksi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Di </a:t>
            </a:r>
            <a:r>
              <a:rPr lang="en-US" dirty="0" err="1" smtClean="0"/>
              <a:t>dalam</a:t>
            </a:r>
            <a:r>
              <a:rPr lang="en-US" dirty="0" smtClean="0"/>
              <a:t> package </a:t>
            </a:r>
            <a:r>
              <a:rPr lang="en-US" dirty="0" err="1" smtClean="0"/>
              <a:t>koneksi</a:t>
            </a:r>
            <a:r>
              <a:rPr lang="en-US" dirty="0" smtClean="0"/>
              <a:t>, </a:t>
            </a:r>
            <a:r>
              <a:rPr lang="en-US" dirty="0" err="1" smtClean="0"/>
              <a:t>Buat</a:t>
            </a:r>
            <a:r>
              <a:rPr lang="en-US" dirty="0" smtClean="0"/>
              <a:t> class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‘</a:t>
            </a:r>
            <a:r>
              <a:rPr lang="en-US" dirty="0" err="1" smtClean="0"/>
              <a:t>file_koneksi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336" y="4116046"/>
            <a:ext cx="4418543" cy="205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7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Koneksi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Tambahkan</a:t>
            </a:r>
            <a:r>
              <a:rPr lang="en-US" dirty="0" smtClean="0"/>
              <a:t> library  MySQL JDBC DRIVER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projek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tadi</a:t>
            </a:r>
            <a:r>
              <a:rPr lang="en-US" dirty="0" smtClean="0"/>
              <a:t>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</a:t>
            </a:r>
            <a:r>
              <a:rPr lang="en-US" dirty="0" err="1" smtClean="0"/>
              <a:t>netbeans</a:t>
            </a:r>
            <a:r>
              <a:rPr lang="en-US" dirty="0" smtClean="0"/>
              <a:t> 8 </a:t>
            </a:r>
            <a:r>
              <a:rPr lang="en-US" dirty="0" err="1" smtClean="0"/>
              <a:t>keatas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disediakan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7 </a:t>
            </a:r>
            <a:r>
              <a:rPr lang="en-US" dirty="0" err="1" smtClean="0"/>
              <a:t>kebawah</a:t>
            </a:r>
            <a:r>
              <a:rPr lang="en-US" dirty="0" smtClean="0"/>
              <a:t> library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di download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Cara </a:t>
            </a:r>
            <a:r>
              <a:rPr lang="en-US" dirty="0" err="1" smtClean="0"/>
              <a:t>menambahkan</a:t>
            </a:r>
            <a:r>
              <a:rPr lang="en-US" dirty="0" smtClean="0"/>
              <a:t> library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netbeans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,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folder library </a:t>
            </a:r>
            <a:r>
              <a:rPr lang="en-US" dirty="0" err="1" smtClean="0"/>
              <a:t>projek</a:t>
            </a:r>
            <a:r>
              <a:rPr lang="en-US" dirty="0" smtClean="0"/>
              <a:t>,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add library.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3937" r="80992" b="21454"/>
          <a:stretch/>
        </p:blipFill>
        <p:spPr>
          <a:xfrm>
            <a:off x="4654252" y="4293096"/>
            <a:ext cx="2880320" cy="209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9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Koneksi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1904999"/>
            <a:ext cx="3851919" cy="4114801"/>
          </a:xfrm>
        </p:spPr>
        <p:txBody>
          <a:bodyPr/>
          <a:lstStyle/>
          <a:p>
            <a:r>
              <a:rPr lang="en-US" dirty="0" err="1" smtClean="0"/>
              <a:t>Pilih</a:t>
            </a:r>
            <a:r>
              <a:rPr lang="en-US" dirty="0" smtClean="0"/>
              <a:t> MySQL JDBC Driver,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add Library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666" y="1772816"/>
            <a:ext cx="4139154" cy="459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4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Koneksi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1904999"/>
            <a:ext cx="3851919" cy="4114801"/>
          </a:xfrm>
        </p:spPr>
        <p:txBody>
          <a:bodyPr/>
          <a:lstStyle/>
          <a:p>
            <a:r>
              <a:rPr lang="en-US" dirty="0" err="1" smtClean="0"/>
              <a:t>Tambahkan</a:t>
            </a:r>
            <a:r>
              <a:rPr lang="en-US" dirty="0" smtClean="0"/>
              <a:t> syntax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file java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56" y="1268760"/>
            <a:ext cx="6302227" cy="461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8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208</TotalTime>
  <Words>167</Words>
  <Application>Microsoft Office PowerPoint</Application>
  <PresentationFormat>Custom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Digital Blue Tunnel 16x9</vt:lpstr>
      <vt:lpstr>CRUD</vt:lpstr>
      <vt:lpstr>Koneksi Database</vt:lpstr>
      <vt:lpstr>Koneksi Database</vt:lpstr>
      <vt:lpstr>Koneksi Database</vt:lpstr>
      <vt:lpstr>Koneksi Database</vt:lpstr>
      <vt:lpstr>Koneksi Database</vt:lpstr>
      <vt:lpstr>Koneksi Database</vt:lpstr>
      <vt:lpstr>Koneksi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Koneksi Database</dc:title>
  <dc:creator>Valenia Hanna</dc:creator>
  <cp:lastModifiedBy>Valenia Hanna</cp:lastModifiedBy>
  <cp:revision>11</cp:revision>
  <dcterms:created xsi:type="dcterms:W3CDTF">2022-05-20T04:05:34Z</dcterms:created>
  <dcterms:modified xsi:type="dcterms:W3CDTF">2023-04-13T03:43:38Z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