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939" autoAdjust="0"/>
  </p:normalViewPr>
  <p:slideViewPr>
    <p:cSldViewPr snapToGrid="0">
      <p:cViewPr varScale="1">
        <p:scale>
          <a:sx n="51" d="100"/>
          <a:sy n="51" d="100"/>
        </p:scale>
        <p:origin x="18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8C34-639C-479D-B422-B9225DF029E9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C87CB-33C2-4254-B0B1-18D9AAE0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flatMap</a:t>
            </a:r>
            <a:r>
              <a:rPr lang="en-US" dirty="0" smtClean="0"/>
              <a:t> works applying a function that returns a sequence for each element in the list, and flattening the results into the original list. This is easier to show than to explain:</a:t>
            </a:r>
          </a:p>
          <a:p>
            <a:endParaRPr lang="en-US" dirty="0" smtClean="0"/>
          </a:p>
          <a:p>
            <a:r>
              <a:rPr lang="en-US" altLang="zh-CN" dirty="0" err="1" smtClean="0"/>
              <a:t>Java.io.file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C87CB-33C2-4254-B0B1-18D9AAE00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1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7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EE85-0834-4B04-BFD5-8104A688AEA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F15B-B1BD-4573-8A8E-66AC4587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Recrusively</a:t>
            </a:r>
            <a:r>
              <a:rPr lang="en-US" altLang="zh-CN" dirty="0" smtClean="0"/>
              <a:t> list folders in root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1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43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Recrusively list folders in root data file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王华强-David</dc:creator>
  <cp:lastModifiedBy>王华强-David</cp:lastModifiedBy>
  <cp:revision>3</cp:revision>
  <dcterms:created xsi:type="dcterms:W3CDTF">2016-07-17T12:08:25Z</dcterms:created>
  <dcterms:modified xsi:type="dcterms:W3CDTF">2016-07-18T02:22:46Z</dcterms:modified>
</cp:coreProperties>
</file>