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328" r:id="rId4"/>
    <p:sldId id="337" r:id="rId5"/>
    <p:sldId id="339" r:id="rId6"/>
    <p:sldId id="330" r:id="rId7"/>
    <p:sldId id="327" r:id="rId8"/>
    <p:sldId id="326" r:id="rId9"/>
    <p:sldId id="335" r:id="rId10"/>
    <p:sldId id="331" r:id="rId11"/>
    <p:sldId id="336" r:id="rId12"/>
    <p:sldId id="325" r:id="rId13"/>
    <p:sldId id="333" r:id="rId14"/>
    <p:sldId id="334" r:id="rId15"/>
    <p:sldId id="33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</p14:sldIdLst>
        </p14:section>
        <p14:section name="OSS" id="{22673FB8-A584-4B22-8D06-20269D967DC8}">
          <p14:sldIdLst>
            <p14:sldId id="328"/>
            <p14:sldId id="337"/>
            <p14:sldId id="339"/>
            <p14:sldId id="330"/>
            <p14:sldId id="327"/>
            <p14:sldId id="326"/>
            <p14:sldId id="335"/>
            <p14:sldId id="331"/>
            <p14:sldId id="336"/>
            <p14:sldId id="325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04.03.2019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746" y="136525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0" y="8651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ru-RU" dirty="0"/>
              <a:t>на работе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MsgPack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Нет коннектора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957-B962-4E7C-BBA3-EB88033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45CA-D0A5-4273-BA4D-467F67F0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tarantool.csharp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progaudi.tarantool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2DF8-372F-484D-BC94-839443A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6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27 июня 2016 – </a:t>
            </a:r>
            <a:r>
              <a:rPr lang="en-US" dirty="0" err="1"/>
              <a:t>.net</a:t>
            </a:r>
            <a:r>
              <a:rPr lang="en-US" dirty="0"/>
              <a:t> core 1.0 release</a:t>
            </a:r>
          </a:p>
          <a:p>
            <a:endParaRPr lang="en-US" dirty="0"/>
          </a:p>
          <a:p>
            <a:r>
              <a:rPr lang="en-US" dirty="0"/>
              <a:t>05 </a:t>
            </a:r>
            <a:r>
              <a:rPr lang="ru-RU" dirty="0"/>
              <a:t>апреля 2016 – первый коммит</a:t>
            </a:r>
          </a:p>
          <a:p>
            <a:endParaRPr lang="ru-RU" dirty="0"/>
          </a:p>
          <a:p>
            <a:r>
              <a:rPr lang="ru-RU" dirty="0"/>
              <a:t>Было несколько форков</a:t>
            </a:r>
            <a:r>
              <a:rPr lang="en-US" dirty="0"/>
              <a:t> </a:t>
            </a:r>
            <a:r>
              <a:rPr lang="ru-RU" dirty="0"/>
              <a:t>всякого из </a:t>
            </a:r>
            <a:r>
              <a:rPr lang="en-US" dirty="0"/>
              <a:t>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  <a:p>
            <a:endParaRPr lang="en-US" dirty="0"/>
          </a:p>
          <a:p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Open/open-closed?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оно вам надо?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закончился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Юзерам всё время что-то надо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должен быть выгоден компании</a:t>
            </a:r>
          </a:p>
          <a:p>
            <a:endParaRPr lang="ru-RU" dirty="0"/>
          </a:p>
          <a:p>
            <a:r>
              <a:rPr lang="ru-RU" dirty="0"/>
              <a:t>Работа не отличается: </a:t>
            </a:r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не всем надо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Эпизодически коммитил в </a:t>
            </a:r>
            <a:r>
              <a:rPr lang="en-US" sz="3733" dirty="0"/>
              <a:t>OSS</a:t>
            </a:r>
          </a:p>
          <a:p>
            <a:endParaRPr lang="en-US" sz="3733" dirty="0"/>
          </a:p>
          <a:p>
            <a:r>
              <a:rPr lang="ru-RU" sz="3733" dirty="0"/>
              <a:t>Постоянно с 2016го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E15D-4885-4833-BF64-A88F6CF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заняться </a:t>
            </a:r>
            <a:r>
              <a:rPr lang="en-US" dirty="0"/>
              <a:t>OSS </a:t>
            </a:r>
            <a:r>
              <a:rPr lang="ru-RU" dirty="0"/>
              <a:t>на работе?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8D2-3E50-4189-B1C8-C2DD342F0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5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A5B6-1978-42C4-9F23-08648C2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условия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8E23-587D-4D0A-940D-7614B03C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Желание команды</a:t>
            </a:r>
          </a:p>
          <a:p>
            <a:endParaRPr lang="ru-RU" dirty="0"/>
          </a:p>
          <a:p>
            <a:r>
              <a:rPr lang="ru-RU" dirty="0"/>
              <a:t>Согласие руководства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54B00-BD7E-43D4-B818-6682E81C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52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7419-B003-49D9-A002-3070422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E08B-2410-40EA-9FA0-A4829293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Репутационные</a:t>
            </a:r>
          </a:p>
          <a:p>
            <a:endParaRPr lang="ru-RU" dirty="0"/>
          </a:p>
          <a:p>
            <a:r>
              <a:rPr lang="ru-RU" dirty="0"/>
              <a:t>Много времени будет уходить на </a:t>
            </a:r>
            <a:r>
              <a:rPr lang="ru-RU" dirty="0" err="1"/>
              <a:t>ревью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Владение проектом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A623-8ECB-453B-8E50-4780060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3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41-EDDB-4367-819D-7C55DB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компании открывают код?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FB6C-C3A1-4FFF-99B1-05C2E4BC1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Расширить аудиторию</a:t>
            </a:r>
          </a:p>
          <a:p>
            <a:endParaRPr lang="ru-RU" dirty="0"/>
          </a:p>
          <a:p>
            <a:r>
              <a:rPr lang="ru-RU" dirty="0"/>
              <a:t>Продать платную версию</a:t>
            </a:r>
          </a:p>
          <a:p>
            <a:endParaRPr lang="ru-RU" dirty="0"/>
          </a:p>
          <a:p>
            <a:r>
              <a:rPr lang="ru-RU" dirty="0"/>
              <a:t>Продать поддержку</a:t>
            </a:r>
          </a:p>
          <a:p>
            <a:endParaRPr lang="ru-RU" dirty="0"/>
          </a:p>
          <a:p>
            <a:r>
              <a:rPr lang="ru-RU" dirty="0"/>
              <a:t>Карма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Скинуть поддержку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039-AD08-41BB-8085-BB3AD3E12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core, Linux</a:t>
            </a:r>
          </a:p>
          <a:p>
            <a:endParaRPr lang="en-US" dirty="0"/>
          </a:p>
          <a:p>
            <a:r>
              <a:rPr lang="en-US" dirty="0"/>
              <a:t>Docker, Elastic, Redis</a:t>
            </a:r>
            <a:endParaRPr lang="ru-RU" dirty="0"/>
          </a:p>
          <a:p>
            <a:endParaRPr lang="ru-RU" dirty="0"/>
          </a:p>
          <a:p>
            <a:r>
              <a:rPr lang="en-US" dirty="0"/>
              <a:t>Elastic, Ubuntu</a:t>
            </a:r>
          </a:p>
          <a:p>
            <a:endParaRPr lang="en-US" dirty="0"/>
          </a:p>
          <a:p>
            <a:r>
              <a:rPr lang="en-US" dirty="0" err="1"/>
              <a:t>StackExchange.Redis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Evote</a:t>
            </a:r>
            <a:r>
              <a:rPr lang="en-US" dirty="0"/>
              <a:t> stack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+ </a:t>
            </a:r>
            <a:r>
              <a:rPr lang="en-US" dirty="0" err="1"/>
              <a:t>MsgPack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Elasticsearch</a:t>
            </a:r>
          </a:p>
          <a:p>
            <a:endParaRPr lang="en-US" dirty="0"/>
          </a:p>
          <a:p>
            <a:r>
              <a:rPr lang="en-US" dirty="0" err="1"/>
              <a:t>Elliptics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IIS + </a:t>
            </a:r>
            <a:r>
              <a:rPr lang="en-US" dirty="0" err="1"/>
              <a:t>nginx</a:t>
            </a:r>
            <a:r>
              <a:rPr lang="ru-RU" dirty="0"/>
              <a:t> + </a:t>
            </a:r>
            <a:r>
              <a:rPr lang="en-US" dirty="0"/>
              <a:t>ELK +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957-B962-4E7C-BBA3-EB88033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Msgpack</a:t>
            </a:r>
            <a:r>
              <a:rPr lang="en-US" dirty="0"/>
              <a:t> in </a:t>
            </a:r>
            <a:r>
              <a:rPr lang="en-US" dirty="0" err="1"/>
              <a:t>.net</a:t>
            </a:r>
            <a:r>
              <a:rPr lang="en-US" dirty="0"/>
              <a:t>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45CA-D0A5-4273-BA4D-467F67F0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MsgPack.CLI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Windows-only</a:t>
            </a:r>
          </a:p>
          <a:p>
            <a:endParaRPr lang="en-US" dirty="0"/>
          </a:p>
          <a:p>
            <a:r>
              <a:rPr lang="en-US" dirty="0"/>
              <a:t>Full 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progaugi.msgpack.light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2DF8-372F-484D-BC94-839443A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226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OpenSource на работе</vt:lpstr>
      <vt:lpstr>Обо мне</vt:lpstr>
      <vt:lpstr>Как заняться OSS на работе?</vt:lpstr>
      <vt:lpstr>Необходимые условия</vt:lpstr>
      <vt:lpstr>Риски</vt:lpstr>
      <vt:lpstr>Зачем компании открывают код?</vt:lpstr>
      <vt:lpstr>Evote stack [2015]</vt:lpstr>
      <vt:lpstr>.net core</vt:lpstr>
      <vt:lpstr>Msgpack in .net [2015]</vt:lpstr>
      <vt:lpstr>Redis  Tarantool</vt:lpstr>
      <vt:lpstr>Коннектор</vt:lpstr>
      <vt:lpstr>Подготовка</vt:lpstr>
      <vt:lpstr>Процесс</vt:lpstr>
      <vt:lpstr>А оно вам надо?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106</cp:revision>
  <dcterms:created xsi:type="dcterms:W3CDTF">2019-01-29T11:12:25Z</dcterms:created>
  <dcterms:modified xsi:type="dcterms:W3CDTF">2019-03-04T15:40:13Z</dcterms:modified>
</cp:coreProperties>
</file>