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8" r:id="rId3"/>
    <p:sldId id="328" r:id="rId4"/>
    <p:sldId id="330" r:id="rId5"/>
    <p:sldId id="327" r:id="rId6"/>
    <p:sldId id="331" r:id="rId7"/>
    <p:sldId id="326" r:id="rId8"/>
    <p:sldId id="325" r:id="rId9"/>
    <p:sldId id="333" r:id="rId10"/>
    <p:sldId id="334" r:id="rId11"/>
    <p:sldId id="33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3A417DF-50CA-4257-8FFB-F8120DF455CC}">
          <p14:sldIdLst>
            <p14:sldId id="256"/>
          </p14:sldIdLst>
        </p14:section>
        <p14:section name="Intro" id="{A1B6C013-A1DB-4154-A051-D71E74400287}">
          <p14:sldIdLst>
            <p14:sldId id="288"/>
          </p14:sldIdLst>
        </p14:section>
        <p14:section name="OSS" id="{22673FB8-A584-4B22-8D06-20269D967DC8}">
          <p14:sldIdLst>
            <p14:sldId id="328"/>
            <p14:sldId id="330"/>
            <p14:sldId id="327"/>
            <p14:sldId id="331"/>
            <p14:sldId id="326"/>
            <p14:sldId id="325"/>
            <p14:sldId id="333"/>
            <p14:sldId id="334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E5DD6C-C16E-44DD-90E7-91872127E1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DE1CA-7EBF-47DC-B30C-2B76669A23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CFC17-923C-4E5F-AB6C-5AE5260A447B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9AAB5-F7C2-44BC-9A6B-B444AF3A21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B8C03-234D-497B-9FDB-5C8FA72E81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2DDEC-7382-4EE2-AAB4-D7F84B8E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822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118CD-F0C5-452A-A7F7-828CAC5D8500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9A498-52FA-4E93-8A00-35E48B100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21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9A498-52FA-4E93-8A00-35E48B10066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33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85EC-4884-4B60-9817-5A20F0F9B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EC55F-B72D-4F04-91FD-F4E202C1F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2312E-D127-45AF-8803-EDD2FDF6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A509-74D1-4911-BC60-BA4FA3573B51}" type="datetime1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994C8-AAE5-4E48-A6A6-0DDB0D89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3E2BC-8D32-4B7E-8E2D-9C868653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926B0-B0CE-44CF-A464-9F4831A80E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791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DAAA-2570-4C20-AFB8-957BDC24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B6DF7-B14E-4DEA-8C45-03C087D94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88D84-343A-4B5A-AB01-9F1C3A3D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ABF6-1680-45B3-921B-58CD32BE1A69}" type="datetime1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AC44C-88A1-4D92-9EC5-26D9BC72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091A-13A3-4192-9856-BF1933CC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33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BD9D7-A9BE-4A0D-823D-FEE4F157F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DF8C6-5B5C-4DEF-9751-B13D9050E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61CD6-E8C2-4EBF-BE40-6FC4A49F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D49F-977F-4C8B-864B-00A4D1611A1D}" type="datetime1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BB120-0567-4735-9C02-84413FC3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E46AE-8C58-4057-8888-6DA28047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86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7A6B-3E77-464B-9649-F0ADC228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F5DF-583C-46E6-AE5E-5A69EBC4E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8CCB-EAA6-42F2-9E8A-DF6E63F3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7E7D-DEA4-4E8B-AA0F-7CF7F76A3087}" type="datetime1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19698-9C90-4D22-AC65-67B27C34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63E54-5E35-4027-8D1B-555DEDED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2E65D-D159-4FFD-8E13-76F17EC727E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701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8E3A-9618-46E8-B0EB-1FDAA155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1B138-2DEB-4823-BB21-C00217807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F809-9E96-421D-A743-331DA935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8353-239D-4212-84D7-C0B9D2DFBD6D}" type="datetime1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B44ED-8C22-4A53-B6C4-9848D884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40AB-29CA-406B-8108-559640D3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112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771A-212C-41A2-BE49-268B69A6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8A9C-3128-4400-B8CE-6A969C632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26218-5299-4321-B6D6-656EEEC7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DB588-C3C6-456C-A4F2-AFBA0C9B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A1F2-1F36-43C6-95D0-57F4721D1C7A}" type="datetime1">
              <a:rPr lang="ru-RU" smtClean="0"/>
              <a:t>03.03.2019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F622A-3D1B-4E69-B198-94E95981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2767A-8B4F-436C-A35D-0ECF9832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46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2B9A-55D9-4F90-9978-E7BB7CFE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A499-2C2A-4585-BDC3-34834D513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DEBAD-5233-4FD1-8DC1-A04958F15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F4592-A549-443B-844D-2969B215F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58658-F710-4411-B17B-7D18A61DB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4F71D-8B4E-4C4A-ABAC-B4A99251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AF81-D610-48DC-9162-E7D89E626A55}" type="datetime1">
              <a:rPr lang="ru-RU" smtClean="0"/>
              <a:t>03.03.2019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F9B81-219F-4477-892D-7C32509A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B1EBA-8D57-4B62-81C3-8E5B301A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40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486F-358A-4D9F-9011-9F390B72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388ED-0727-4370-BEC0-885CD39E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3ED4-D2B5-45BE-A6AD-DD492CF59446}" type="datetime1">
              <a:rPr lang="ru-RU" smtClean="0"/>
              <a:t>03.03.2019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1E7F9-B3FF-4528-AC62-CA0745FC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27FB0-D782-420E-9BF9-D6DBDB40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90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77CC9-8C81-4486-9F51-9E63E643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3182-9035-49E6-B4C2-D51FEDEDA3F0}" type="datetime1">
              <a:rPr lang="ru-RU" smtClean="0"/>
              <a:t>03.03.2019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EABA1-6BF9-4C24-9E47-ADA5F7F4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E8DB9-87FC-4493-9DF6-91A2EF09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9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15B6-43FF-433B-BF3A-BE6BF6CD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5A41-C459-4DAD-B6C1-1BFB4F051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9ECA4-FFC9-49C4-86E7-9A0700E48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72D4B-14FF-4403-8471-9529459B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8D2C0-2028-466A-A119-D4641640E2B7}" type="datetime1">
              <a:rPr lang="ru-RU" smtClean="0"/>
              <a:t>03.03.2019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724F8-AD14-4BC6-9DD3-87DD7005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46B1A-0338-4DA4-A9B2-DD7A5B79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99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5CC7-17D1-4456-A061-0B0639CC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83BCC-5921-415E-8C38-4405E3ABA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F857B-CAE7-4307-ABA8-B7BD5673F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86C2B-0603-4427-8D24-FBE6E55F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DD69-943B-4FED-B16B-EB58357A624D}" type="datetime1">
              <a:rPr lang="ru-RU" smtClean="0"/>
              <a:t>03.03.2019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8BF60-1E07-4E09-9DFE-743FFCBA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9B57B-9869-45DF-8C6C-9395B6B4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5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20685-47F2-4883-A6B2-42186794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082B3-C938-4992-B5AE-C6557ACD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6CA69-249F-487E-AE24-5DDC5D30F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F91C8-0B66-4DC6-82FA-37648DC343B9}" type="datetime1">
              <a:rPr lang="ru-RU" smtClean="0"/>
              <a:t>03.03.2019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268C1-C138-49F6-9D22-0813C1E2A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E37EC-8CA9-47DA-802D-85221363A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362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7EE1CBEF-911A-4F91-918C-D277D6B9AE09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D68A1C9-5191-47B8-B259-B0F5BCE9FC3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9746" y="136525"/>
            <a:ext cx="1009650" cy="247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D36667-5105-459A-91A1-92A1664BD92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360" y="86518"/>
            <a:ext cx="1343026" cy="55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3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D41D-B43B-4F1A-B133-CAA604F66B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OpenSource</a:t>
            </a:r>
            <a:r>
              <a:rPr lang="en-US" dirty="0"/>
              <a:t> </a:t>
            </a:r>
            <a:r>
              <a:rPr lang="ru-RU" dirty="0"/>
              <a:t>на работе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C0007-48A4-4B57-803F-2D2B79D88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Анатолий Попов</a:t>
            </a:r>
            <a:endParaRPr lang="en-US" dirty="0"/>
          </a:p>
          <a:p>
            <a:r>
              <a:rPr lang="en-US" dirty="0"/>
              <a:t> Director of Engineering</a:t>
            </a:r>
          </a:p>
          <a:p>
            <a:r>
              <a:rPr lang="en-US" dirty="0"/>
              <a:t>IDT Minsk (net2phone)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711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3E7C-9082-4100-8E25-2D8677E3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оно вам надо?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5FF5-1CB5-4876-8E9D-E6EA0AB9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закончился</a:t>
            </a:r>
            <a:endParaRPr lang="en-US" dirty="0"/>
          </a:p>
          <a:p>
            <a:endParaRPr lang="en-US" dirty="0"/>
          </a:p>
          <a:p>
            <a:r>
              <a:rPr lang="ru-RU" dirty="0"/>
              <a:t>Юзерам всё время что-то надо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16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3E7C-9082-4100-8E25-2D8677E3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5FF5-1CB5-4876-8E9D-E6EA0AB9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должен быть выгоден компании</a:t>
            </a:r>
          </a:p>
          <a:p>
            <a:endParaRPr lang="ru-RU" dirty="0"/>
          </a:p>
          <a:p>
            <a:r>
              <a:rPr lang="ru-RU" dirty="0"/>
              <a:t>Работа не отличается: </a:t>
            </a:r>
            <a:r>
              <a:rPr lang="en-US" dirty="0"/>
              <a:t>Scrum, Kanban,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Это не всем надо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652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Обо мне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733" dirty="0"/>
              <a:t>Программирую</a:t>
            </a:r>
            <a:r>
              <a:rPr lang="en-US" sz="3733" dirty="0"/>
              <a:t> </a:t>
            </a:r>
            <a:r>
              <a:rPr lang="ru-RU" sz="3733" dirty="0"/>
              <a:t>с 2006 года</a:t>
            </a:r>
          </a:p>
          <a:p>
            <a:endParaRPr lang="ru-RU" sz="3733" dirty="0"/>
          </a:p>
          <a:p>
            <a:r>
              <a:rPr lang="ru-RU" sz="3733" dirty="0"/>
              <a:t>Эпизодически коммитил в </a:t>
            </a:r>
            <a:r>
              <a:rPr lang="en-US" sz="3733" dirty="0"/>
              <a:t>OSS</a:t>
            </a:r>
          </a:p>
          <a:p>
            <a:endParaRPr lang="en-US" sz="3733" dirty="0"/>
          </a:p>
          <a:p>
            <a:r>
              <a:rPr lang="ru-RU" sz="3733" dirty="0"/>
              <a:t>Постоянно с 2016го</a:t>
            </a:r>
          </a:p>
          <a:p>
            <a:endParaRPr lang="ru-RU" sz="3733" dirty="0"/>
          </a:p>
          <a:p>
            <a:endParaRPr lang="ru-RU" sz="3733" dirty="0"/>
          </a:p>
          <a:p>
            <a:endParaRPr lang="ru-RU" sz="3733" dirty="0"/>
          </a:p>
          <a:p>
            <a:endParaRPr lang="ru-RU" sz="3733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3FFEC-7685-4671-B6AC-AEA6C7F5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8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E15D-4885-4833-BF64-A88F6CFB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заняться </a:t>
            </a:r>
            <a:r>
              <a:rPr lang="en-US" dirty="0"/>
              <a:t>OSS </a:t>
            </a:r>
            <a:r>
              <a:rPr lang="ru-RU" dirty="0"/>
              <a:t>на работе?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578D2-3E50-4189-B1C8-C2DD342F0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75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B941-EDDB-4367-819D-7C55DB2D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компании открывают код?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6FB6C-C3A1-4FFF-99B1-05C2E4BC19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Расширить аудиторию</a:t>
            </a:r>
          </a:p>
          <a:p>
            <a:endParaRPr lang="ru-RU" dirty="0"/>
          </a:p>
          <a:p>
            <a:r>
              <a:rPr lang="ru-RU" dirty="0"/>
              <a:t>Продать платную версию</a:t>
            </a:r>
          </a:p>
          <a:p>
            <a:endParaRPr lang="ru-RU" dirty="0"/>
          </a:p>
          <a:p>
            <a:r>
              <a:rPr lang="ru-RU" dirty="0"/>
              <a:t>Продать поддержку</a:t>
            </a:r>
          </a:p>
          <a:p>
            <a:endParaRPr lang="ru-RU" dirty="0"/>
          </a:p>
          <a:p>
            <a:r>
              <a:rPr lang="ru-RU" dirty="0"/>
              <a:t>Карма</a:t>
            </a:r>
            <a:endParaRPr lang="en-US" dirty="0"/>
          </a:p>
          <a:p>
            <a:endParaRPr lang="en-US" dirty="0"/>
          </a:p>
          <a:p>
            <a:r>
              <a:rPr lang="ru-RU" dirty="0"/>
              <a:t>Скинуть поддержку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EA039-AD08-41BB-8085-BB3AD3E123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.net</a:t>
            </a:r>
            <a:r>
              <a:rPr lang="en-US" dirty="0"/>
              <a:t> core, Linux</a:t>
            </a:r>
          </a:p>
          <a:p>
            <a:endParaRPr lang="en-US" dirty="0"/>
          </a:p>
          <a:p>
            <a:r>
              <a:rPr lang="en-US" dirty="0"/>
              <a:t>Docker, Elastic, Redis</a:t>
            </a:r>
            <a:endParaRPr lang="ru-RU" dirty="0"/>
          </a:p>
          <a:p>
            <a:endParaRPr lang="ru-RU" dirty="0"/>
          </a:p>
          <a:p>
            <a:r>
              <a:rPr lang="en-US" dirty="0"/>
              <a:t>Elastic, Ubuntu</a:t>
            </a:r>
          </a:p>
          <a:p>
            <a:endParaRPr lang="en-US" dirty="0"/>
          </a:p>
          <a:p>
            <a:r>
              <a:rPr lang="en-US" dirty="0" err="1"/>
              <a:t>StackExchange.Redis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Everyone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9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99B7-4CB4-4DBC-831A-8C32CD9F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Evote</a:t>
            </a:r>
            <a:r>
              <a:rPr lang="en-US" dirty="0"/>
              <a:t> stack [2015]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D1142-2241-41F2-9C6A-16A7F70F7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Redis</a:t>
            </a:r>
          </a:p>
          <a:p>
            <a:endParaRPr lang="en-US" dirty="0"/>
          </a:p>
          <a:p>
            <a:r>
              <a:rPr lang="en-US" dirty="0"/>
              <a:t>Elasticsearch</a:t>
            </a:r>
          </a:p>
          <a:p>
            <a:endParaRPr lang="en-US" dirty="0"/>
          </a:p>
          <a:p>
            <a:r>
              <a:rPr lang="en-US" dirty="0" err="1"/>
              <a:t>Elliptics</a:t>
            </a:r>
            <a:endParaRPr lang="en-US" dirty="0"/>
          </a:p>
          <a:p>
            <a:endParaRPr lang="en-US" dirty="0"/>
          </a:p>
          <a:p>
            <a:r>
              <a:rPr lang="en-US" dirty="0"/>
              <a:t>IIS + </a:t>
            </a:r>
            <a:r>
              <a:rPr lang="en-US" dirty="0" err="1"/>
              <a:t>nginx</a:t>
            </a:r>
            <a:r>
              <a:rPr lang="ru-RU" dirty="0"/>
              <a:t> + </a:t>
            </a:r>
            <a:r>
              <a:rPr lang="en-US" dirty="0"/>
              <a:t>ELK +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858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99B7-4CB4-4DBC-831A-8C32CD9F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</a:t>
            </a:r>
            <a:r>
              <a:rPr lang="ru-RU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Tarantool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D1142-2241-41F2-9C6A-16A7F70F7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Вторичные индексы</a:t>
            </a:r>
            <a:endParaRPr lang="en-US" dirty="0"/>
          </a:p>
          <a:p>
            <a:endParaRPr lang="en-US" dirty="0"/>
          </a:p>
          <a:p>
            <a:r>
              <a:rPr lang="en-US" dirty="0"/>
              <a:t>ACID</a:t>
            </a:r>
          </a:p>
          <a:p>
            <a:endParaRPr lang="en-US" dirty="0"/>
          </a:p>
          <a:p>
            <a:r>
              <a:rPr lang="en-US" dirty="0" err="1"/>
              <a:t>MsgPack</a:t>
            </a:r>
            <a:endParaRPr lang="en-US" dirty="0"/>
          </a:p>
          <a:p>
            <a:endParaRPr lang="ru-RU" dirty="0"/>
          </a:p>
          <a:p>
            <a:r>
              <a:rPr lang="ru-RU" dirty="0"/>
              <a:t>Нет коннектора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Linux-native </a:t>
            </a:r>
            <a:r>
              <a:rPr lang="ru-RU" dirty="0"/>
              <a:t>хранилища </a:t>
            </a:r>
            <a:r>
              <a:rPr lang="ru-RU" dirty="0"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ru-RU" dirty="0">
                <a:sym typeface="Wingdings"/>
              </a:rPr>
              <a:t>у нас всегда будет</a:t>
            </a:r>
            <a:r>
              <a:rPr lang="en-US" dirty="0">
                <a:sym typeface="Wingdings"/>
              </a:rPr>
              <a:t> Linux</a:t>
            </a:r>
            <a:endParaRPr lang="en-US" dirty="0"/>
          </a:p>
          <a:p>
            <a:endParaRPr lang="en-US" dirty="0"/>
          </a:p>
          <a:p>
            <a:r>
              <a:rPr lang="en-US" dirty="0">
                <a:sym typeface="Wingdings"/>
              </a:rPr>
              <a:t>Docker containers </a:t>
            </a:r>
            <a:r>
              <a:rPr lang="ru-RU" dirty="0">
                <a:sym typeface="Wingdings"/>
              </a:rPr>
              <a:t>можно скачать и посмотреть (</a:t>
            </a:r>
            <a:r>
              <a:rPr lang="en-US" dirty="0">
                <a:sym typeface="Wingdings"/>
              </a:rPr>
              <a:t>.</a:t>
            </a:r>
            <a:r>
              <a:rPr lang="en-US" dirty="0" err="1">
                <a:sym typeface="Wingdings"/>
              </a:rPr>
              <a:t>env</a:t>
            </a:r>
            <a:r>
              <a:rPr lang="en-US" dirty="0">
                <a:sym typeface="Wingdings"/>
              </a:rPr>
              <a:t>)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3E7C-9082-4100-8E25-2D8677E3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5FF5-1CB5-4876-8E9D-E6EA0AB9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27 июня 2016 – </a:t>
            </a:r>
            <a:r>
              <a:rPr lang="en-US" dirty="0" err="1"/>
              <a:t>.net</a:t>
            </a:r>
            <a:r>
              <a:rPr lang="en-US" dirty="0"/>
              <a:t> core 1.0 release</a:t>
            </a:r>
          </a:p>
          <a:p>
            <a:endParaRPr lang="en-US" dirty="0"/>
          </a:p>
          <a:p>
            <a:r>
              <a:rPr lang="en-US" dirty="0"/>
              <a:t>05 </a:t>
            </a:r>
            <a:r>
              <a:rPr lang="ru-RU" dirty="0"/>
              <a:t>апреля 2016 – первый коммит</a:t>
            </a:r>
          </a:p>
          <a:p>
            <a:endParaRPr lang="ru-RU" dirty="0"/>
          </a:p>
          <a:p>
            <a:r>
              <a:rPr lang="ru-RU" dirty="0"/>
              <a:t>Было несколько форков</a:t>
            </a:r>
            <a:r>
              <a:rPr lang="en-US" dirty="0"/>
              <a:t> </a:t>
            </a:r>
            <a:r>
              <a:rPr lang="ru-RU" dirty="0"/>
              <a:t>всякого из </a:t>
            </a:r>
            <a:r>
              <a:rPr lang="en-US" dirty="0"/>
              <a:t>OSS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912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3E7C-9082-4100-8E25-2D8677E3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5FF5-1CB5-4876-8E9D-E6EA0AB9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CI/CD</a:t>
            </a:r>
          </a:p>
          <a:p>
            <a:endParaRPr lang="en-US" dirty="0"/>
          </a:p>
          <a:p>
            <a:r>
              <a:rPr lang="en-US" dirty="0"/>
              <a:t>Scrum, Kanban,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Open/open-closed?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969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4654</TotalTime>
  <Words>178</Words>
  <Application>Microsoft Office PowerPoint</Application>
  <PresentationFormat>Widescreen</PresentationFormat>
  <Paragraphs>77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OpenSource на работе</vt:lpstr>
      <vt:lpstr>Обо мне</vt:lpstr>
      <vt:lpstr>Как заняться OSS на работе?</vt:lpstr>
      <vt:lpstr>Зачем компании открывают код?</vt:lpstr>
      <vt:lpstr>Evote stack [2015]</vt:lpstr>
      <vt:lpstr>Redis  Tarantool</vt:lpstr>
      <vt:lpstr>.net core</vt:lpstr>
      <vt:lpstr>Подготовка</vt:lpstr>
      <vt:lpstr>Процесс</vt:lpstr>
      <vt:lpstr>А оно вам надо?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Anatoly Popov</dc:creator>
  <cp:lastModifiedBy>Anatoly Popov</cp:lastModifiedBy>
  <cp:revision>101</cp:revision>
  <dcterms:created xsi:type="dcterms:W3CDTF">2019-01-29T11:12:25Z</dcterms:created>
  <dcterms:modified xsi:type="dcterms:W3CDTF">2019-03-03T18:35:34Z</dcterms:modified>
</cp:coreProperties>
</file>