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306" r:id="rId4"/>
    <p:sldId id="307" r:id="rId5"/>
    <p:sldId id="290" r:id="rId6"/>
    <p:sldId id="291" r:id="rId7"/>
    <p:sldId id="292" r:id="rId8"/>
    <p:sldId id="296" r:id="rId9"/>
    <p:sldId id="294" r:id="rId10"/>
    <p:sldId id="293" r:id="rId11"/>
    <p:sldId id="295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10" r:id="rId21"/>
    <p:sldId id="30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3A417DF-50CA-4257-8FFB-F8120DF455CC}">
          <p14:sldIdLst>
            <p14:sldId id="256"/>
          </p14:sldIdLst>
        </p14:section>
        <p14:section name="Intro" id="{A1B6C013-A1DB-4154-A051-D71E74400287}">
          <p14:sldIdLst>
            <p14:sldId id="288"/>
            <p14:sldId id="306"/>
            <p14:sldId id="307"/>
          </p14:sldIdLst>
        </p14:section>
        <p14:section name="Общие навыки" id="{E570BA9B-42A3-44D9-9C98-8A9E8F978B47}">
          <p14:sldIdLst>
            <p14:sldId id="290"/>
            <p14:sldId id="291"/>
            <p14:sldId id="292"/>
            <p14:sldId id="296"/>
            <p14:sldId id="294"/>
            <p14:sldId id="293"/>
            <p14:sldId id="295"/>
            <p14:sldId id="297"/>
          </p14:sldIdLst>
        </p14:section>
        <p14:section name="Техническая часть" id="{767066DD-4FB0-45A1-B3D7-1EF5DF592964}">
          <p14:sldIdLst>
            <p14:sldId id="298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Заключение" id="{4401DFC0-C25C-442B-BB8A-5A17BE5F34BF}">
          <p14:sldIdLst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E5DD6C-C16E-44DD-90E7-91872127E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E1CA-7EBF-47DC-B30C-2B76669A23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C17-923C-4E5F-AB6C-5AE5260A447B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B5-F7C2-44BC-9A6B-B444AF3A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8C03-234D-497B-9FDB-5C8FA72E81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DDEC-7382-4EE2-AAB4-D7F84B8E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2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18CD-F0C5-452A-A7F7-828CAC5D8500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A498-52FA-4E93-8A00-35E48B100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A498-52FA-4E93-8A00-35E48B1006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85EC-4884-4B60-9817-5A20F0F9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C55F-B72D-4F04-91FD-F4E202C1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312E-D127-45AF-8803-EDD2FDF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509-74D1-4911-BC60-BA4FA3573B51}" type="datetime1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4C8-AAE5-4E48-A6A6-0DDB0D89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E2BC-8D32-4B7E-8E2D-9C86865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926B0-B0CE-44CF-A464-9F4831A80E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9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DAAA-2570-4C20-AFB8-957BDC2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B6DF7-B14E-4DEA-8C45-03C087D9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8D84-343A-4B5A-AB01-9F1C3A3D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ABF6-1680-45B3-921B-58CD32BE1A69}" type="datetime1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C44C-88A1-4D92-9EC5-26D9BC7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091A-13A3-4192-9856-BF1933C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BD9D7-A9BE-4A0D-823D-FEE4F15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F8C6-5B5C-4DEF-9751-B13D9050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1CD6-E8C2-4EBF-BE40-6FC4A49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49F-977F-4C8B-864B-00A4D1611A1D}" type="datetime1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120-0567-4735-9C02-84413FC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6AE-8C58-4057-8888-6DA2804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6B-3E77-464B-9649-F0ADC22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5DF-583C-46E6-AE5E-5A69EBC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CCB-EAA6-42F2-9E8A-DF6E63F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7D-DEA4-4E8B-AA0F-7CF7F76A3087}" type="datetime1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9698-9C90-4D22-AC65-67B27C3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3E54-5E35-4027-8D1B-555DEDE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E65D-D159-4FFD-8E13-76F17EC727E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E3A-9618-46E8-B0EB-1FDAA15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B138-2DEB-4823-BB21-C0021780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809-9E96-421D-A743-331DA93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353-239D-4212-84D7-C0B9D2DFBD6D}" type="datetime1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4ED-8C22-4A53-B6C4-9848D884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40AB-29CA-406B-8108-559640D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71A-212C-41A2-BE49-268B69A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8A9C-3128-4400-B8CE-6A969C632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6218-5299-4321-B6D6-656EEEC7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DB588-C3C6-456C-A4F2-AFBA0C9B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A1F2-1F36-43C6-95D0-57F4721D1C7A}" type="datetime1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622A-3D1B-4E69-B198-94E9598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767A-8B4F-436C-A35D-0ECF983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2B9A-55D9-4F90-9978-E7BB7CF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A499-2C2A-4585-BDC3-34834D51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EBAD-5233-4FD1-8DC1-A04958F1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F4592-A549-443B-844D-2969B215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58658-F710-4411-B17B-7D18A61D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F71D-8B4E-4C4A-ABAC-B4A9925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AF81-D610-48DC-9162-E7D89E626A55}" type="datetime1">
              <a:rPr lang="ru-RU" smtClean="0"/>
              <a:t>22.01.2020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9B81-219F-4477-892D-7C32509A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1EBA-8D57-4B62-81C3-8E5B301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486F-358A-4D9F-9011-9F390B7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88ED-0727-4370-BEC0-885CD39E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ED4-D2B5-45BE-A6AD-DD492CF59446}" type="datetime1">
              <a:rPr lang="ru-RU" smtClean="0"/>
              <a:t>22.01.2020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E7F9-B3FF-4528-AC62-CA0745F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7FB0-D782-420E-9BF9-D6DBDB4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7CC9-8C81-4486-9F51-9E63E64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3182-9035-49E6-B4C2-D51FEDEDA3F0}" type="datetime1">
              <a:rPr lang="ru-RU" smtClean="0"/>
              <a:t>22.01.2020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EABA1-6BF9-4C24-9E47-ADA5F7F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8DB9-87FC-4493-9DF6-91A2EF09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15B6-43FF-433B-BF3A-BE6BF6C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A41-C459-4DAD-B6C1-1BFB4F05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ECA4-FFC9-49C4-86E7-9A0700E4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2D4B-14FF-4403-8471-9529459B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D2C0-2028-466A-A119-D4641640E2B7}" type="datetime1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24F8-AD14-4BC6-9DD3-87DD700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6B1A-0338-4DA4-A9B2-DD7A5B7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5CC7-17D1-4456-A061-0B0639C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3BCC-5921-415E-8C38-4405E3AB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57B-CAE7-4307-ABA8-B7BD5673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6C2B-0603-4427-8D24-FBE6E55F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DD69-943B-4FED-B16B-EB58357A624D}" type="datetime1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BF60-1E07-4E09-9DFE-743FFCB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B57B-9869-45DF-8C6C-9395B6B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0685-47F2-4883-A6B2-4218679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82B3-C938-4992-B5AE-C6557ACD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CA69-249F-487E-AE24-5DDC5D30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91C8-0B66-4DC6-82FA-37648DC343B9}" type="datetime1">
              <a:rPr lang="ru-RU" smtClean="0"/>
              <a:t>22.01.2020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68C1-C138-49F6-9D22-0813C1E2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37EC-8CA9-47DA-802D-85221363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36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7EE1CBEF-911A-4F91-918C-D277D6B9AE0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68A1C9-5191-47B8-B259-B0F5BCE9FC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193" y="351357"/>
            <a:ext cx="10096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36667-5105-459A-91A1-92A1664BD9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781" y="230188"/>
            <a:ext cx="1343026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41D-B43B-4F1A-B133-CAA604F66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3" y="1122363"/>
            <a:ext cx="9721047" cy="2387600"/>
          </a:xfrm>
        </p:spPr>
        <p:txBody>
          <a:bodyPr/>
          <a:lstStyle/>
          <a:p>
            <a:r>
              <a:rPr lang="ru-RU" dirty="0"/>
              <a:t>Что нужно знать и уметь начинающему разработчику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0007-48A4-4B57-803F-2D2B79D8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 dirty="0"/>
              <a:t> Director of Engineering</a:t>
            </a:r>
          </a:p>
          <a:p>
            <a:r>
              <a:rPr lang="en-US" dirty="0"/>
              <a:t>IDT Minsk (net2phone)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11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CC8A-4809-4B69-BE29-68942C1F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Английский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463-F42C-485D-9A68-F0542A7B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Говорите медленнее</a:t>
            </a:r>
          </a:p>
          <a:p>
            <a:endParaRPr lang="ru-RU" dirty="0"/>
          </a:p>
          <a:p>
            <a:r>
              <a:rPr lang="ru-RU" dirty="0"/>
              <a:t>Включайте видео</a:t>
            </a:r>
          </a:p>
          <a:p>
            <a:endParaRPr lang="ru-RU" dirty="0"/>
          </a:p>
          <a:p>
            <a:r>
              <a:rPr lang="ru-RU" dirty="0"/>
              <a:t>Используйте проверку орфографии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8ED2-7AF4-48EA-A697-95CD19B5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0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7911-5951-4777-BC08-60772E22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языки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3C1A-6BC5-498C-AF63-EBBC99FD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Китайский</a:t>
            </a:r>
          </a:p>
          <a:p>
            <a:endParaRPr lang="ru-RU" dirty="0"/>
          </a:p>
          <a:p>
            <a:r>
              <a:rPr lang="ru-RU" dirty="0"/>
              <a:t>Испанский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63247-09F3-438C-8A96-8750A284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6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5B04-071F-46E5-822B-7C4D3896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C501-DDAE-4B35-9EF7-1E8F77FB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Задавайте вопросы</a:t>
            </a:r>
          </a:p>
          <a:p>
            <a:endParaRPr lang="ru-RU" dirty="0"/>
          </a:p>
          <a:p>
            <a:r>
              <a:rPr lang="en-US" dirty="0"/>
              <a:t>KISS</a:t>
            </a:r>
          </a:p>
          <a:p>
            <a:endParaRPr lang="en-US" dirty="0"/>
          </a:p>
          <a:p>
            <a:r>
              <a:rPr lang="ru-RU" dirty="0"/>
              <a:t>Выучил - задокументируй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CD28-AC2A-4463-AC68-74C70CE4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94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4442-413A-46E9-91E9-EAE2CD09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EC0B8-2E46-4F07-8B89-3B4BA4710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676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23311-0C85-416B-BA6C-C3E28974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D04EE-7089-44D5-80C3-75CB4854E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00" y="1690688"/>
            <a:ext cx="3077085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E9A0A2-5D22-450F-942E-07FAB030B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73" y="1690688"/>
            <a:ext cx="30496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8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4B6C-AB18-41D1-A233-75DF11CD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2E2C-B736-40F5-B8BF-D5490FFB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  <a:p>
            <a:endParaRPr lang="ru-RU" dirty="0"/>
          </a:p>
          <a:p>
            <a:r>
              <a:rPr lang="ru-RU" dirty="0"/>
              <a:t>Список</a:t>
            </a:r>
          </a:p>
          <a:p>
            <a:endParaRPr lang="ru-RU" dirty="0"/>
          </a:p>
          <a:p>
            <a:r>
              <a:rPr lang="ru-RU" dirty="0"/>
              <a:t>Деревья</a:t>
            </a:r>
          </a:p>
          <a:p>
            <a:endParaRPr lang="ru-RU" dirty="0"/>
          </a:p>
          <a:p>
            <a:r>
              <a:rPr lang="ru-RU" dirty="0"/>
              <a:t>Стек – дек – очередь?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88A50-9DDE-48EA-8A9C-CDB75A23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1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2C49-E322-40D4-9E78-0CCB523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D587-11E5-400C-98B6-51A2D1C6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Сортировки</a:t>
            </a:r>
          </a:p>
          <a:p>
            <a:endParaRPr lang="ru-RU" dirty="0"/>
          </a:p>
          <a:p>
            <a:r>
              <a:rPr lang="ru-RU" dirty="0"/>
              <a:t>Бинарный поиск</a:t>
            </a:r>
          </a:p>
          <a:p>
            <a:endParaRPr lang="ru-RU" dirty="0"/>
          </a:p>
          <a:p>
            <a:r>
              <a:rPr lang="ru-RU" dirty="0"/>
              <a:t>Сложность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977F-71BB-49FA-B93C-1174723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4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9E9A-F404-4413-AE67-2FB3C22B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F295-73AF-46BE-89B8-DA0C6F45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минимум один</a:t>
            </a:r>
          </a:p>
          <a:p>
            <a:endParaRPr lang="ru-RU" dirty="0"/>
          </a:p>
          <a:p>
            <a:r>
              <a:rPr lang="ru-RU" dirty="0"/>
              <a:t>Уметь реализовывать вышеописанное</a:t>
            </a:r>
          </a:p>
          <a:p>
            <a:endParaRPr lang="ru-RU" dirty="0"/>
          </a:p>
          <a:p>
            <a:r>
              <a:rPr lang="ru-RU" dirty="0"/>
              <a:t>Сборка, отладка, проверка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028B-EB9E-4D14-9D8C-8A47655C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F442-5755-4630-BF9D-36C42645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4140-6FC2-4D75-A463-C59B5184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VCS (git, hg, perforce)</a:t>
            </a:r>
          </a:p>
          <a:p>
            <a:endParaRPr lang="en-US" dirty="0"/>
          </a:p>
          <a:p>
            <a:r>
              <a:rPr lang="en-US" dirty="0"/>
              <a:t>CLI over GUI</a:t>
            </a:r>
          </a:p>
          <a:p>
            <a:endParaRPr lang="en-US" dirty="0"/>
          </a:p>
          <a:p>
            <a:r>
              <a:rPr lang="ru-RU" dirty="0"/>
              <a:t>Текстовый редактор</a:t>
            </a:r>
          </a:p>
          <a:p>
            <a:endParaRPr lang="ru-RU" dirty="0"/>
          </a:p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C76F5-F972-4EF9-B695-5ED914B2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54E-D498-4C0C-AF63-02CB9807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Скорости доступа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88AB-3DE8-4282-B793-778C58B7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Кеш процессора</a:t>
            </a:r>
          </a:p>
          <a:p>
            <a:endParaRPr lang="ru-RU" dirty="0"/>
          </a:p>
          <a:p>
            <a:r>
              <a:rPr lang="ru-RU" dirty="0"/>
              <a:t>Память</a:t>
            </a:r>
          </a:p>
          <a:p>
            <a:endParaRPr lang="ru-RU" dirty="0"/>
          </a:p>
          <a:p>
            <a:r>
              <a:rPr lang="ru-RU" dirty="0"/>
              <a:t>Диск</a:t>
            </a:r>
          </a:p>
          <a:p>
            <a:endParaRPr lang="ru-RU" dirty="0"/>
          </a:p>
          <a:p>
            <a:r>
              <a:rPr lang="ru-RU" dirty="0"/>
              <a:t>Сеть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A99A-6A4A-4542-B614-5A09AC5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7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B527-A964-4837-9C13-32A0EED6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51BC-481A-4CB1-B8B0-DEE128C8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</a:p>
          <a:p>
            <a:endParaRPr lang="ru-RU" dirty="0"/>
          </a:p>
          <a:p>
            <a:r>
              <a:rPr lang="ru-RU" dirty="0"/>
              <a:t>Кластерный индекс</a:t>
            </a:r>
          </a:p>
          <a:p>
            <a:endParaRPr lang="ru-RU" dirty="0"/>
          </a:p>
          <a:p>
            <a:r>
              <a:rPr lang="en-US" dirty="0"/>
              <a:t>Advanced skills: B-Tree, LSM-Tree, </a:t>
            </a:r>
            <a:r>
              <a:rPr lang="en-US" dirty="0" err="1"/>
              <a:t>Hashmap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6C8C4-7C9F-4454-B1BF-B2B1C133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9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733" dirty="0"/>
              <a:t>Программирую</a:t>
            </a:r>
            <a:r>
              <a:rPr lang="en-US" sz="3733" dirty="0"/>
              <a:t> </a:t>
            </a:r>
            <a:r>
              <a:rPr lang="ru-RU" sz="3733" dirty="0"/>
              <a:t>с 2006 года</a:t>
            </a:r>
          </a:p>
          <a:p>
            <a:endParaRPr lang="ru-RU" sz="3733" dirty="0"/>
          </a:p>
          <a:p>
            <a:r>
              <a:rPr lang="ru-RU" sz="3733" dirty="0"/>
              <a:t>Управленец с 2018 года</a:t>
            </a:r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4B12-2809-4B89-AD80-0E119BEF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Инженерный подход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DDFCC-AB1C-4F35-901A-FB646E0D9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602" y="2510404"/>
            <a:ext cx="4086795" cy="2591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553B-B0D2-4D7D-B5D2-CF4B451D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72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D2A2-C402-4EB3-B366-5DBBBD29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помощь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D18B-4023-40A5-9E18-8F3C25B7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Jeffrey Skelton, net2phone, CTO</a:t>
            </a:r>
          </a:p>
          <a:p>
            <a:endParaRPr lang="en-US" dirty="0"/>
          </a:p>
          <a:p>
            <a:r>
              <a:rPr lang="en-US" dirty="0" err="1"/>
              <a:t>Arunim</a:t>
            </a:r>
            <a:r>
              <a:rPr lang="en-US" dirty="0"/>
              <a:t> </a:t>
            </a:r>
            <a:r>
              <a:rPr lang="en-US" dirty="0" err="1"/>
              <a:t>Devroy</a:t>
            </a:r>
            <a:r>
              <a:rPr lang="en-US" dirty="0"/>
              <a:t>, net2phone, VP of Engineering</a:t>
            </a:r>
          </a:p>
          <a:p>
            <a:endParaRPr lang="en-US" dirty="0"/>
          </a:p>
          <a:p>
            <a:r>
              <a:rPr lang="ru-RU" dirty="0"/>
              <a:t>Евгений Охотников</a:t>
            </a:r>
            <a:r>
              <a:rPr lang="en-US" dirty="0"/>
              <a:t>, </a:t>
            </a:r>
            <a:r>
              <a:rPr lang="en-US" dirty="0" err="1"/>
              <a:t>stiffstream</a:t>
            </a:r>
            <a:r>
              <a:rPr lang="en-US" dirty="0"/>
              <a:t>, Co-Founder</a:t>
            </a:r>
          </a:p>
          <a:p>
            <a:endParaRPr lang="en-US" dirty="0"/>
          </a:p>
          <a:p>
            <a:r>
              <a:rPr lang="ru-RU" dirty="0"/>
              <a:t>Николай Рядчиков</a:t>
            </a:r>
            <a:r>
              <a:rPr lang="en-US" dirty="0"/>
              <a:t>, </a:t>
            </a:r>
            <a:r>
              <a:rPr lang="en-US" dirty="0" err="1"/>
              <a:t>Playtica</a:t>
            </a:r>
            <a:r>
              <a:rPr lang="en-US" dirty="0"/>
              <a:t>, Tech Lead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Andrii</a:t>
            </a:r>
            <a:r>
              <a:rPr lang="en-US" dirty="0"/>
              <a:t> Kozak, Ring Ukraine, Software Engineer</a:t>
            </a:r>
          </a:p>
          <a:p>
            <a:endParaRPr lang="en-US" dirty="0"/>
          </a:p>
          <a:p>
            <a:r>
              <a:rPr lang="ru-RU" dirty="0"/>
              <a:t>Андрей Рахматуллин, </a:t>
            </a:r>
            <a:r>
              <a:rPr lang="en-US" dirty="0" err="1"/>
              <a:t>Scrapinghub</a:t>
            </a:r>
            <a:r>
              <a:rPr lang="en-US" dirty="0"/>
              <a:t>, Software Engineer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BA289-D429-41C4-8C1D-3521848C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66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A6E9-7610-408A-8193-313EABCF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Университет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4F30-9C2D-4689-AD88-D378B0EC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Риторика</a:t>
            </a:r>
          </a:p>
          <a:p>
            <a:endParaRPr lang="ru-RU" dirty="0"/>
          </a:p>
          <a:p>
            <a:r>
              <a:rPr lang="ru-RU" dirty="0"/>
              <a:t>Логика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FEA06-BF35-415A-A8F2-DC4BD477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2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0A69-B699-4D8E-9BD5-34135B9B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Университет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ABCB-D0BB-491C-BA29-8E28C1AD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Арифметика</a:t>
            </a:r>
          </a:p>
          <a:p>
            <a:endParaRPr lang="ru-RU" dirty="0"/>
          </a:p>
          <a:p>
            <a:r>
              <a:rPr lang="ru-RU" dirty="0"/>
              <a:t>Геометрия</a:t>
            </a:r>
          </a:p>
          <a:p>
            <a:endParaRPr lang="ru-RU" dirty="0"/>
          </a:p>
          <a:p>
            <a:r>
              <a:rPr lang="ru-RU" dirty="0"/>
              <a:t>Музыка</a:t>
            </a:r>
          </a:p>
          <a:p>
            <a:endParaRPr lang="ru-RU" dirty="0"/>
          </a:p>
          <a:p>
            <a:r>
              <a:rPr lang="ru-RU" dirty="0"/>
              <a:t>Астрономия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20C2-D604-4E84-A2C5-6F7E6AE5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76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9365-6095-4781-B298-FE331872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7A24-DDE4-44F8-AE3F-6E3440AE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работаем с людьми</a:t>
            </a:r>
          </a:p>
          <a:p>
            <a:endParaRPr lang="ru-RU" dirty="0"/>
          </a:p>
          <a:p>
            <a:r>
              <a:rPr lang="ru-RU" dirty="0"/>
              <a:t>Мы работаем с ПО, написанным другими людьми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555D0-4539-4FA9-A936-C8FA7C86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8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36B0-9E6E-40AE-92A2-6165DFAA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65A2-325B-4765-ABDF-6153D508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Сообщения об ошибках</a:t>
            </a:r>
          </a:p>
          <a:p>
            <a:endParaRPr lang="ru-RU" dirty="0"/>
          </a:p>
          <a:p>
            <a:r>
              <a:rPr lang="ru-RU" dirty="0" err="1"/>
              <a:t>Логи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Документация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225A7-F5D3-4F75-8B85-AC42707E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7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12D-8906-4372-B91F-C457FF14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Письмо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DF6C-3203-4D78-82D1-A744C85A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Почта и мессенджеры</a:t>
            </a:r>
          </a:p>
          <a:p>
            <a:endParaRPr lang="ru-RU" dirty="0"/>
          </a:p>
          <a:p>
            <a:r>
              <a:rPr lang="ru-RU" dirty="0"/>
              <a:t>Документация</a:t>
            </a:r>
          </a:p>
          <a:p>
            <a:endParaRPr lang="ru-RU" dirty="0"/>
          </a:p>
          <a:p>
            <a:r>
              <a:rPr lang="ru-RU" dirty="0"/>
              <a:t>Код</a:t>
            </a:r>
          </a:p>
          <a:p>
            <a:endParaRPr lang="ru-RU" dirty="0"/>
          </a:p>
          <a:p>
            <a:r>
              <a:rPr lang="ru-RU" dirty="0" err="1"/>
              <a:t>Логи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BBC9-956B-446F-835F-C7ABAAF1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C998-2381-4EF8-B275-482AA1AB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&amp; IM clients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1A6C-294F-4807-A67D-CA030124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Фильтры</a:t>
            </a:r>
          </a:p>
          <a:p>
            <a:endParaRPr lang="ru-RU" dirty="0"/>
          </a:p>
          <a:p>
            <a:r>
              <a:rPr lang="ru-RU" dirty="0"/>
              <a:t>Избранное</a:t>
            </a:r>
          </a:p>
          <a:p>
            <a:endParaRPr lang="ru-RU" dirty="0"/>
          </a:p>
          <a:p>
            <a:r>
              <a:rPr lang="ru-RU" dirty="0"/>
              <a:t>Отключение нотификаций</a:t>
            </a:r>
          </a:p>
          <a:p>
            <a:endParaRPr lang="ru-RU" dirty="0"/>
          </a:p>
          <a:p>
            <a:r>
              <a:rPr lang="en-US" dirty="0"/>
              <a:t>[Email] </a:t>
            </a:r>
            <a:r>
              <a:rPr lang="ru-RU" dirty="0"/>
              <a:t>Отвечать минимум спустя десять минут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53DCA-45CE-4D6D-9906-D05450B4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9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27EC-02C5-4C85-9426-6F22A645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Английский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81024D-133F-40D6-A598-4D35920E1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94" y="1825625"/>
            <a:ext cx="649981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26503-A832-4F1C-A068-0B60E979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2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</TotalTime>
  <Words>233</Words>
  <Application>Microsoft Office PowerPoint</Application>
  <PresentationFormat>Widescreen</PresentationFormat>
  <Paragraphs>146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Что нужно знать и уметь начинающему разработчику</vt:lpstr>
      <vt:lpstr>Обо мне</vt:lpstr>
      <vt:lpstr>Университет</vt:lpstr>
      <vt:lpstr>Университет</vt:lpstr>
      <vt:lpstr>Общение</vt:lpstr>
      <vt:lpstr>Чтение</vt:lpstr>
      <vt:lpstr>Письмо</vt:lpstr>
      <vt:lpstr>Email &amp; IM clients</vt:lpstr>
      <vt:lpstr>Английский</vt:lpstr>
      <vt:lpstr>Английский</vt:lpstr>
      <vt:lpstr>Другие языки</vt:lpstr>
      <vt:lpstr>Обучение</vt:lpstr>
      <vt:lpstr>Книги</vt:lpstr>
      <vt:lpstr>Структуры данных</vt:lpstr>
      <vt:lpstr>Алгоритмы</vt:lpstr>
      <vt:lpstr>Язык программирования</vt:lpstr>
      <vt:lpstr>Инструменты</vt:lpstr>
      <vt:lpstr>Скорости доступа</vt:lpstr>
      <vt:lpstr>Базы данных</vt:lpstr>
      <vt:lpstr>Инженерный подход</vt:lpstr>
      <vt:lpstr>Спасибо за помощь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132</cp:revision>
  <dcterms:created xsi:type="dcterms:W3CDTF">2019-01-29T11:12:25Z</dcterms:created>
  <dcterms:modified xsi:type="dcterms:W3CDTF">2020-01-23T16:18:36Z</dcterms:modified>
</cp:coreProperties>
</file>