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0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AD7CD-2897-4719-A2D9-859955A33FC5}" type="datetimeFigureOut">
              <a:rPr lang="en-US"/>
              <a:t>11/23/2014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CC4CA-FEF9-4019-AC55-FFAD7A4162B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CC4CA-FEF9-4019-AC55-FFAD7A4162B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CC4CA-FEF9-4019-AC55-FFAD7A4162B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CC4CA-FEF9-4019-AC55-FFAD7A4162B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5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CC4CA-FEF9-4019-AC55-FFAD7A4162B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7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CC4CA-FEF9-4019-AC55-FFAD7A4162B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6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CC4CA-FEF9-4019-AC55-FFAD7A4162B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2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CC4CA-FEF9-4019-AC55-FFAD7A4162B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21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CC4CA-FEF9-4019-AC55-FFAD7A4162B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31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CC4CA-FEF9-4019-AC55-FFAD7A4162B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e@aensidhe.r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ensidh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1661" y="2038620"/>
            <a:ext cx="9144000" cy="2350479"/>
          </a:xfrm>
        </p:spPr>
        <p:txBody>
          <a:bodyPr>
            <a:normAutofit fontScale="90000"/>
          </a:bodyPr>
          <a:lstStyle/>
          <a:p>
            <a:r>
              <a:rPr lang="az-Cyrl-AZ">
                <a:latin typeface="Calibri Light"/>
              </a:rPr>
              <a:t>Миграция </a:t>
            </a:r>
            <a:br>
              <a:rPr lang="az-Cyrl-AZ">
                <a:latin typeface="Calibri Light"/>
              </a:rPr>
            </a:br>
            <a:r>
              <a:rPr lang="az-Cyrl-AZ">
                <a:latin typeface="Calibri Light"/>
              </a:rPr>
              <a:t>с </a:t>
            </a:r>
            <a:r>
              <a:rPr lang="en-US">
                <a:latin typeface="Calibri Light"/>
              </a:rPr>
              <a:t>Database Mirroring </a:t>
            </a:r>
            <a:br>
              <a:rPr lang="en-US">
                <a:latin typeface="Calibri Light"/>
              </a:rPr>
            </a:br>
            <a:r>
              <a:rPr lang="az-Cyrl-AZ">
                <a:latin typeface="Calibri Light"/>
              </a:rPr>
              <a:t>на </a:t>
            </a:r>
            <a:r>
              <a:rPr lang="en-US">
                <a:latin typeface="Calibri Light"/>
              </a:rPr>
              <a:t>Availability Groups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Calibri Light"/>
                <a:cs typeface="Arial"/>
              </a:rPr>
              <a:t>О чём мы не будем говорить</a:t>
            </a:r>
            <a:endParaRPr lang="en-US">
              <a:latin typeface="Calibri Light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>
              <a:latin typeface="Calibri Light"/>
              <a:cs typeface="Arial"/>
            </a:endParaRPr>
          </a:p>
          <a:p>
            <a:r>
              <a:rPr lang="ru-RU">
                <a:latin typeface="Calibri Light"/>
                <a:cs typeface="Arial"/>
              </a:rPr>
              <a:t>Как настраивать Active Directory.</a:t>
            </a:r>
          </a:p>
          <a:p>
            <a:endParaRPr lang="ru-RU">
              <a:latin typeface="Calibri Light"/>
              <a:cs typeface="Arial"/>
            </a:endParaRPr>
          </a:p>
          <a:p>
            <a:r>
              <a:rPr lang="ru-RU">
                <a:latin typeface="Calibri Light"/>
                <a:cs typeface="Arial"/>
              </a:rPr>
              <a:t>Как настраивать Windows Failover Cluster.</a:t>
            </a:r>
          </a:p>
          <a:p>
            <a:endParaRPr lang="ru-RU">
              <a:latin typeface="Calibri Light"/>
              <a:cs typeface="Arial"/>
            </a:endParaRPr>
          </a:p>
          <a:p>
            <a:r>
              <a:rPr lang="ru-RU">
                <a:latin typeface="Calibri Light"/>
                <a:cs typeface="Arial"/>
              </a:rPr>
              <a:t>Как настраивать VPN Site-to-Site между датацентрами.</a:t>
            </a:r>
          </a:p>
        </p:txBody>
      </p:sp>
    </p:spTree>
    <p:extLst>
      <p:ext uri="{BB962C8B-B14F-4D97-AF65-F5344CB8AC3E}">
        <p14:creationId xmlns:p14="http://schemas.microsoft.com/office/powerpoint/2010/main" val="314004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>
                <a:latin typeface="Calibri Light"/>
                <a:cs typeface="Arial"/>
              </a:rPr>
              <a:t>Что мы будем мигрировать?</a:t>
            </a:r>
            <a:endParaRPr lang="en-US">
              <a:latin typeface="Calibri Light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2648" y="2373932"/>
            <a:ext cx="5206238" cy="294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93378" y="2386218"/>
            <a:ext cx="3008312" cy="2962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437125" y="2827760"/>
            <a:ext cx="1733550" cy="1244208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SQL-DM-AG1</a:t>
            </a:r>
          </a:p>
        </p:txBody>
      </p:sp>
      <p:sp>
        <p:nvSpPr>
          <p:cNvPr id="8" name="Can 7"/>
          <p:cNvSpPr/>
          <p:nvPr/>
        </p:nvSpPr>
        <p:spPr>
          <a:xfrm>
            <a:off x="4139830" y="2801420"/>
            <a:ext cx="1722576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SQL-DM-AG2</a:t>
            </a:r>
          </a:p>
        </p:txBody>
      </p:sp>
      <p:sp>
        <p:nvSpPr>
          <p:cNvPr id="9" name="Can 8"/>
          <p:cNvSpPr/>
          <p:nvPr/>
        </p:nvSpPr>
        <p:spPr>
          <a:xfrm>
            <a:off x="8660274" y="2865338"/>
            <a:ext cx="1778547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SQL-DM-AG3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84207" y="3532349"/>
            <a:ext cx="961364" cy="6262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91880" y="4077231"/>
            <a:ext cx="3288" cy="63256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2487" y="4706664"/>
            <a:ext cx="7264007" cy="313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533815" y="4077231"/>
            <a:ext cx="12680" cy="64508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2883633" y="3184752"/>
            <a:ext cx="1587872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DM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48472" y="477242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Log Shipping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06432" y="4020864"/>
            <a:ext cx="3288" cy="6889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4723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>
                <a:latin typeface="Calibri Light"/>
              </a:rPr>
              <a:t>Почему мы будем мигрировать?</a:t>
            </a:r>
            <a:endParaRPr lang="en-US"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Cyrl-AZ">
                <a:latin typeface="Calibri Light"/>
              </a:rPr>
              <a:t>Два сервера из </a:t>
            </a:r>
            <a:r>
              <a:rPr lang="ru-RU">
                <a:latin typeface="Calibri Light"/>
              </a:rPr>
              <a:t>трёх простаивают</a:t>
            </a:r>
            <a:r>
              <a:rPr lang="az-Cyrl-AZ">
                <a:latin typeface="Calibri Light"/>
              </a:rPr>
              <a:t>.</a:t>
            </a:r>
          </a:p>
          <a:p>
            <a:endParaRPr lang="az-Cyrl-AZ">
              <a:latin typeface="Calibri Light"/>
            </a:endParaRPr>
          </a:p>
          <a:p>
            <a:r>
              <a:rPr lang="ru-RU">
                <a:latin typeface="Calibri Light"/>
              </a:rPr>
              <a:t>Конфигурация не масштабируема</a:t>
            </a:r>
            <a:r>
              <a:rPr lang="az-Cyrl-AZ">
                <a:latin typeface="Calibri Light"/>
              </a:rPr>
              <a:t>.</a:t>
            </a:r>
            <a:endParaRPr lang="ru-RU">
              <a:latin typeface="Calibri Light"/>
            </a:endParaRPr>
          </a:p>
          <a:p>
            <a:endParaRPr lang="ru-RU">
              <a:latin typeface="Calibri Light"/>
            </a:endParaRPr>
          </a:p>
          <a:p>
            <a:r>
              <a:rPr lang="en-US">
                <a:latin typeface="Calibri Light"/>
              </a:rPr>
              <a:t>FTS </a:t>
            </a:r>
            <a:r>
              <a:rPr lang="az-Cyrl-AZ">
                <a:latin typeface="Calibri Light"/>
              </a:rPr>
              <a:t>индексы устаревают.</a:t>
            </a:r>
          </a:p>
          <a:p>
            <a:endParaRPr lang="az-Cyrl-AZ">
              <a:latin typeface="Calibri Light"/>
            </a:endParaRPr>
          </a:p>
          <a:p>
            <a:r>
              <a:rPr lang="ru-RU">
                <a:latin typeface="Calibri Light"/>
              </a:rPr>
              <a:t>Plan Cache и Buffer Pool на репликах пусты</a:t>
            </a:r>
            <a:r>
              <a:rPr lang="az-Cyrl-AZ">
                <a:latin typeface="Calibri Light"/>
              </a:rPr>
              <a:t>.</a:t>
            </a:r>
            <a:endParaRPr lang="en-US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01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>
                <a:latin typeface="Calibri Light"/>
              </a:rPr>
              <a:t>Демо</a:t>
            </a:r>
            <a:endParaRPr lang="en-US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192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>
                <a:latin typeface="Calibri Light"/>
                <a:cs typeface="Arial"/>
              </a:rPr>
              <a:t>Что мы получили?</a:t>
            </a:r>
            <a:endParaRPr lang="en-US">
              <a:latin typeface="Calibri Light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6265" y="2386218"/>
            <a:ext cx="5206238" cy="294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93378" y="2386218"/>
            <a:ext cx="3008312" cy="2962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437125" y="2827760"/>
            <a:ext cx="1733550" cy="1244208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SQL-DM-AG1</a:t>
            </a:r>
          </a:p>
        </p:txBody>
      </p:sp>
      <p:sp>
        <p:nvSpPr>
          <p:cNvPr id="8" name="Can 7"/>
          <p:cNvSpPr/>
          <p:nvPr/>
        </p:nvSpPr>
        <p:spPr>
          <a:xfrm>
            <a:off x="4139830" y="2792325"/>
            <a:ext cx="1722576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SQL-DM-AG2</a:t>
            </a:r>
          </a:p>
        </p:txBody>
      </p:sp>
      <p:sp>
        <p:nvSpPr>
          <p:cNvPr id="9" name="Can 8"/>
          <p:cNvSpPr/>
          <p:nvPr/>
        </p:nvSpPr>
        <p:spPr>
          <a:xfrm>
            <a:off x="8660274" y="2865338"/>
            <a:ext cx="1778547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SQL-DM-AG3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91880" y="4077231"/>
            <a:ext cx="3288" cy="63256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2487" y="4706664"/>
            <a:ext cx="7264007" cy="313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533815" y="4077231"/>
            <a:ext cx="12680" cy="64508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5748472" y="477242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AlwaysOn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06432" y="4020864"/>
            <a:ext cx="3288" cy="68893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2876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>
                <a:latin typeface="Calibri Light"/>
              </a:rPr>
              <a:t>Резюме</a:t>
            </a:r>
            <a:endParaRPr lang="en-US">
              <a:latin typeface="Calibri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9948"/>
          </a:xfrm>
        </p:spPr>
        <p:txBody>
          <a:bodyPr>
            <a:noAutofit/>
          </a:bodyPr>
          <a:lstStyle/>
          <a:p>
            <a:r>
              <a:rPr lang="az-Cyrl-AZ" sz="2800">
                <a:latin typeface="Calibri Light"/>
              </a:rPr>
              <a:t>Необходимо</a:t>
            </a:r>
            <a:endParaRPr lang="en-US" sz="2800"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Calibri Light"/>
              </a:rPr>
              <a:t>Active Directory</a:t>
            </a:r>
          </a:p>
          <a:p>
            <a:endParaRPr lang="en-US">
              <a:latin typeface="Calibri Light"/>
            </a:endParaRPr>
          </a:p>
          <a:p>
            <a:r>
              <a:rPr lang="en-US">
                <a:latin typeface="Calibri Light"/>
              </a:rPr>
              <a:t>Windows Failover Cluster</a:t>
            </a:r>
          </a:p>
          <a:p>
            <a:endParaRPr lang="en-US">
              <a:latin typeface="Calibri Light"/>
            </a:endParaRPr>
          </a:p>
          <a:p>
            <a:r>
              <a:rPr lang="en-US">
                <a:latin typeface="Calibri Light"/>
              </a:rPr>
              <a:t>Windows Server Standard</a:t>
            </a:r>
          </a:p>
          <a:p>
            <a:endParaRPr lang="en-US">
              <a:latin typeface="Calibri Light"/>
            </a:endParaRPr>
          </a:p>
          <a:p>
            <a:r>
              <a:rPr lang="en-US">
                <a:latin typeface="Calibri Light"/>
              </a:rPr>
              <a:t>Sql Server Enterprise Edition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8625"/>
          </a:xfrm>
        </p:spPr>
        <p:txBody>
          <a:bodyPr>
            <a:noAutofit/>
          </a:bodyPr>
          <a:lstStyle/>
          <a:p>
            <a:r>
              <a:rPr lang="az-Cyrl-AZ" sz="2800">
                <a:latin typeface="Calibri Light"/>
              </a:rPr>
              <a:t>Не нужно</a:t>
            </a:r>
            <a:endParaRPr lang="en-US" sz="2800">
              <a:latin typeface="Calibri Ligh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>
                <a:latin typeface="Calibri Light"/>
              </a:rPr>
              <a:t>Sql Server Failover Cluster</a:t>
            </a:r>
          </a:p>
        </p:txBody>
      </p:sp>
    </p:spTree>
    <p:extLst>
      <p:ext uri="{BB962C8B-B14F-4D97-AF65-F5344CB8AC3E}">
        <p14:creationId xmlns:p14="http://schemas.microsoft.com/office/powerpoint/2010/main" val="210290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AlwaysOn vs. Database Mirroring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072" y="1764534"/>
            <a:ext cx="5157787" cy="410554"/>
          </a:xfrm>
          <a:ln>
            <a:noFill/>
          </a:ln>
        </p:spPr>
        <p:txBody>
          <a:bodyPr>
            <a:noAutofit/>
          </a:bodyPr>
          <a:lstStyle/>
          <a:p>
            <a:r>
              <a:rPr lang="az-Cyrl-AZ" sz="2800">
                <a:latin typeface="Calibri Light"/>
              </a:rPr>
              <a:t>Плюсы </a:t>
            </a:r>
            <a:r>
              <a:rPr lang="en-US" sz="2800">
                <a:latin typeface="Calibri Light"/>
              </a:rPr>
              <a:t>AlwaysOn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Calibri Light"/>
              </a:rPr>
              <a:t>DM - deprecated</a:t>
            </a:r>
          </a:p>
          <a:p>
            <a:endParaRPr lang="en-US">
              <a:latin typeface="Calibri Light"/>
            </a:endParaRPr>
          </a:p>
          <a:p>
            <a:r>
              <a:rPr lang="az-Cyrl-AZ">
                <a:latin typeface="Calibri Light"/>
              </a:rPr>
              <a:t>Масштабируемость</a:t>
            </a:r>
          </a:p>
          <a:p>
            <a:endParaRPr lang="az-Cyrl-AZ">
              <a:latin typeface="Calibri Light"/>
            </a:endParaRPr>
          </a:p>
          <a:p>
            <a:r>
              <a:rPr lang="az-Cyrl-AZ">
                <a:latin typeface="Calibri Light"/>
              </a:rPr>
              <a:t>Надёжность</a:t>
            </a:r>
            <a:endParaRPr lang="en-US">
              <a:latin typeface="Calibri Light"/>
            </a:endParaRPr>
          </a:p>
          <a:p>
            <a:endParaRPr lang="az-Cyrl-AZ">
              <a:latin typeface="Calibri Light"/>
            </a:endParaRPr>
          </a:p>
          <a:p>
            <a:r>
              <a:rPr lang="az-Cyrl-AZ">
                <a:latin typeface="Calibri Light"/>
              </a:rPr>
              <a:t>Меньше простоев</a:t>
            </a:r>
            <a:endParaRPr lang="en-US">
              <a:latin typeface="Calibri Ligh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5191" y="1764534"/>
            <a:ext cx="5183188" cy="410379"/>
          </a:xfrm>
          <a:ln>
            <a:noFill/>
          </a:ln>
        </p:spPr>
        <p:txBody>
          <a:bodyPr>
            <a:noAutofit/>
          </a:bodyPr>
          <a:lstStyle/>
          <a:p>
            <a:r>
              <a:rPr lang="az-Cyrl-AZ" sz="2800">
                <a:latin typeface="Calibri Light"/>
              </a:rPr>
              <a:t>Минусы </a:t>
            </a:r>
            <a:r>
              <a:rPr lang="en-US" sz="2800">
                <a:latin typeface="Calibri Light"/>
              </a:rPr>
              <a:t>AlwaysOn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>
                <a:latin typeface="Calibri Light"/>
              </a:rPr>
              <a:t>AD+WFC+VPN</a:t>
            </a:r>
            <a:endParaRPr lang="az-Cyrl-AZ">
              <a:latin typeface="Calibri Light"/>
            </a:endParaRPr>
          </a:p>
          <a:p>
            <a:endParaRPr lang="az-Cyrl-AZ">
              <a:latin typeface="Calibri Light"/>
            </a:endParaRPr>
          </a:p>
          <a:p>
            <a:r>
              <a:rPr lang="az-Cyrl-AZ">
                <a:latin typeface="Calibri Light"/>
              </a:rPr>
              <a:t>Цена</a:t>
            </a:r>
            <a:endParaRPr lang="en-US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203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>
                <a:latin typeface="Calibri Light"/>
              </a:rPr>
              <a:t>Контакты</a:t>
            </a:r>
            <a:endParaRPr lang="en-US">
              <a:latin typeface="Calibri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73125" y="3209925"/>
            <a:ext cx="10515600" cy="238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3600">
                <a:latin typeface="Calibri Light"/>
              </a:rPr>
              <a:t>Анатолий Попов</a:t>
            </a:r>
          </a:p>
          <a:p>
            <a:r>
              <a:rPr lang="en-US" sz="2400">
                <a:latin typeface="Calibri Light"/>
              </a:rPr>
              <a:t>Pyrus, Lead Developer</a:t>
            </a:r>
          </a:p>
          <a:p>
            <a:r>
              <a:rPr lang="en-US" sz="2400">
                <a:latin typeface="Calibri Light"/>
                <a:hlinkClick r:id="rId3"/>
              </a:rPr>
              <a:t>me@aensidhe.ru</a:t>
            </a:r>
          </a:p>
          <a:p>
            <a:r>
              <a:rPr lang="en-US" sz="2400">
                <a:latin typeface="Calibri Light"/>
                <a:hlinkClick r:id="rId4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400919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Миграция  с Database Mirroring  на Availability Groups</vt:lpstr>
      <vt:lpstr>О чём мы не будем говорить</vt:lpstr>
      <vt:lpstr>Что мы будем мигрировать?</vt:lpstr>
      <vt:lpstr>Почему мы будем мигрировать?</vt:lpstr>
      <vt:lpstr>Демо</vt:lpstr>
      <vt:lpstr>Что мы получили?</vt:lpstr>
      <vt:lpstr>Резюме</vt:lpstr>
      <vt:lpstr>AlwaysOn vs. Database Mirroring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Миграция  с Database Mirroring  на Availability Groups</dc:title>
  <dc:creator/>
  <cp:lastModifiedBy/>
  <cp:revision>9</cp:revision>
  <dcterms:created xsi:type="dcterms:W3CDTF">2012-07-27T01:16:44Z</dcterms:created>
  <dcterms:modified xsi:type="dcterms:W3CDTF">2014-11-23T11:30:41Z</dcterms:modified>
</cp:coreProperties>
</file>