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8" r:id="rId4"/>
    <p:sldId id="266" r:id="rId5"/>
    <p:sldId id="274" r:id="rId6"/>
    <p:sldId id="259" r:id="rId7"/>
    <p:sldId id="267" r:id="rId8"/>
    <p:sldId id="271" r:id="rId9"/>
    <p:sldId id="261" r:id="rId10"/>
    <p:sldId id="272" r:id="rId11"/>
    <p:sldId id="270" r:id="rId12"/>
    <p:sldId id="262" r:id="rId13"/>
    <p:sldId id="263" r:id="rId14"/>
    <p:sldId id="264" r:id="rId15"/>
    <p:sldId id="265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831"/>
    <p:restoredTop sz="79301"/>
  </p:normalViewPr>
  <p:slideViewPr>
    <p:cSldViewPr snapToGrid="0" snapToObjects="1">
      <p:cViewPr varScale="1">
        <p:scale>
          <a:sx n="69" d="100"/>
          <a:sy n="69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E3B-D5A7-E249-8915-F3F967F6417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26C2-1CCB-1B4E-9F60-F75E774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Здравствуйте! Меня зовут Анатолий Попов и в компании </a:t>
            </a:r>
            <a:r>
              <a:rPr lang="ru-RU" dirty="0" err="1" smtClean="0"/>
              <a:t>evote.com</a:t>
            </a:r>
            <a:r>
              <a:rPr lang="ru-RU" dirty="0" smtClean="0"/>
              <a:t> я отвечаю за разработку и эксплуатацию серверного кода. Расскажу я о нашем опыте использования Тарантула для приложений, написанных на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</a:t>
            </a:r>
            <a:r>
              <a:rPr lang="ru-RU" baseline="0" dirty="0" smtClean="0"/>
              <a:t>если я верно понимаю. </a:t>
            </a:r>
            <a:r>
              <a:rPr lang="ru-RU" dirty="0" smtClean="0"/>
              <a:t>Мы </a:t>
            </a:r>
            <a:r>
              <a:rPr lang="ru-RU" dirty="0" smtClean="0"/>
              <a:t>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редисе есть очень полезная команда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</a:t>
            </a:r>
            <a:r>
              <a:rPr lang="en-US" baseline="0" dirty="0" smtClean="0"/>
              <a:t>monitor. </a:t>
            </a:r>
            <a:r>
              <a:rPr lang="ru-RU" baseline="0" dirty="0" smtClean="0"/>
              <a:t>С её помощью можно видеть все запросы, приходящие на сервер. Понятно, что это не очень часто используемая вещь, но нам аналогичная функция была бы очень полезна для разработки и отладки коннектора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Ещё небольшой нюанс заключается в том, что переменная </a:t>
            </a:r>
            <a:r>
              <a:rPr lang="en-US" baseline="0" dirty="0" err="1" smtClean="0"/>
              <a:t>box.session.sync</a:t>
            </a:r>
            <a:r>
              <a:rPr lang="en-US" baseline="0" dirty="0" smtClean="0"/>
              <a:t> </a:t>
            </a:r>
            <a:r>
              <a:rPr lang="ru-RU" baseline="0" dirty="0" smtClean="0"/>
              <a:t>во время выполнения вашего запроса может измениться, если у вас есть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запросе. Поэтому, необходимо её запоминать куда-нибудь до первого </a:t>
            </a:r>
            <a:r>
              <a:rPr lang="en-US" baseline="0" dirty="0" smtClean="0"/>
              <a:t>yield point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 потом запомненное значение.</a:t>
            </a:r>
            <a:endParaRPr lang="ru-RU" dirty="0" smtClean="0"/>
          </a:p>
          <a:p>
            <a:r>
              <a:rPr lang="ru-RU" dirty="0" smtClean="0"/>
              <a:t>Общий 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</a:t>
            </a:r>
            <a:r>
              <a:rPr lang="ru-RU" baseline="0" dirty="0" smtClean="0"/>
              <a:t>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5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</a:t>
            </a:r>
            <a:r>
              <a:rPr lang="ru-RU" dirty="0" smtClean="0"/>
              <a:t>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</a:t>
            </a:r>
            <a:r>
              <a:rPr lang="ru-RU" baseline="0" dirty="0" smtClean="0"/>
              <a:t> разработки нашего первого приложения на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мы сразу столкнулись со сложностями</a:t>
            </a:r>
            <a:r>
              <a:rPr lang="en-US" baseline="0" dirty="0" smtClean="0"/>
              <a:t> </a:t>
            </a:r>
            <a:r>
              <a:rPr lang="ru-RU" baseline="0" dirty="0" smtClean="0"/>
              <a:t>разного калибра. </a:t>
            </a:r>
            <a:r>
              <a:rPr lang="ru-RU" dirty="0" smtClean="0"/>
              <a:t>У </a:t>
            </a:r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ru-RU" dirty="0" smtClean="0"/>
              <a:t>нет </a:t>
            </a:r>
            <a:r>
              <a:rPr lang="ru-RU" dirty="0" err="1" smtClean="0"/>
              <a:t>Windows-binary</a:t>
            </a:r>
            <a:r>
              <a:rPr lang="ru-RU" dirty="0" smtClean="0"/>
              <a:t>. </a:t>
            </a:r>
            <a:r>
              <a:rPr lang="ru-RU" dirty="0" smtClean="0"/>
              <a:t>В комментариях</a:t>
            </a:r>
            <a:r>
              <a:rPr lang="ru-RU" baseline="0" dirty="0" smtClean="0"/>
              <a:t> к одной из статей про Тарантул на </a:t>
            </a:r>
            <a:r>
              <a:rPr lang="ru-RU" baseline="0" dirty="0" err="1" smtClean="0"/>
              <a:t>хабре</a:t>
            </a:r>
            <a:r>
              <a:rPr lang="ru-RU" baseline="0" dirty="0" smtClean="0"/>
              <a:t> возник вопрос о готовности продукта из-за отсутствия </a:t>
            </a:r>
            <a:r>
              <a:rPr lang="ru-RU" baseline="0" dirty="0" err="1" smtClean="0"/>
              <a:t>бинарника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.</a:t>
            </a:r>
            <a:r>
              <a:rPr lang="ru-RU" dirty="0" smtClean="0"/>
              <a:t> Лично я считаю,</a:t>
            </a:r>
            <a:r>
              <a:rPr lang="ru-RU" baseline="0" dirty="0" smtClean="0"/>
              <a:t> что </a:t>
            </a:r>
            <a:r>
              <a:rPr lang="ru-RU" baseline="0" dirty="0" err="1" smtClean="0"/>
              <a:t>бинарник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 только для разработки не нужен.</a:t>
            </a:r>
            <a:r>
              <a:rPr lang="ru-RU" dirty="0" smtClean="0"/>
              <a:t> Необходимость поставить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ru-RU" dirty="0" smtClean="0"/>
              <a:t>разобраться с контейнеризацией,</a:t>
            </a:r>
            <a:r>
              <a:rPr lang="ru-RU" baseline="0" dirty="0" smtClean="0"/>
              <a:t> с </a:t>
            </a:r>
            <a:r>
              <a:rPr lang="en-US" baseline="0" dirty="0" smtClean="0"/>
              <a:t>top </a:t>
            </a:r>
            <a:r>
              <a:rPr lang="ru-RU" baseline="0" dirty="0" smtClean="0"/>
              <a:t>и прочими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инструментами </a:t>
            </a:r>
            <a:r>
              <a:rPr lang="ru-RU" dirty="0" smtClean="0"/>
              <a:t>заставляет </a:t>
            </a:r>
            <a:r>
              <a:rPr lang="ru-RU" dirty="0" smtClean="0"/>
              <a:t>разработчиков разбираться в той среде, в которой будут лежать их данные. </a:t>
            </a:r>
            <a:r>
              <a:rPr lang="ru-RU" dirty="0" smtClean="0"/>
              <a:t>Они будут сразу видеть именно то поведение,</a:t>
            </a:r>
            <a:r>
              <a:rPr lang="ru-RU" baseline="0" dirty="0" smtClean="0"/>
              <a:t> которое будет у них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</a:t>
            </a:r>
            <a:r>
              <a:rPr lang="ru-RU" baseline="0" dirty="0" smtClean="0"/>
              <a:t> же делать </a:t>
            </a:r>
            <a:r>
              <a:rPr lang="en-US" baseline="0" dirty="0" smtClean="0"/>
              <a:t>developer only binary, </a:t>
            </a:r>
            <a:r>
              <a:rPr lang="ru-RU" baseline="0" dirty="0" smtClean="0"/>
              <a:t>то всё равно у людей будет соблазн использовать его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</a:t>
            </a:r>
            <a:r>
              <a:rPr lang="ru-RU" dirty="0" smtClean="0"/>
              <a:t>Например, у </a:t>
            </a:r>
            <a:r>
              <a:rPr lang="ru-RU" dirty="0" err="1" smtClean="0"/>
              <a:t>Redis</a:t>
            </a:r>
            <a:r>
              <a:rPr lang="ru-RU" dirty="0" smtClean="0"/>
              <a:t> есть порт под </a:t>
            </a:r>
            <a:r>
              <a:rPr lang="ru-RU" dirty="0" err="1" smtClean="0"/>
              <a:t>Windows</a:t>
            </a:r>
            <a:r>
              <a:rPr lang="ru-RU" dirty="0" smtClean="0"/>
              <a:t> и мы его использовали в самом начале, чтобы не разбираться с </a:t>
            </a:r>
            <a:r>
              <a:rPr lang="ru-RU" dirty="0" err="1" smtClean="0"/>
              <a:t>Linux</a:t>
            </a:r>
            <a:r>
              <a:rPr lang="ru-RU" dirty="0" smtClean="0"/>
              <a:t> и использовать полностью </a:t>
            </a:r>
            <a:r>
              <a:rPr lang="ru-RU" dirty="0" err="1" smtClean="0"/>
              <a:t>Windows</a:t>
            </a:r>
            <a:r>
              <a:rPr lang="ru-RU" dirty="0" smtClean="0"/>
              <a:t> стек. Следствием стало то, что мы наткнулись на замечательный баг в нём, который приводил к падению в ходе создания </a:t>
            </a:r>
            <a:r>
              <a:rPr lang="ru-RU" dirty="0" err="1" smtClean="0"/>
              <a:t>снапшота</a:t>
            </a:r>
            <a:r>
              <a:rPr lang="ru-RU" dirty="0" smtClean="0"/>
              <a:t>. Старого нет, новый </a:t>
            </a:r>
            <a:r>
              <a:rPr lang="ru-RU" dirty="0" err="1" smtClean="0"/>
              <a:t>недописан</a:t>
            </a:r>
            <a:r>
              <a:rPr lang="ru-RU" dirty="0" smtClean="0"/>
              <a:t>. Спасали данные с реплик.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39A-7E39-2C46-8BD6-3DA56612CC53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884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Тарантул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>
                <a:latin typeface="+mj-lt"/>
              </a:rPr>
              <a:t>Анатолий Попов, </a:t>
            </a:r>
            <a:r>
              <a:rPr lang="en-US" dirty="0" err="1" smtClean="0">
                <a:latin typeface="+mj-lt"/>
              </a:rPr>
              <a:t>evote.com</a:t>
            </a:r>
            <a:endParaRPr lang="en-US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542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основное хранилище данных для </a:t>
            </a:r>
            <a:r>
              <a:rPr lang="en-US" sz="2800" dirty="0" smtClean="0">
                <a:latin typeface="+mj-lt"/>
              </a:rPr>
              <a:t>Windows-</a:t>
            </a:r>
            <a:r>
              <a:rPr lang="ru-RU" sz="2800" dirty="0" smtClean="0">
                <a:latin typeface="+mj-lt"/>
              </a:rPr>
              <a:t>приложений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32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1"/>
    </mc:Choice>
    <mc:Fallback>
      <p:transition spd="slow" advTm="21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78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45"/>
    </mc:Choice>
    <mc:Fallback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5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05"/>
    </mc:Choice>
    <mc:Fallback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43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01"/>
    </mc:Choice>
    <mc:Fallback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1.7.3-0 кластер не всегда собирается:</a:t>
            </a:r>
          </a:p>
          <a:p>
            <a:pPr lvl="1"/>
            <a:r>
              <a:rPr lang="ru-RU" dirty="0" smtClean="0"/>
              <a:t>три </a:t>
            </a:r>
            <a:r>
              <a:rPr lang="ru-RU" dirty="0" err="1" smtClean="0"/>
              <a:t>ноды</a:t>
            </a:r>
            <a:r>
              <a:rPr lang="ru-RU" dirty="0" smtClean="0"/>
              <a:t> с одинаковой конфигурацией</a:t>
            </a:r>
          </a:p>
          <a:p>
            <a:pPr lvl="1"/>
            <a:r>
              <a:rPr lang="ru-RU" dirty="0" smtClean="0"/>
              <a:t>каждая поднимается и не видит две другие</a:t>
            </a:r>
          </a:p>
          <a:p>
            <a:pPr lvl="1"/>
            <a:r>
              <a:rPr lang="ru-RU" dirty="0" smtClean="0"/>
              <a:t>через 30 секунд выключается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Обновиться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06"/>
    </mc:Choice>
    <mc:Fallback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</a:t>
            </a:r>
            <a:r>
              <a:rPr lang="ru-RU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8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18"/>
    </mc:Choice>
    <mc:Fallback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 возможности </a:t>
            </a:r>
            <a:r>
              <a:rPr lang="ru-RU" dirty="0" err="1" smtClean="0"/>
              <a:t>залогировать</a:t>
            </a:r>
            <a:r>
              <a:rPr lang="ru-RU" dirty="0" smtClean="0"/>
              <a:t> все запросы на сервере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box.session.sync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shared </a:t>
            </a:r>
            <a:r>
              <a:rPr lang="ru-RU" dirty="0" smtClean="0"/>
              <a:t>между запросами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73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86"/>
    </mc:Choice>
    <mc:Fallback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dirty="0" smtClean="0"/>
              <a:t>Linux, 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r>
              <a:rPr lang="en-US" sz="2400" dirty="0" smtClean="0">
                <a:latin typeface="Calibri Light"/>
              </a:rPr>
              <a:t>, server team lead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2434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подходят </a:t>
            </a:r>
            <a:r>
              <a:rPr lang="en-US" dirty="0"/>
              <a:t>key-value </a:t>
            </a:r>
            <a:r>
              <a:rPr lang="ru-RU" dirty="0"/>
              <a:t>хранилища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MySQL + </a:t>
            </a:r>
            <a:r>
              <a:rPr lang="en-US" dirty="0" err="1" smtClean="0"/>
              <a:t>handlersocket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96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4"/>
    </mc:Choice>
    <mc:Fallback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документация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15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36"/>
    </mc:Choice>
    <mc:Fallback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45"/>
    </mc:Choice>
    <mc:Fallback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+ </a:t>
            </a:r>
            <a:r>
              <a:rPr lang="en-US" dirty="0" err="1" smtClean="0"/>
              <a:t>handlersocket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r>
              <a:rPr lang="en-US" dirty="0" smtClean="0"/>
              <a:t> </a:t>
            </a:r>
            <a:r>
              <a:rPr lang="ru-RU" dirty="0" smtClean="0"/>
              <a:t>ниже, чем у Редиса и Тарантула</a:t>
            </a:r>
            <a:endParaRPr lang="ru-RU" dirty="0"/>
          </a:p>
          <a:p>
            <a:endParaRPr lang="ru-RU" dirty="0" smtClean="0"/>
          </a:p>
          <a:p>
            <a:r>
              <a:rPr lang="en-US" dirty="0" smtClean="0"/>
              <a:t>ACID (</a:t>
            </a:r>
            <a:r>
              <a:rPr lang="en-US" dirty="0" err="1" smtClean="0"/>
              <a:t>InnoDb</a:t>
            </a:r>
            <a:r>
              <a:rPr lang="en-US" dirty="0" smtClean="0"/>
              <a:t>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Вся инфраструктура от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доступна.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3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45"/>
    </mc:Choice>
    <mc:Fallback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28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46"/>
    </mc:Choice>
    <mc:Fallback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</a:t>
            </a:r>
            <a:r>
              <a:rPr lang="en-US" dirty="0" smtClean="0"/>
              <a:t>Windows-binary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 или плюс?</a:t>
            </a:r>
          </a:p>
          <a:p>
            <a:endParaRPr lang="ru-RU" dirty="0" smtClean="0"/>
          </a:p>
          <a:p>
            <a:r>
              <a:rPr lang="ru-RU" dirty="0" smtClean="0"/>
              <a:t>Заставляет </a:t>
            </a:r>
            <a:r>
              <a:rPr lang="ru-RU" dirty="0" smtClean="0"/>
              <a:t>разбираться в </a:t>
            </a:r>
            <a:r>
              <a:rPr lang="ru-RU" dirty="0" err="1" smtClean="0"/>
              <a:t>продакшен</a:t>
            </a:r>
            <a:r>
              <a:rPr lang="ru-RU" dirty="0" smtClean="0"/>
              <a:t> среде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Код сразу имеет те показатели, которые имеет на </a:t>
            </a:r>
            <a:r>
              <a:rPr lang="ru-RU" dirty="0" err="1" smtClean="0"/>
              <a:t>продакшене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16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18"/>
    </mc:Choice>
    <mc:Fallback>
      <p:transition spd="slow" advTm="83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”Developer-only” windows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ru-RU" dirty="0" smtClean="0"/>
              <a:t>У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ru-RU" dirty="0"/>
              <a:t>например, есть.</a:t>
            </a:r>
          </a:p>
          <a:p>
            <a:endParaRPr lang="ru-RU" dirty="0"/>
          </a:p>
          <a:p>
            <a:r>
              <a:rPr lang="ru-RU" dirty="0"/>
              <a:t>В дополнение к обычным багам, новые.</a:t>
            </a:r>
          </a:p>
          <a:p>
            <a:endParaRPr lang="ru-RU" dirty="0"/>
          </a:p>
          <a:p>
            <a:r>
              <a:rPr lang="ru-RU" dirty="0"/>
              <a:t>Вплоть до потери данных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97"/>
    </mc:Choice>
    <mc:Fallback>
      <p:transition spd="slow" advTm="50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Tarantool.CSharp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 </a:t>
            </a:r>
            <a:r>
              <a:rPr lang="ru-RU" dirty="0" smtClean="0"/>
              <a:t>и </a:t>
            </a:r>
            <a:r>
              <a:rPr lang="en-US" dirty="0" smtClean="0"/>
              <a:t>netstandard1.4</a:t>
            </a:r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ru-RU" dirty="0" smtClean="0"/>
          </a:p>
          <a:p>
            <a:pPr lvl="1"/>
            <a:r>
              <a:rPr lang="ru-RU" dirty="0" smtClean="0"/>
              <a:t>Плохо поддерживаются разнотипные данные в одной колонке, например, </a:t>
            </a:r>
            <a:r>
              <a:rPr lang="en-US" dirty="0" smtClean="0"/>
              <a:t>Scalar index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7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35"/>
    </mc:Choice>
    <mc:Fallback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3.8|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1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1703</Words>
  <Application>Microsoft Macintosh PowerPoint</Application>
  <PresentationFormat>Widescreen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Тарантул</vt:lpstr>
      <vt:lpstr>Выбор СУБД</vt:lpstr>
      <vt:lpstr>Redis</vt:lpstr>
      <vt:lpstr>Tarantool</vt:lpstr>
      <vt:lpstr>MySql + handlersocket</vt:lpstr>
      <vt:lpstr>Недостатки Redis</vt:lpstr>
      <vt:lpstr>Отсутствие Windows-binary.</vt:lpstr>
      <vt:lpstr>”Developer-only” windows binary</vt:lpstr>
      <vt:lpstr>Tarantool.CSharp</vt:lpstr>
      <vt:lpstr>Коннектор: планы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50</cp:revision>
  <dcterms:created xsi:type="dcterms:W3CDTF">2017-02-05T16:42:44Z</dcterms:created>
  <dcterms:modified xsi:type="dcterms:W3CDTF">2017-02-28T10:39:02Z</dcterms:modified>
</cp:coreProperties>
</file>