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79336"/>
  </p:normalViewPr>
  <p:slideViewPr>
    <p:cSldViewPr snapToGrid="0" snapToObjects="1">
      <p:cViewPr varScale="1">
        <p:scale>
          <a:sx n="84" d="100"/>
          <a:sy n="84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41E3B-D5A7-E249-8915-F3F967F6417F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26C2-1CCB-1B4E-9F60-F75E774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Здравствуйте! Меня зовут Анатолий Попов и в компании </a:t>
            </a:r>
            <a:r>
              <a:rPr lang="ru-RU" dirty="0" err="1" smtClean="0"/>
              <a:t>evote.com</a:t>
            </a:r>
            <a:r>
              <a:rPr lang="ru-RU" dirty="0" smtClean="0"/>
              <a:t> я отвечаю за разработку и эксплуатацию серверного кода. Расскажу я о нашем опыте использования Тарантула для серверных приложений, написанных на .</a:t>
            </a:r>
            <a:r>
              <a:rPr lang="ru-RU" dirty="0" err="1" smtClean="0"/>
              <a:t>net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 мы выбрали именно тарантул? Мы делаем продукт для сбора обратной связи и голосований, подробнее могу рассказать потом, доклад не об этом. Модель данных получается достаточно простой и укладывается в ограничения, которые на нас накладывают </a:t>
            </a:r>
            <a:r>
              <a:rPr lang="ru-RU" dirty="0" err="1" smtClean="0"/>
              <a:t>key-value</a:t>
            </a:r>
            <a:r>
              <a:rPr lang="ru-RU" dirty="0" smtClean="0"/>
              <a:t> хранилища. Изначально у нас был </a:t>
            </a:r>
            <a:r>
              <a:rPr lang="ru-RU" dirty="0" err="1" smtClean="0"/>
              <a:t>Redis</a:t>
            </a:r>
            <a:r>
              <a:rPr lang="ru-RU" dirty="0" smtClean="0"/>
              <a:t>. Эта СУБД давно на рынке, к ней есть хороший коннектор для .</a:t>
            </a:r>
            <a:r>
              <a:rPr lang="ru-RU" dirty="0" err="1" smtClean="0"/>
              <a:t>net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Несмотря на простоту модели данных, достаточно скоро нам потребовалось искать голосования, созданные каким-то автором. То есть, фактически нам потребовались вторичные индексы. Мы их реализовали на редисе дополнительными списками. В результате мы столкнулись с тем, что </a:t>
            </a:r>
            <a:r>
              <a:rPr lang="ru-RU" dirty="0" err="1" smtClean="0"/>
              <a:t>отстутствие</a:t>
            </a:r>
            <a:r>
              <a:rPr lang="ru-RU" dirty="0" smtClean="0"/>
              <a:t> атомарности при этих изменениях приводит к нарушению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данных. Использование транзакций или </a:t>
            </a:r>
            <a:r>
              <a:rPr lang="ru-RU" dirty="0" err="1" smtClean="0"/>
              <a:t>луа</a:t>
            </a:r>
            <a:r>
              <a:rPr lang="ru-RU" dirty="0" smtClean="0"/>
              <a:t> в редисе значительно снижало производительность.</a:t>
            </a:r>
          </a:p>
          <a:p>
            <a:endParaRPr lang="ru-RU" dirty="0" smtClean="0"/>
          </a:p>
          <a:p>
            <a:r>
              <a:rPr lang="ru-RU" dirty="0" smtClean="0"/>
              <a:t>Тарантул мы рассматривали с самого начала, в нём есть вторичные индексы, у него хорошие показатели по </a:t>
            </a:r>
            <a:r>
              <a:rPr lang="ru-RU" dirty="0" err="1" smtClean="0"/>
              <a:t>перфомансу</a:t>
            </a:r>
            <a:r>
              <a:rPr lang="ru-RU" dirty="0" smtClean="0"/>
              <a:t> и, учитывая проблемы с данными в редисе, мы решили его попробовать.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Во-первых, нет версии тарантул под </a:t>
            </a:r>
            <a:r>
              <a:rPr lang="ru-RU" dirty="0" err="1" smtClean="0"/>
              <a:t>Windows</a:t>
            </a:r>
            <a:r>
              <a:rPr lang="ru-RU" dirty="0" smtClean="0"/>
              <a:t>. Во-вторых, мы же </a:t>
            </a:r>
            <a:r>
              <a:rPr lang="ru-RU" dirty="0" err="1" smtClean="0"/>
              <a:t>дотнетчики</a:t>
            </a:r>
            <a:r>
              <a:rPr lang="ru-RU" dirty="0" smtClean="0"/>
              <a:t>, а </a:t>
            </a:r>
            <a:r>
              <a:rPr lang="ru-RU" dirty="0" err="1" smtClean="0"/>
              <a:t>дотнетного</a:t>
            </a:r>
            <a:r>
              <a:rPr lang="ru-RU" dirty="0" smtClean="0"/>
              <a:t> коннектора не было.</a:t>
            </a:r>
          </a:p>
          <a:p>
            <a:endParaRPr lang="ru-RU" dirty="0" smtClean="0"/>
          </a:p>
          <a:p>
            <a:r>
              <a:rPr lang="ru-RU" dirty="0" smtClean="0"/>
              <a:t>Решали мы эти проблемы в лоб: тарантул мы используем в докер-контейнерах, которые обвязаны докер-</a:t>
            </a:r>
            <a:r>
              <a:rPr lang="ru-RU" dirty="0" err="1" smtClean="0"/>
              <a:t>композом</a:t>
            </a:r>
            <a:r>
              <a:rPr lang="ru-RU" dirty="0" smtClean="0"/>
              <a:t>, а под .</a:t>
            </a:r>
            <a:r>
              <a:rPr lang="ru-RU" dirty="0" err="1" smtClean="0"/>
              <a:t>net</a:t>
            </a:r>
            <a:r>
              <a:rPr lang="ru-RU" dirty="0" smtClean="0"/>
              <a:t> мы написали и поддерживаем свой коннектор: </a:t>
            </a:r>
            <a:r>
              <a:rPr lang="ru-RU" dirty="0" err="1" smtClean="0"/>
              <a:t>https</a:t>
            </a:r>
            <a:r>
              <a:rPr lang="ru-RU" dirty="0" smtClean="0"/>
              <a:t>://</a:t>
            </a:r>
            <a:r>
              <a:rPr lang="ru-RU" dirty="0" err="1" smtClean="0"/>
              <a:t>github.com</a:t>
            </a:r>
            <a:r>
              <a:rPr lang="ru-RU" dirty="0" smtClean="0"/>
              <a:t>/</a:t>
            </a:r>
            <a:r>
              <a:rPr lang="ru-RU" dirty="0" err="1" smtClean="0"/>
              <a:t>progaudi</a:t>
            </a:r>
            <a:r>
              <a:rPr lang="ru-RU" dirty="0" smtClean="0"/>
              <a:t>/</a:t>
            </a:r>
            <a:r>
              <a:rPr lang="ru-RU" dirty="0" err="1" smtClean="0"/>
              <a:t>tarantool-csharp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 smtClean="0"/>
              <a:t>Тут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минутка</a:t>
            </a:r>
            <a:r>
              <a:rPr lang="mr-IN" dirty="0" smtClean="0"/>
              <a:t> </a:t>
            </a:r>
            <a:r>
              <a:rPr lang="mr-IN" dirty="0" err="1" smtClean="0"/>
              <a:t>пиара</a:t>
            </a:r>
            <a:r>
              <a:rPr lang="mr-IN" dirty="0" smtClean="0"/>
              <a:t>:- </a:t>
            </a:r>
            <a:r>
              <a:rPr lang="mr-IN" dirty="0" err="1" smtClean="0"/>
              <a:t>коннектор</a:t>
            </a:r>
            <a:r>
              <a:rPr lang="mr-IN" dirty="0" smtClean="0"/>
              <a:t> </a:t>
            </a:r>
            <a:r>
              <a:rPr lang="mr-IN" dirty="0" err="1" smtClean="0"/>
              <a:t>доступен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nuget</a:t>
            </a:r>
            <a:r>
              <a:rPr lang="mr-IN" dirty="0" smtClean="0"/>
              <a:t>, </a:t>
            </a:r>
            <a:r>
              <a:rPr lang="mr-IN" dirty="0" err="1" smtClean="0"/>
              <a:t>поддерживает</a:t>
            </a:r>
            <a:r>
              <a:rPr lang="mr-IN" dirty="0" smtClean="0"/>
              <a:t> .net46 </a:t>
            </a:r>
            <a:r>
              <a:rPr lang="mr-IN" dirty="0" err="1" smtClean="0"/>
              <a:t>и</a:t>
            </a:r>
            <a:r>
              <a:rPr lang="mr-IN" dirty="0" smtClean="0"/>
              <a:t> .</a:t>
            </a:r>
            <a:r>
              <a:rPr lang="mr-IN" dirty="0" err="1" smtClean="0"/>
              <a:t>netstandard</a:t>
            </a:r>
            <a:r>
              <a:rPr lang="mr-IN" dirty="0" smtClean="0"/>
              <a:t> 1.4 </a:t>
            </a:r>
            <a:r>
              <a:rPr lang="mr-IN" dirty="0" err="1" smtClean="0"/>
              <a:t>для</a:t>
            </a:r>
            <a:r>
              <a:rPr lang="mr-IN" dirty="0" smtClean="0"/>
              <a:t> .</a:t>
            </a:r>
            <a:r>
              <a:rPr lang="mr-IN" dirty="0" err="1" smtClean="0"/>
              <a:t>net</a:t>
            </a:r>
            <a:r>
              <a:rPr lang="mr-IN" dirty="0" smtClean="0"/>
              <a:t> </a:t>
            </a:r>
            <a:r>
              <a:rPr lang="mr-IN" dirty="0" err="1" smtClean="0"/>
              <a:t>core</a:t>
            </a:r>
            <a:r>
              <a:rPr lang="mr-IN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П</a:t>
            </a:r>
            <a:r>
              <a:rPr lang="mr-IN" dirty="0" err="1" smtClean="0"/>
              <a:t>рактически</a:t>
            </a:r>
            <a:r>
              <a:rPr lang="mr-IN" dirty="0" smtClean="0"/>
              <a:t> </a:t>
            </a:r>
            <a:r>
              <a:rPr lang="mr-IN" dirty="0" err="1" smtClean="0"/>
              <a:t>полностью</a:t>
            </a:r>
            <a:r>
              <a:rPr lang="mr-IN" dirty="0" smtClean="0"/>
              <a:t> </a:t>
            </a:r>
            <a:r>
              <a:rPr lang="mr-IN" dirty="0" err="1" smtClean="0"/>
              <a:t>поддерживаем</a:t>
            </a:r>
            <a:r>
              <a:rPr lang="mr-IN" dirty="0" smtClean="0"/>
              <a:t> </a:t>
            </a:r>
            <a:r>
              <a:rPr lang="mr-IN" dirty="0" err="1" smtClean="0"/>
              <a:t>протокол</a:t>
            </a:r>
            <a:r>
              <a:rPr lang="mr-IN" dirty="0" smtClean="0"/>
              <a:t> </a:t>
            </a:r>
            <a:r>
              <a:rPr lang="mr-IN" dirty="0" err="1" smtClean="0"/>
              <a:t>тарантула</a:t>
            </a:r>
            <a:r>
              <a:rPr lang="mr-IN" dirty="0" smtClean="0"/>
              <a:t> (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том</a:t>
            </a:r>
            <a:r>
              <a:rPr lang="mr-IN" dirty="0" smtClean="0"/>
              <a:t> </a:t>
            </a:r>
            <a:r>
              <a:rPr lang="mr-IN" dirty="0" err="1" smtClean="0"/>
              <a:t>числе</a:t>
            </a:r>
            <a:r>
              <a:rPr lang="mr-IN" dirty="0" smtClean="0"/>
              <a:t>, call16 </a:t>
            </a:r>
            <a:r>
              <a:rPr lang="mr-IN" dirty="0" err="1" smtClean="0"/>
              <a:t>и</a:t>
            </a:r>
            <a:r>
              <a:rPr lang="mr-IN" dirty="0" smtClean="0"/>
              <a:t> </a:t>
            </a:r>
            <a:r>
              <a:rPr lang="mr-IN" dirty="0" err="1" smtClean="0"/>
              <a:t>call</a:t>
            </a:r>
            <a:r>
              <a:rPr lang="mr-IN" dirty="0" smtClean="0"/>
              <a:t>), </a:t>
            </a:r>
            <a:r>
              <a:rPr lang="mr-IN" dirty="0" err="1" smtClean="0"/>
              <a:t>за</a:t>
            </a:r>
            <a:r>
              <a:rPr lang="mr-IN" dirty="0" smtClean="0"/>
              <a:t> </a:t>
            </a:r>
            <a:r>
              <a:rPr lang="mr-IN" dirty="0" err="1" smtClean="0"/>
              <a:t>исключением</a:t>
            </a:r>
            <a:r>
              <a:rPr lang="mr-IN" dirty="0" smtClean="0"/>
              <a:t>:  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smtClean="0"/>
              <a:t>DDL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call</a:t>
            </a:r>
            <a:r>
              <a:rPr lang="mr-IN" dirty="0" smtClean="0"/>
              <a:t> v1.6, </a:t>
            </a:r>
            <a:r>
              <a:rPr lang="mr-IN" dirty="0" err="1" smtClean="0"/>
              <a:t>если</a:t>
            </a:r>
            <a:r>
              <a:rPr lang="mr-IN" dirty="0" smtClean="0"/>
              <a:t> </a:t>
            </a:r>
            <a:r>
              <a:rPr lang="mr-IN" dirty="0" err="1" smtClean="0"/>
              <a:t>функция</a:t>
            </a:r>
            <a:r>
              <a:rPr lang="mr-IN" dirty="0" smtClean="0"/>
              <a:t> </a:t>
            </a:r>
            <a:r>
              <a:rPr lang="mr-IN" dirty="0" err="1" smtClean="0"/>
              <a:t>возвращает</a:t>
            </a:r>
            <a:r>
              <a:rPr lang="mr-IN" dirty="0" smtClean="0"/>
              <a:t> </a:t>
            </a:r>
            <a:r>
              <a:rPr lang="mr-IN" dirty="0" err="1" smtClean="0"/>
              <a:t>null</a:t>
            </a:r>
            <a:r>
              <a:rPr lang="mr-IN" dirty="0" smtClean="0"/>
              <a:t>, </a:t>
            </a:r>
            <a:r>
              <a:rPr lang="mr-IN" dirty="0" err="1" smtClean="0"/>
              <a:t>приводит</a:t>
            </a:r>
            <a:r>
              <a:rPr lang="mr-IN" dirty="0" smtClean="0"/>
              <a:t> </a:t>
            </a:r>
            <a:r>
              <a:rPr lang="mr-IN" dirty="0" err="1" smtClean="0"/>
              <a:t>к</a:t>
            </a:r>
            <a:r>
              <a:rPr lang="mr-IN" dirty="0" smtClean="0"/>
              <a:t> </a:t>
            </a:r>
            <a:r>
              <a:rPr lang="mr-IN" dirty="0" err="1" smtClean="0"/>
              <a:t>исключению</a:t>
            </a:r>
            <a:r>
              <a:rPr lang="mr-IN" dirty="0" smtClean="0"/>
              <a:t>, </a:t>
            </a:r>
            <a:r>
              <a:rPr lang="mr-IN" dirty="0" err="1" smtClean="0"/>
              <a:t>я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не</a:t>
            </a:r>
            <a:r>
              <a:rPr lang="mr-IN" dirty="0" smtClean="0"/>
              <a:t> </a:t>
            </a:r>
            <a:r>
              <a:rPr lang="mr-IN" dirty="0" err="1" smtClean="0"/>
              <a:t>придумал</a:t>
            </a:r>
            <a:r>
              <a:rPr lang="mr-IN" dirty="0" smtClean="0"/>
              <a:t> </a:t>
            </a:r>
            <a:r>
              <a:rPr lang="mr-IN" dirty="0" err="1" smtClean="0"/>
              <a:t>как</a:t>
            </a:r>
            <a:r>
              <a:rPr lang="mr-IN" dirty="0" smtClean="0"/>
              <a:t>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распарсить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коннект</a:t>
            </a:r>
            <a:r>
              <a:rPr lang="mr-IN" dirty="0" smtClean="0"/>
              <a:t> </a:t>
            </a:r>
            <a:r>
              <a:rPr lang="mr-IN" dirty="0" err="1" smtClean="0"/>
              <a:t>держим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только</a:t>
            </a:r>
            <a:r>
              <a:rPr lang="mr-IN" dirty="0" smtClean="0"/>
              <a:t> </a:t>
            </a:r>
            <a:r>
              <a:rPr lang="mr-IN" dirty="0" err="1" smtClean="0"/>
              <a:t>с</a:t>
            </a:r>
            <a:r>
              <a:rPr lang="mr-IN" dirty="0" smtClean="0"/>
              <a:t> </a:t>
            </a:r>
            <a:r>
              <a:rPr lang="mr-IN" dirty="0" err="1" smtClean="0"/>
              <a:t>первой</a:t>
            </a:r>
            <a:r>
              <a:rPr lang="mr-IN" dirty="0" smtClean="0"/>
              <a:t> </a:t>
            </a:r>
            <a:r>
              <a:rPr lang="mr-IN" dirty="0" err="1" smtClean="0"/>
              <a:t>переданной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конфиге</a:t>
            </a:r>
            <a:r>
              <a:rPr lang="mr-IN" dirty="0" smtClean="0"/>
              <a:t> </a:t>
            </a:r>
            <a:r>
              <a:rPr lang="mr-IN" dirty="0" err="1" smtClean="0"/>
              <a:t>нодой</a:t>
            </a:r>
            <a:r>
              <a:rPr lang="mr-IN" dirty="0" smtClean="0"/>
              <a:t>,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исправлено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ближайшее</a:t>
            </a:r>
            <a:r>
              <a:rPr lang="mr-IN" dirty="0" smtClean="0"/>
              <a:t> </a:t>
            </a:r>
            <a:r>
              <a:rPr lang="mr-IN" dirty="0" err="1" smtClean="0"/>
              <a:t>время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839A-7E39-2C46-8BD6-3DA56612CC53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694"/>
            <a:ext cx="9144000" cy="8844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Тарантул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>
                <a:latin typeface="+mj-lt"/>
              </a:rPr>
              <a:t>Анатолий Попов, </a:t>
            </a:r>
            <a:r>
              <a:rPr lang="en-US" dirty="0" err="1" smtClean="0">
                <a:latin typeface="+mj-lt"/>
              </a:rPr>
              <a:t>evote.com</a:t>
            </a:r>
            <a:endParaRPr lang="en-US" dirty="0"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5542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+mj-lt"/>
              </a:rPr>
              <a:t>основное хранилище данных для </a:t>
            </a:r>
            <a:r>
              <a:rPr lang="en-US" sz="2800" dirty="0" smtClean="0">
                <a:latin typeface="+mj-lt"/>
              </a:rPr>
              <a:t>Windows-</a:t>
            </a:r>
            <a:r>
              <a:rPr lang="ru-RU" sz="2800" dirty="0" smtClean="0">
                <a:latin typeface="+mj-lt"/>
              </a:rPr>
              <a:t>приложений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43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Специфический язык запросов. </a:t>
            </a:r>
            <a:r>
              <a:rPr lang="en-US" dirty="0" smtClean="0"/>
              <a:t>QA </a:t>
            </a:r>
            <a:r>
              <a:rPr lang="ru-RU" dirty="0" smtClean="0"/>
              <a:t>и </a:t>
            </a:r>
            <a:r>
              <a:rPr lang="en-US" dirty="0" smtClean="0"/>
              <a:t>Ops </a:t>
            </a:r>
            <a:r>
              <a:rPr lang="ru-RU" dirty="0" smtClean="0"/>
              <a:t>страдают.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sql</a:t>
            </a:r>
            <a:r>
              <a:rPr lang="en-US" dirty="0" smtClean="0"/>
              <a:t>. </a:t>
            </a:r>
            <a:r>
              <a:rPr lang="ru-RU" dirty="0" smtClean="0"/>
              <a:t>Вроде как в 1.8.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Достоинства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Надёжность записи на диск.</a:t>
            </a:r>
          </a:p>
          <a:p>
            <a:endParaRPr lang="ru-RU" dirty="0" smtClean="0"/>
          </a:p>
          <a:p>
            <a:r>
              <a:rPr lang="ru-RU" dirty="0" smtClean="0"/>
              <a:t>Вторичные индексы.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Достоинства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</a:t>
            </a:r>
            <a:r>
              <a:rPr lang="en-US" dirty="0" smtClean="0"/>
              <a:t>Windows-binary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Унификация конфигурации для </a:t>
            </a:r>
            <a:r>
              <a:rPr lang="en-US" dirty="0" smtClean="0"/>
              <a:t>master-master </a:t>
            </a:r>
            <a:r>
              <a:rPr lang="ru-RU" dirty="0" smtClean="0"/>
              <a:t>конфигурации.</a:t>
            </a:r>
          </a:p>
          <a:p>
            <a:endParaRPr lang="ru-RU" dirty="0" smtClean="0"/>
          </a:p>
          <a:p>
            <a:r>
              <a:rPr lang="ru-RU" dirty="0" smtClean="0"/>
              <a:t>Сервера приложений.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1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Достоинства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recovery via </a:t>
            </a:r>
            <a:r>
              <a:rPr lang="en-US" dirty="0" err="1" smtClean="0"/>
              <a:t>Lua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 smtClean="0"/>
          </a:p>
          <a:p>
            <a:r>
              <a:rPr lang="ru-RU" smtClean="0"/>
              <a:t>Разработчики</a:t>
            </a:r>
            <a:r>
              <a:rPr lang="ru-RU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28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 мне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team lead</a:t>
            </a:r>
          </a:p>
          <a:p>
            <a:r>
              <a:rPr lang="en-US" dirty="0" smtClean="0"/>
              <a:t>10 </a:t>
            </a:r>
            <a:r>
              <a:rPr lang="ru-RU" dirty="0" smtClean="0"/>
              <a:t>лет опыта</a:t>
            </a:r>
          </a:p>
          <a:p>
            <a:r>
              <a:rPr lang="ru-RU" dirty="0" smtClean="0"/>
              <a:t>Телеком</a:t>
            </a:r>
          </a:p>
          <a:p>
            <a:r>
              <a:rPr lang="ru-RU" dirty="0" smtClean="0"/>
              <a:t>ММОРПГ</a:t>
            </a:r>
          </a:p>
          <a:p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5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подходят </a:t>
            </a:r>
            <a:r>
              <a:rPr lang="en-US" dirty="0" smtClean="0"/>
              <a:t>key-value </a:t>
            </a:r>
            <a:r>
              <a:rPr lang="ru-RU" dirty="0" smtClean="0"/>
              <a:t>хранилища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Давно на рынке</a:t>
            </a:r>
          </a:p>
          <a:p>
            <a:endParaRPr lang="ru-RU" dirty="0"/>
          </a:p>
          <a:p>
            <a:r>
              <a:rPr lang="ru-RU" dirty="0" smtClean="0"/>
              <a:t>Хороший коннектор для </a:t>
            </a:r>
            <a:r>
              <a:rPr lang="en-US" dirty="0" err="1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StackExchange.Redis</a:t>
            </a:r>
            <a:r>
              <a:rPr lang="en-US" dirty="0" smtClean="0"/>
              <a:t>]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вторичных индексов</a:t>
            </a:r>
          </a:p>
          <a:p>
            <a:endParaRPr lang="ru-RU" dirty="0"/>
          </a:p>
          <a:p>
            <a:r>
              <a:rPr lang="ru-RU" dirty="0" smtClean="0"/>
              <a:t>Атомарная реализация через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или транзакции </a:t>
            </a:r>
            <a:r>
              <a:rPr lang="mr-IN" dirty="0" smtClean="0"/>
              <a:t>–</a:t>
            </a:r>
            <a:r>
              <a:rPr lang="ru-RU" dirty="0" smtClean="0"/>
              <a:t> медленная</a:t>
            </a:r>
          </a:p>
          <a:p>
            <a:endParaRPr lang="ru-RU" dirty="0"/>
          </a:p>
          <a:p>
            <a:r>
              <a:rPr lang="ru-RU" dirty="0" smtClean="0"/>
              <a:t>Выкидываем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ru-RU" dirty="0" smtClean="0"/>
              <a:t>берём </a:t>
            </a:r>
            <a:r>
              <a:rPr lang="en-US" dirty="0" err="1" smtClean="0"/>
              <a:t>Tarantool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Нет </a:t>
            </a:r>
            <a:r>
              <a:rPr lang="en-US" dirty="0" smtClean="0"/>
              <a:t>windows-binary</a:t>
            </a:r>
          </a:p>
          <a:p>
            <a:endParaRPr lang="en-US" dirty="0"/>
          </a:p>
          <a:p>
            <a:r>
              <a:rPr lang="ru-RU" dirty="0" smtClean="0"/>
              <a:t>Нет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коннектора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+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endParaRPr lang="en-US" dirty="0"/>
          </a:p>
          <a:p>
            <a:r>
              <a:rPr lang="ru-RU" dirty="0" smtClean="0"/>
              <a:t>Написать свой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Tarantool.CSharp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Поддерживаем </a:t>
            </a:r>
            <a:r>
              <a:rPr lang="en-US" dirty="0" smtClean="0"/>
              <a:t>net46 </a:t>
            </a:r>
            <a:r>
              <a:rPr lang="ru-RU" dirty="0" smtClean="0"/>
              <a:t>и </a:t>
            </a:r>
            <a:r>
              <a:rPr lang="en-US" dirty="0" smtClean="0"/>
              <a:t>netstandard1.4</a:t>
            </a:r>
          </a:p>
          <a:p>
            <a:r>
              <a:rPr lang="ru-RU" dirty="0" smtClean="0"/>
              <a:t>Поддерживаем</a:t>
            </a:r>
            <a:r>
              <a:rPr lang="en-US" dirty="0" smtClean="0"/>
              <a:t> Windows, Linux </a:t>
            </a:r>
            <a:r>
              <a:rPr lang="ru-RU" dirty="0" smtClean="0"/>
              <a:t>и </a:t>
            </a:r>
            <a:r>
              <a:rPr lang="en-US" dirty="0" smtClean="0"/>
              <a:t>Mac OSX</a:t>
            </a:r>
          </a:p>
          <a:p>
            <a:r>
              <a:rPr lang="ru-RU" dirty="0" smtClean="0"/>
              <a:t>Поддерживаем почти полностью </a:t>
            </a:r>
            <a:r>
              <a:rPr lang="en-US" dirty="0" err="1" smtClean="0"/>
              <a:t>IProto</a:t>
            </a:r>
            <a:r>
              <a:rPr lang="ru-RU" dirty="0" smtClean="0"/>
              <a:t>, кроме: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smtClean="0"/>
              <a:t>сallv1.6 </a:t>
            </a:r>
            <a:r>
              <a:rPr lang="ru-RU" dirty="0" smtClean="0"/>
              <a:t>бросает исключение, если функция возвращает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Соединение держим только в первой </a:t>
            </a:r>
            <a:r>
              <a:rPr lang="ru-RU" dirty="0" err="1" smtClean="0"/>
              <a:t>нодой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синхронной репликации</a:t>
            </a:r>
          </a:p>
          <a:p>
            <a:r>
              <a:rPr lang="ru-RU" dirty="0" smtClean="0"/>
              <a:t>Ну и в редисе нет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bsync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1.7.3-0 кластер не всегда собирается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Обновиться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Версия докер-контейнера </a:t>
            </a:r>
            <a:r>
              <a:rPr lang="mr-IN" dirty="0" smtClean="0"/>
              <a:t>–</a:t>
            </a:r>
            <a:r>
              <a:rPr lang="ru-RU" dirty="0" smtClean="0"/>
              <a:t> 1.7.3. Версия тарантула?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Мы перешли на </a:t>
            </a:r>
            <a:r>
              <a:rPr lang="ru-RU" dirty="0" err="1" smtClean="0"/>
              <a:t>самосбор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515</Words>
  <Application>Microsoft Macintosh PowerPoint</Application>
  <PresentationFormat>Widescreen</PresentationFormat>
  <Paragraphs>87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Тарантул</vt:lpstr>
      <vt:lpstr>Обо мне</vt:lpstr>
      <vt:lpstr>Redis</vt:lpstr>
      <vt:lpstr>Недостатки Redis</vt:lpstr>
      <vt:lpstr>Разработка</vt:lpstr>
      <vt:lpstr>Tarantool.CSharp</vt:lpstr>
      <vt:lpstr>Эксплуатация</vt:lpstr>
      <vt:lpstr>Эксплуатация</vt:lpstr>
      <vt:lpstr>Эксплуатация</vt:lpstr>
      <vt:lpstr>Эксплуатация</vt:lpstr>
      <vt:lpstr>Достоинства</vt:lpstr>
      <vt:lpstr>Достоинства</vt:lpstr>
      <vt:lpstr>Достоинства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11</cp:revision>
  <dcterms:created xsi:type="dcterms:W3CDTF">2017-02-05T16:42:44Z</dcterms:created>
  <dcterms:modified xsi:type="dcterms:W3CDTF">2017-02-09T12:43:30Z</dcterms:modified>
</cp:coreProperties>
</file>