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71"/>
  </p:notesMasterIdLst>
  <p:sldIdLst>
    <p:sldId id="256" r:id="rId2"/>
    <p:sldId id="257" r:id="rId3"/>
    <p:sldId id="288" r:id="rId4"/>
    <p:sldId id="311" r:id="rId5"/>
    <p:sldId id="307" r:id="rId6"/>
    <p:sldId id="314" r:id="rId7"/>
    <p:sldId id="308" r:id="rId8"/>
    <p:sldId id="309" r:id="rId9"/>
    <p:sldId id="312" r:id="rId10"/>
    <p:sldId id="313" r:id="rId11"/>
    <p:sldId id="315" r:id="rId12"/>
    <p:sldId id="321" r:id="rId13"/>
    <p:sldId id="316" r:id="rId14"/>
    <p:sldId id="324" r:id="rId15"/>
    <p:sldId id="318" r:id="rId16"/>
    <p:sldId id="261" r:id="rId17"/>
    <p:sldId id="267" r:id="rId18"/>
    <p:sldId id="320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3" r:id="rId28"/>
    <p:sldId id="306" r:id="rId29"/>
    <p:sldId id="283" r:id="rId30"/>
    <p:sldId id="319" r:id="rId31"/>
    <p:sldId id="289" r:id="rId32"/>
    <p:sldId id="287" r:id="rId33"/>
    <p:sldId id="337" r:id="rId34"/>
    <p:sldId id="338" r:id="rId35"/>
    <p:sldId id="339" r:id="rId36"/>
    <p:sldId id="344" r:id="rId37"/>
    <p:sldId id="345" r:id="rId38"/>
    <p:sldId id="346" r:id="rId39"/>
    <p:sldId id="347" r:id="rId40"/>
    <p:sldId id="342" r:id="rId41"/>
    <p:sldId id="341" r:id="rId42"/>
    <p:sldId id="343" r:id="rId43"/>
    <p:sldId id="340" r:id="rId44"/>
    <p:sldId id="348" r:id="rId45"/>
    <p:sldId id="349" r:id="rId46"/>
    <p:sldId id="350" r:id="rId47"/>
    <p:sldId id="351" r:id="rId48"/>
    <p:sldId id="352" r:id="rId49"/>
    <p:sldId id="353" r:id="rId50"/>
    <p:sldId id="262" r:id="rId51"/>
    <p:sldId id="266" r:id="rId52"/>
    <p:sldId id="268" r:id="rId53"/>
    <p:sldId id="263" r:id="rId54"/>
    <p:sldId id="264" r:id="rId55"/>
    <p:sldId id="265" r:id="rId56"/>
    <p:sldId id="270" r:id="rId57"/>
    <p:sldId id="271" r:id="rId58"/>
    <p:sldId id="269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298" r:id="rId68"/>
    <p:sldId id="335" r:id="rId69"/>
    <p:sldId id="323" r:id="rId7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24"/>
            <p14:sldId id="318"/>
          </p14:sldIdLst>
        </p14:section>
        <p14:section name="connector" id="{50B89807-4804-41B5-B70B-2A233AE16AD5}">
          <p14:sldIdLst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283"/>
            <p14:sldId id="319"/>
            <p14:sldId id="289"/>
            <p14:sldId id="287"/>
          </p14:sldIdLst>
        </p14:section>
        <p14:section name="Tricks" id="{F8979F1A-4271-45CE-B5E6-38EA54F335C8}">
          <p14:sldIdLst>
            <p14:sldId id="337"/>
            <p14:sldId id="338"/>
            <p14:sldId id="339"/>
            <p14:sldId id="344"/>
            <p14:sldId id="345"/>
            <p14:sldId id="346"/>
            <p14:sldId id="347"/>
            <p14:sldId id="342"/>
            <p14:sldId id="341"/>
            <p14:sldId id="343"/>
            <p14:sldId id="340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Outro" id="{B7A2CDD2-6C7A-43A1-B55C-AE369E740053}">
          <p14:sldIdLst>
            <p14:sldId id="298"/>
            <p14:sldId id="33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4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7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9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3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0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</a:t>
            </a:r>
            <a:r>
              <a:rPr lang="en-US" dirty="0"/>
              <a:t>, </a:t>
            </a:r>
            <a:r>
              <a:rPr lang="en-US" dirty="0" err="1"/>
              <a:t>NewSql</a:t>
            </a:r>
            <a:r>
              <a:rPr lang="en-US" dirty="0"/>
              <a:t> &amp;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Анатолий Попов (</a:t>
            </a:r>
            <a:r>
              <a:rPr lang="en-US"/>
              <a:t>evote.com</a:t>
            </a:r>
            <a:r>
              <a:rPr lang="ru-RU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2.0+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вставка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будет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B8DF-9203-4FF0-B1E7-41B1FB6D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Exception: .NET Core not supporting </a:t>
            </a:r>
            <a:r>
              <a:rPr lang="en-US" dirty="0" err="1"/>
              <a:t>DnsEndPoint</a:t>
            </a:r>
            <a:r>
              <a:rPr lang="en-US" dirty="0"/>
              <a:t> in </a:t>
            </a:r>
            <a:r>
              <a:rPr lang="en-US" dirty="0" err="1"/>
              <a:t>Socket.Connect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EA86E-5BAC-45B8-AD72-379EDDA5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089025"/>
            <a:ext cx="50196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37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076B3-F7F7-4D11-8C04-6A52B625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новые </a:t>
            </a:r>
            <a:r>
              <a:rPr lang="ru-RU" dirty="0" err="1"/>
              <a:t>рантаймы</a:t>
            </a:r>
            <a:r>
              <a:rPr lang="ru-RU" dirty="0"/>
              <a:t> (2.0+)</a:t>
            </a:r>
          </a:p>
          <a:p>
            <a:endParaRPr lang="ru-RU" dirty="0"/>
          </a:p>
          <a:p>
            <a:r>
              <a:rPr lang="ru-RU" dirty="0"/>
              <a:t>или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2B192-6766-4C6D-8320-BC675802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2571750"/>
            <a:ext cx="5886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2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8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progaudi.tarantool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TaskCompletionSource</a:t>
            </a:r>
            <a:r>
              <a:rPr lang="en-US" dirty="0"/>
              <a:t>&lt;T&gt;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7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Мультиплексирование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запросов могут использовать одно соединение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Server + MARS, HTTP/1.1, </a:t>
            </a:r>
            <a:r>
              <a:rPr lang="en-US" dirty="0" err="1"/>
              <a:t>etc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RequestId</a:t>
            </a:r>
            <a:r>
              <a:rPr lang="en-US" dirty="0"/>
              <a:t> + </a:t>
            </a:r>
            <a:r>
              <a:rPr lang="en-US" dirty="0" err="1"/>
              <a:t>ConcurrentDictionary</a:t>
            </a:r>
            <a:r>
              <a:rPr lang="en-US" dirty="0"/>
              <a:t>&lt;,&gt;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9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Конвейерная обработка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Чтения и записи из сети разделены</a:t>
            </a:r>
          </a:p>
          <a:p>
            <a:endParaRPr lang="ru-RU" dirty="0"/>
          </a:p>
          <a:p>
            <a:r>
              <a:rPr lang="ru-RU" dirty="0"/>
              <a:t>Запросы отправляются по мере запросов от юзера</a:t>
            </a:r>
          </a:p>
          <a:p>
            <a:endParaRPr lang="ru-RU" dirty="0"/>
          </a:p>
          <a:p>
            <a:r>
              <a:rPr lang="ru-RU" dirty="0"/>
              <a:t>Ответы читаются по мере прихода от сервера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D484F-51AB-45C3-82DF-7D0CDB6E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97099"/>
            <a:ext cx="6438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00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ru-RU" dirty="0"/>
              <a:t>, 1.2.6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Отдельный поток на запись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3A519-29A9-42AF-84CD-EF903073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37366"/>
            <a:ext cx="7840662" cy="27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26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простой вариант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765FD-3D3C-44B5-A480-00A74008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2059781"/>
            <a:ext cx="3190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2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вариант</a:t>
            </a:r>
            <a:r>
              <a:rPr lang="en-US" dirty="0"/>
              <a:t> </a:t>
            </a:r>
            <a:r>
              <a:rPr lang="ru-RU" dirty="0"/>
              <a:t>посложнее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8B40-E0DD-4F8D-8833-A75457EA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EBF8D-A47A-42F4-B1A5-F2339DA6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1443037"/>
            <a:ext cx="319087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C5856-F22E-4A5B-801B-1F4E564B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1369219"/>
            <a:ext cx="4343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8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844BB6-81E9-4B30-94F4-5CEC9D5A8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1295400"/>
            <a:ext cx="5343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8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652F3-6215-4A7D-ABE3-5E244D32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243012"/>
            <a:ext cx="5810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3C5BC-5E76-4848-A7D7-75C9CDE1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12056"/>
            <a:ext cx="4000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4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Keep-alive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Options.ConnectionOptions.PingCheckTimeout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Служебный пакет </a:t>
            </a:r>
            <a:r>
              <a:rPr lang="en-US" dirty="0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35161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Keep-alive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Options.ConnectionOptions.PingCheckTimeout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Служебный пакет </a:t>
            </a:r>
            <a:r>
              <a:rPr lang="en-US" dirty="0"/>
              <a:t>Ping</a:t>
            </a:r>
          </a:p>
          <a:p>
            <a:endParaRPr lang="en-US" dirty="0"/>
          </a:p>
          <a:p>
            <a:r>
              <a:rPr lang="ru-RU" dirty="0" err="1"/>
              <a:t>Переподключение</a:t>
            </a:r>
            <a:r>
              <a:rPr lang="ru-RU" dirty="0"/>
              <a:t> почти прозрачно для юзера</a:t>
            </a:r>
          </a:p>
          <a:p>
            <a:endParaRPr lang="ru-RU" dirty="0"/>
          </a:p>
          <a:p>
            <a:r>
              <a:rPr lang="ru-RU" dirty="0" err="1"/>
              <a:t>Перепосылку</a:t>
            </a:r>
            <a:r>
              <a:rPr lang="ru-RU" dirty="0"/>
              <a:t> запроса мы пока не делаем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4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 пачку байт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Парсим</a:t>
            </a:r>
            <a:r>
              <a:rPr lang="ru-RU" dirty="0"/>
              <a:t> всю пачку перед тем, как читать следующую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 остался хвост, переносим его в начало пачки</a:t>
            </a:r>
          </a:p>
          <a:p>
            <a:endParaRPr lang="ru-RU" dirty="0"/>
          </a:p>
          <a:p>
            <a:r>
              <a:rPr lang="ru-RU" dirty="0"/>
              <a:t>Первые пять байт пакета – это длина, очень удобно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AB5E5-D7AA-4526-A7C6-387800EF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3562" y="1285875"/>
            <a:ext cx="5476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3E007-37BB-4967-9622-DE177FD1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100137"/>
            <a:ext cx="3457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4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82C12-F16F-4B76-8381-8F68FC32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704975"/>
            <a:ext cx="6991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buffer = </a:t>
            </a:r>
            <a:r>
              <a:rPr lang="en-US" dirty="0" err="1"/>
              <a:t>MemoryPool</a:t>
            </a:r>
            <a:r>
              <a:rPr lang="en-US" dirty="0"/>
              <a:t>&lt;T&gt;.</a:t>
            </a:r>
            <a:r>
              <a:rPr lang="en-US" dirty="0" err="1"/>
              <a:t>Shared.Rent</a:t>
            </a:r>
            <a:r>
              <a:rPr lang="en-US" dirty="0"/>
              <a:t>(100)</a:t>
            </a:r>
          </a:p>
          <a:p>
            <a:endParaRPr lang="en-US" dirty="0"/>
          </a:p>
          <a:p>
            <a:r>
              <a:rPr lang="en-US" dirty="0" err="1"/>
              <a:t>buffer.Length</a:t>
            </a:r>
            <a:r>
              <a:rPr lang="en-US" dirty="0"/>
              <a:t> = ????</a:t>
            </a:r>
          </a:p>
        </p:txBody>
      </p:sp>
    </p:spTree>
    <p:extLst>
      <p:ext uri="{BB962C8B-B14F-4D97-AF65-F5344CB8AC3E}">
        <p14:creationId xmlns:p14="http://schemas.microsoft.com/office/powerpoint/2010/main" val="4097820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FixedMemoryOwner</a:t>
            </a:r>
            <a:r>
              <a:rPr lang="en-US" dirty="0"/>
              <a:t>&lt;T&gt;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65BEDA9-DEE1-4D22-8CE5-FD14A3D9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450" y="1003740"/>
            <a:ext cx="4764197" cy="3628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EBB1D-F5B7-4168-8B63-8CF9F74D97BD}"/>
              </a:ext>
            </a:extLst>
          </p:cNvPr>
          <p:cNvSpPr txBox="1"/>
          <p:nvPr/>
        </p:nvSpPr>
        <p:spPr>
          <a:xfrm>
            <a:off x="3759200" y="4684990"/>
            <a:ext cx="528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https://www.nuget.org/packages/progaudi.buffers/</a:t>
            </a:r>
          </a:p>
        </p:txBody>
      </p:sp>
    </p:spTree>
    <p:extLst>
      <p:ext uri="{BB962C8B-B14F-4D97-AF65-F5344CB8AC3E}">
        <p14:creationId xmlns:p14="http://schemas.microsoft.com/office/powerpoint/2010/main" val="25643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A75-96E4-48C7-A0EA-98402E5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DD2A8E-C818-4F66-AFE3-1A1CEC1F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829" y="1370013"/>
            <a:ext cx="328834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8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A94-DF35-47D1-AEBC-345B3CB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2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B60F9-7E29-4D1F-9406-576909220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043906"/>
            <a:ext cx="6743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11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6099-5024-4682-9537-DDA1A43F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</a:t>
            </a:r>
            <a:r>
              <a:rPr lang="en-US" dirty="0" err="1"/>
              <a:t>asm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25420-9141-4F68-907F-C8B836C8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7167C-6684-4BF3-803F-B2477405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84959"/>
            <a:ext cx="8204200" cy="36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22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Резюме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NewSql</a:t>
            </a:r>
            <a:r>
              <a:rPr lang="ru-RU" sz="2000" dirty="0"/>
              <a:t> – будущее СУБД</a:t>
            </a:r>
          </a:p>
          <a:p>
            <a:endParaRPr lang="ru-RU" sz="2000" dirty="0"/>
          </a:p>
          <a:p>
            <a:r>
              <a:rPr lang="ru-RU" sz="2000" dirty="0"/>
              <a:t>Коннектор в процессе работы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Чтобы писать </a:t>
            </a:r>
            <a:r>
              <a:rPr lang="ru-RU" sz="2000"/>
              <a:t>открытый код, </a:t>
            </a:r>
            <a:r>
              <a:rPr lang="ru-RU" sz="2000" dirty="0"/>
              <a:t>надо понимать бизнес</a:t>
            </a:r>
          </a:p>
          <a:p>
            <a:endParaRPr lang="ru-RU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0FE0E0-ED43-4475-8D0E-DE19A2350C33}"/>
              </a:ext>
            </a:extLst>
          </p:cNvPr>
          <p:cNvSpPr txBox="1">
            <a:spLocks/>
          </p:cNvSpPr>
          <p:nvPr/>
        </p:nvSpPr>
        <p:spPr>
          <a:xfrm>
            <a:off x="457200" y="3463925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2400" dirty="0">
                <a:latin typeface="Calibri Light"/>
              </a:rPr>
              <a:t>Анатолий Попов</a:t>
            </a:r>
          </a:p>
          <a:p>
            <a:r>
              <a:rPr lang="en-US" sz="1600" dirty="0" err="1">
                <a:latin typeface="Calibri Light"/>
              </a:rPr>
              <a:t>evote.com</a:t>
            </a:r>
            <a:r>
              <a:rPr lang="en-US" sz="1600" dirty="0">
                <a:latin typeface="Calibri Light"/>
              </a:rPr>
              <a:t>, server team lead</a:t>
            </a:r>
          </a:p>
          <a:p>
            <a:r>
              <a:rPr lang="en-US" sz="16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16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613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13914</TotalTime>
  <Words>1447</Words>
  <Application>Microsoft Office PowerPoint</Application>
  <PresentationFormat>On-screen Show (16:9)</PresentationFormat>
  <Paragraphs>438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Office Theme</vt:lpstr>
      <vt:lpstr>Tarantool, NewSql &amp; .net</vt:lpstr>
      <vt:lpstr>Тезисы</vt:lpstr>
      <vt:lpstr>Обо мне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Tarantool</vt:lpstr>
      <vt:lpstr>Tarantool</vt:lpstr>
      <vt:lpstr>.net и tarantool</vt:lpstr>
      <vt:lpstr>progaudi.tarantool</vt:lpstr>
      <vt:lpstr>Фичи</vt:lpstr>
      <vt:lpstr>Интерфейс: вставка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Почему?</vt:lpstr>
      <vt:lpstr>Интерфейс: выборка</vt:lpstr>
      <vt:lpstr>Интерфейс: будет</vt:lpstr>
      <vt:lpstr>Интерфейс: mini-ORM</vt:lpstr>
      <vt:lpstr>Интерфейс: MsgPackToken</vt:lpstr>
      <vt:lpstr>Tarantool: сервер приложений</vt:lpstr>
      <vt:lpstr>tarantool/queue</vt:lpstr>
      <vt:lpstr>.net core 1.1 DnsEndPoint, linux</vt:lpstr>
      <vt:lpstr>.net core 1.1 DnsEndPoint, linux</vt:lpstr>
      <vt:lpstr>StackExchange.Redis: фичи</vt:lpstr>
      <vt:lpstr>progaudi.tarantool: фичи</vt:lpstr>
      <vt:lpstr>Асинхронность</vt:lpstr>
      <vt:lpstr>Мультиплексирование</vt:lpstr>
      <vt:lpstr>Конвейерная обработка</vt:lpstr>
      <vt:lpstr>StackExchange.Redis</vt:lpstr>
      <vt:lpstr>StackExchange.Redis, 1.2.6</vt:lpstr>
      <vt:lpstr>Отправка сообщений, простой вариант</vt:lpstr>
      <vt:lpstr>Отправка сообщений, вариант посложнее</vt:lpstr>
      <vt:lpstr>Отправка сообщений, правильно</vt:lpstr>
      <vt:lpstr>Отправка сообщений, правильно</vt:lpstr>
      <vt:lpstr>Отправка сообщений, правильно</vt:lpstr>
      <vt:lpstr>Keep-alive</vt:lpstr>
      <vt:lpstr>Keep-alive</vt:lpstr>
      <vt:lpstr>Чтение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Span&lt;T&gt;: цена </vt:lpstr>
      <vt:lpstr>Span&lt;T&gt;: цена </vt:lpstr>
      <vt:lpstr>Span&lt;T&gt;: цена </vt:lpstr>
      <vt:lpstr>IMemoryOwner&lt;T&gt;</vt:lpstr>
      <vt:lpstr>FixedMemoryOwner&lt;T&gt;</vt:lpstr>
      <vt:lpstr>Bounds check</vt:lpstr>
      <vt:lpstr>Bounds check: 2 elements</vt:lpstr>
      <vt:lpstr>Bounds check: asm</vt:lpstr>
      <vt:lpstr>Выводы</vt:lpstr>
      <vt:lpstr>Резюме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195</cp:revision>
  <dcterms:created xsi:type="dcterms:W3CDTF">2018-06-19T13:10:50Z</dcterms:created>
  <dcterms:modified xsi:type="dcterms:W3CDTF">2018-09-09T16:44:37Z</dcterms:modified>
</cp:coreProperties>
</file>