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8cfe88c5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8cfe88c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8cfe88c5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8cfe88c5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8cfe88c5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8cfe88c5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8cfe88c5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8cfe88c5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8cfe88c5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8cfe88c5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8cfe88c5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8cfe88c5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8cfe88c5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8cfe88c5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10" Type="http://schemas.openxmlformats.org/officeDocument/2006/relationships/image" Target="../media/image15.png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fin de S1 B2: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 carnet d’adresses en Python avec Tkinter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11700" y="4624525"/>
            <a:ext cx="4373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</a:rPr>
              <a:t>Par Belaïd Ioudjaoudene et Anton Adam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E69138"/>
                </a:highlight>
              </a:rPr>
              <a:t>Sommaire</a:t>
            </a:r>
            <a:endParaRPr>
              <a:highlight>
                <a:srgbClr val="E69138"/>
              </a:highlight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fr" sz="2000"/>
              <a:t>Présentation large du projet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fr" sz="2000"/>
              <a:t>Partie Base de Données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fr" sz="2000"/>
              <a:t>Partie Fonctionnelle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fr" sz="2000"/>
              <a:t>Partie Graphique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fr" sz="2000"/>
              <a:t>Démonstration</a:t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E69138"/>
                </a:highlight>
              </a:rPr>
              <a:t>Présentation large du projet</a:t>
            </a:r>
            <a:endParaRPr>
              <a:highlight>
                <a:srgbClr val="E69138"/>
              </a:highlight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6463" y="2004800"/>
            <a:ext cx="2251075" cy="22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fr">
                <a:highlight>
                  <a:srgbClr val="E69138"/>
                </a:highlight>
              </a:rPr>
              <a:t>Partie Base de Données</a:t>
            </a:r>
            <a:endParaRPr>
              <a:highlight>
                <a:srgbClr val="E6913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>
              <a:highlight>
                <a:srgbClr val="E6913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69138"/>
              </a:highlight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850" y="1796713"/>
            <a:ext cx="4827801" cy="15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5650" y="1650975"/>
            <a:ext cx="3888200" cy="184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E69138"/>
                </a:highlight>
              </a:rPr>
              <a:t>Partie Fonctionnelle</a:t>
            </a:r>
            <a:endParaRPr>
              <a:highlight>
                <a:srgbClr val="E69138"/>
              </a:highlight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35000" y="2408838"/>
            <a:ext cx="125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Fonctions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818675" y="3808100"/>
            <a:ext cx="162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Structuration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710200" y="3267025"/>
            <a:ext cx="153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Contraintes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6261700" y="957038"/>
            <a:ext cx="20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Ajout de contacts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728600" y="3984625"/>
            <a:ext cx="254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Recherche de contacts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320600" y="2340888"/>
            <a:ext cx="294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Modification de contacts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440163" y="1622838"/>
            <a:ext cx="268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Suppression de contacts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E69138"/>
                </a:highlight>
              </a:rPr>
              <a:t>Partie Graphique</a:t>
            </a:r>
            <a:endParaRPr>
              <a:highlight>
                <a:srgbClr val="E6913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6913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69138"/>
              </a:highlight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750" y="501150"/>
            <a:ext cx="4294850" cy="10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0" l="12065" r="33684" t="0"/>
          <a:stretch/>
        </p:blipFill>
        <p:spPr>
          <a:xfrm>
            <a:off x="5253738" y="1532225"/>
            <a:ext cx="1666875" cy="33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300" y="1465025"/>
            <a:ext cx="2974600" cy="33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E69138"/>
                </a:highlight>
              </a:rPr>
              <a:t>Bonus</a:t>
            </a:r>
            <a:endParaRPr>
              <a:highlight>
                <a:srgbClr val="E6913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6913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69138"/>
              </a:highlight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450" y="1944575"/>
            <a:ext cx="1417149" cy="141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075" y="3462325"/>
            <a:ext cx="1075050" cy="10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5050" y="3482100"/>
            <a:ext cx="1075050" cy="10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2900" y="2044975"/>
            <a:ext cx="1528774" cy="1528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primer Icône gratuit" id="109" name="Google Shape;109;p19" title="supprimer Icône gratuit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06300" y="1017725"/>
            <a:ext cx="827800" cy="8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22838" y="3104675"/>
            <a:ext cx="1200975" cy="12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20100" y="790150"/>
            <a:ext cx="1075050" cy="10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E69138"/>
                </a:highlight>
              </a:rPr>
              <a:t>Démonstration</a:t>
            </a:r>
            <a:endParaRPr>
              <a:highlight>
                <a:srgbClr val="E69138"/>
              </a:highlight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088" y="2235500"/>
            <a:ext cx="2321825" cy="6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