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58fe79f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58fe79f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58fe79f3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58fe79f3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58fe79f3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58fe79f3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58f31d3c5_1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58f31d3c5_1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58f31d4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58f31d4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58fe79f3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58fe79f3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58f31d42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58f31d42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58f31d42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58f31d42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58f31d3c5_1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58f31d3c5_1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58f31d42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58f31d42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58f31d3c5_1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58f31d3c5_1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Oleg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58f31d3c5_1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58f31d3c5_1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58f31d42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58f31d42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58f31d42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58f31d42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58f31d42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58f31d42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58f31d42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58f31d42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58f31d42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58f31d42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58f31d42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58f31d42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6a75c1d4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6a75c1d4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58f31d3c5_1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58f31d3c5_1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oleg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58f31d3c5_1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58f31d3c5_1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Oleg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58f31d3c5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58f31d3c5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Emily/Oleg?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58f31d3c5_1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58f31d3c5_1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58f31d3c5_1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58f31d3c5_1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Emily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58f31d3c5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58f31d3c5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58f31d3c5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58f31d3c5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.to/I8D27J/" TargetMode="External"/><Relationship Id="rId4" Type="http://schemas.openxmlformats.org/officeDocument/2006/relationships/hyperlink" Target="https://pr.to/4TXGSZ/" TargetMode="External"/><Relationship Id="rId5" Type="http://schemas.openxmlformats.org/officeDocument/2006/relationships/hyperlink" Target="https://pr.to/RXTLJ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Ordering System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Brainstorm Consulting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555600"/>
            <a:ext cx="3941100" cy="8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Register/Login</a:t>
            </a: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137300" y="1298475"/>
            <a:ext cx="4534500" cy="27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1.      Customer selects </a:t>
            </a:r>
            <a:r>
              <a:rPr b="1" i="1" lang="en"/>
              <a:t>Sign In </a:t>
            </a:r>
            <a:r>
              <a:rPr b="1" lang="en"/>
              <a:t>button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     Customer is redirected to Sign In form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     Customer fills out Sign In form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     Customer returns to the previous page they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were 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875" y="152400"/>
            <a:ext cx="272040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0874" y="152388"/>
            <a:ext cx="2720400" cy="4838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6525" y="152404"/>
            <a:ext cx="2749100" cy="4889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00875" y="152388"/>
            <a:ext cx="2720400" cy="4838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555600"/>
            <a:ext cx="3941100" cy="8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Register/Login</a:t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137300" y="1298475"/>
            <a:ext cx="4534500" cy="27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     Customer selects </a:t>
            </a:r>
            <a:r>
              <a:rPr i="1" lang="en"/>
              <a:t>Sign In </a:t>
            </a:r>
            <a:r>
              <a:rPr lang="en"/>
              <a:t>button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     Customer is redirected to Sign In form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3.      Customer fills out Sign In form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     Customer returns to the previous page they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were 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875" y="152400"/>
            <a:ext cx="272040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0874" y="152388"/>
            <a:ext cx="2720400" cy="4838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6525" y="152404"/>
            <a:ext cx="2749100" cy="4889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555600"/>
            <a:ext cx="3941100" cy="8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Register/Login</a:t>
            </a:r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137300" y="1298475"/>
            <a:ext cx="4534500" cy="27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     Customer selects </a:t>
            </a:r>
            <a:r>
              <a:rPr i="1" lang="en"/>
              <a:t>Sign In </a:t>
            </a:r>
            <a:r>
              <a:rPr lang="en"/>
              <a:t>button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     Customer is redirected to Sign In form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     Customer fills out Sign In form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4.      Customer returns to the previous page they 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were on.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875" y="152400"/>
            <a:ext cx="272040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0874" y="152388"/>
            <a:ext cx="2720400" cy="4838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6525" y="152404"/>
            <a:ext cx="2749100" cy="4889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0874" y="152388"/>
            <a:ext cx="2720400" cy="4838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284150" y="706925"/>
            <a:ext cx="4134300" cy="8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by Serial Number</a:t>
            </a:r>
            <a:endParaRPr/>
          </a:p>
        </p:txBody>
      </p:sp>
      <p:sp>
        <p:nvSpPr>
          <p:cNvPr id="178" name="Google Shape;178;p25"/>
          <p:cNvSpPr txBox="1"/>
          <p:nvPr/>
        </p:nvSpPr>
        <p:spPr>
          <a:xfrm>
            <a:off x="118925" y="1509725"/>
            <a:ext cx="4382700" cy="27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Customer selects </a:t>
            </a:r>
            <a:r>
              <a:rPr b="1" i="1" lang="en"/>
              <a:t>Search by Serial Number </a:t>
            </a:r>
            <a:r>
              <a:rPr b="1" lang="en"/>
              <a:t>button from the landing screen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Customer enters serial number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Customer views the paint information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Customer may view paint specification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Customer may select the colour and quantity of the paint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6725" y="152400"/>
            <a:ext cx="27204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284150" y="706925"/>
            <a:ext cx="4134300" cy="8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by Serial Number</a:t>
            </a:r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118925" y="1509725"/>
            <a:ext cx="4382700" cy="27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Customer selects </a:t>
            </a:r>
            <a:r>
              <a:rPr i="1" lang="en"/>
              <a:t>Search by Serial Number </a:t>
            </a:r>
            <a:r>
              <a:rPr lang="en"/>
              <a:t>button from the landing screen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Customer enters serial number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Customer views the paint information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Customer may view paint specification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Customer may select the colour and quantity of the paint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6725" y="152400"/>
            <a:ext cx="272040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6725" y="152400"/>
            <a:ext cx="2720400" cy="4838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284150" y="706925"/>
            <a:ext cx="4134300" cy="8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by Serial Number</a:t>
            </a:r>
            <a:endParaRPr/>
          </a:p>
        </p:txBody>
      </p:sp>
      <p:sp>
        <p:nvSpPr>
          <p:cNvPr id="193" name="Google Shape;193;p27"/>
          <p:cNvSpPr txBox="1"/>
          <p:nvPr/>
        </p:nvSpPr>
        <p:spPr>
          <a:xfrm>
            <a:off x="118925" y="1509725"/>
            <a:ext cx="4382700" cy="27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Customer selects </a:t>
            </a:r>
            <a:r>
              <a:rPr i="1" lang="en"/>
              <a:t>Search by Serial Number </a:t>
            </a:r>
            <a:r>
              <a:rPr lang="en"/>
              <a:t>button from the landing screen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Customer enters serial number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Customer views the paint information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Customer may view paint specification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Customer may select the colour and quantity of the paint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6725" y="152400"/>
            <a:ext cx="27204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284150" y="706925"/>
            <a:ext cx="4134300" cy="8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by Serial Number</a:t>
            </a:r>
            <a:endParaRPr/>
          </a:p>
        </p:txBody>
      </p:sp>
      <p:sp>
        <p:nvSpPr>
          <p:cNvPr id="200" name="Google Shape;200;p28"/>
          <p:cNvSpPr txBox="1"/>
          <p:nvPr/>
        </p:nvSpPr>
        <p:spPr>
          <a:xfrm>
            <a:off x="118925" y="1509725"/>
            <a:ext cx="4382700" cy="27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Customer selects </a:t>
            </a:r>
            <a:r>
              <a:rPr i="1" lang="en"/>
              <a:t>Search by Serial Number </a:t>
            </a:r>
            <a:r>
              <a:rPr lang="en"/>
              <a:t>button from the landing screen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Customer enters serial number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Customer views the paint information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Customer may view paint specification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Customer may select the colour and quantity of the paint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6725" y="152400"/>
            <a:ext cx="27204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94700" y="579525"/>
            <a:ext cx="4467900" cy="8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Guide</a:t>
            </a:r>
            <a:endParaRPr/>
          </a:p>
        </p:txBody>
      </p:sp>
      <p:sp>
        <p:nvSpPr>
          <p:cNvPr id="207" name="Google Shape;207;p29"/>
          <p:cNvSpPr txBox="1"/>
          <p:nvPr/>
        </p:nvSpPr>
        <p:spPr>
          <a:xfrm>
            <a:off x="137300" y="1298475"/>
            <a:ext cx="4382700" cy="27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Customer selects the Selection Guide</a:t>
            </a:r>
            <a:r>
              <a:rPr b="1" lang="en"/>
              <a:t> from the landing screen.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Selection Guide asks the customer a series of questions before offering suggestions.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Customer answers a minimum set the questions that the system proposes to them.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Selection Guide </a:t>
            </a:r>
            <a:r>
              <a:rPr lang="en"/>
              <a:t>provides suggestions on paints </a:t>
            </a:r>
            <a:r>
              <a:rPr lang="en"/>
              <a:t>for the user according to the answer(s) given to the Selection Guide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8650" y="152400"/>
            <a:ext cx="27204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94700" y="579525"/>
            <a:ext cx="4467900" cy="8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Guide</a:t>
            </a:r>
            <a:endParaRPr/>
          </a:p>
        </p:txBody>
      </p:sp>
      <p:sp>
        <p:nvSpPr>
          <p:cNvPr id="214" name="Google Shape;214;p30"/>
          <p:cNvSpPr txBox="1"/>
          <p:nvPr/>
        </p:nvSpPr>
        <p:spPr>
          <a:xfrm>
            <a:off x="137300" y="1298475"/>
            <a:ext cx="4382700" cy="27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Customer selects the Selection Guide</a:t>
            </a:r>
            <a:r>
              <a:rPr lang="en"/>
              <a:t> from the landing screen.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Selection Guide asks the customer a series of questions before offering suggestions.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Customer answers a minimum set the questions that the system proposes to them.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Selection Guide provides suggestions on paints for the user according to the answer(s) given to the Selection Guide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8650" y="152400"/>
            <a:ext cx="27204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94700" y="579525"/>
            <a:ext cx="4467900" cy="8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Guide</a:t>
            </a:r>
            <a:endParaRPr/>
          </a:p>
        </p:txBody>
      </p:sp>
      <p:sp>
        <p:nvSpPr>
          <p:cNvPr id="221" name="Google Shape;221;p31"/>
          <p:cNvSpPr txBox="1"/>
          <p:nvPr/>
        </p:nvSpPr>
        <p:spPr>
          <a:xfrm>
            <a:off x="137300" y="1298475"/>
            <a:ext cx="4382700" cy="27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Customer selects the Selection Guide</a:t>
            </a:r>
            <a:r>
              <a:rPr lang="en"/>
              <a:t> from the landing screen.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Selection Guide asks the customer a series of questions before offering suggestions.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Customer answers a minimum set the questions that the system proposes to them.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Selection Guide </a:t>
            </a:r>
            <a:r>
              <a:rPr b="1" lang="en"/>
              <a:t>provides at suggestions on paints for the user according to the answer(s) given to the Selection Guide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8650" y="152400"/>
            <a:ext cx="27204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Scope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253125" y="1068775"/>
            <a:ext cx="8376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purpose of the Mobile Ordering System created for The Best Seng company is to increase </a:t>
            </a:r>
            <a:r>
              <a:rPr lang="en"/>
              <a:t>their</a:t>
            </a:r>
            <a:r>
              <a:rPr lang="en"/>
              <a:t> online presence  and provide customers with a streamlined way to order online. The system must offer customers assistance with selecting the paint via a </a:t>
            </a:r>
            <a:r>
              <a:rPr lang="en"/>
              <a:t>questionnaire</a:t>
            </a:r>
            <a:r>
              <a:rPr lang="en"/>
              <a:t> and allow customers to use items from </a:t>
            </a:r>
            <a:r>
              <a:rPr lang="en"/>
              <a:t>previous</a:t>
            </a:r>
            <a:r>
              <a:rPr lang="en"/>
              <a:t> orders to save time in creating new orders.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311700" y="555600"/>
            <a:ext cx="4467900" cy="8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Past Orders</a:t>
            </a:r>
            <a:endParaRPr/>
          </a:p>
        </p:txBody>
      </p:sp>
      <p:sp>
        <p:nvSpPr>
          <p:cNvPr id="228" name="Google Shape;228;p32"/>
          <p:cNvSpPr txBox="1"/>
          <p:nvPr/>
        </p:nvSpPr>
        <p:spPr>
          <a:xfrm>
            <a:off x="137300" y="1298475"/>
            <a:ext cx="4382700" cy="27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Customer selects </a:t>
            </a:r>
            <a:r>
              <a:rPr b="1" i="1" lang="en"/>
              <a:t>Past Order</a:t>
            </a:r>
            <a:r>
              <a:rPr b="1" lang="en"/>
              <a:t> from the landing screen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Customer’s list of past orders is displayed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Customer clicks a specific past order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Screen displays list of items from the selected order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Customer adds desired items to the new cart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Customer selects quantity and colour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9825" y="152400"/>
            <a:ext cx="27204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311700" y="555600"/>
            <a:ext cx="4467900" cy="8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</a:t>
            </a:r>
            <a:r>
              <a:rPr lang="en"/>
              <a:t>Past Orders</a:t>
            </a:r>
            <a:endParaRPr/>
          </a:p>
        </p:txBody>
      </p:sp>
      <p:sp>
        <p:nvSpPr>
          <p:cNvPr id="235" name="Google Shape;235;p33"/>
          <p:cNvSpPr txBox="1"/>
          <p:nvPr/>
        </p:nvSpPr>
        <p:spPr>
          <a:xfrm>
            <a:off x="137300" y="1298475"/>
            <a:ext cx="4382700" cy="27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Customer selects </a:t>
            </a:r>
            <a:r>
              <a:rPr i="1" lang="en"/>
              <a:t>Past Order</a:t>
            </a:r>
            <a:r>
              <a:rPr lang="en"/>
              <a:t> from the landing screen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Customer’s list of past orders is displayed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Customer clicks a specific past order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Screen displays list of items from the selected order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Customer adds desired items to the new cart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Customer selects quantity and colour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9825" y="152400"/>
            <a:ext cx="27204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311700" y="555600"/>
            <a:ext cx="4467900" cy="8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</a:t>
            </a:r>
            <a:r>
              <a:rPr lang="en"/>
              <a:t>Past Orders</a:t>
            </a:r>
            <a:endParaRPr/>
          </a:p>
        </p:txBody>
      </p:sp>
      <p:sp>
        <p:nvSpPr>
          <p:cNvPr id="242" name="Google Shape;242;p34"/>
          <p:cNvSpPr txBox="1"/>
          <p:nvPr/>
        </p:nvSpPr>
        <p:spPr>
          <a:xfrm>
            <a:off x="137300" y="1298475"/>
            <a:ext cx="4382700" cy="27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Customer selects </a:t>
            </a:r>
            <a:r>
              <a:rPr i="1" lang="en"/>
              <a:t>Past Order</a:t>
            </a:r>
            <a:r>
              <a:rPr lang="en"/>
              <a:t> from the landing screen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Customer’s list of past orders is displayed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Customer clicks a specific past order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Screen displays list of items from the selected order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Customer adds desired items to the new cart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Customer selects quantity and colour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9825" y="152400"/>
            <a:ext cx="27204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311700" y="555600"/>
            <a:ext cx="4467900" cy="8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</a:t>
            </a:r>
            <a:r>
              <a:rPr lang="en"/>
              <a:t>Past Orders</a:t>
            </a:r>
            <a:endParaRPr/>
          </a:p>
        </p:txBody>
      </p:sp>
      <p:sp>
        <p:nvSpPr>
          <p:cNvPr id="249" name="Google Shape;249;p35"/>
          <p:cNvSpPr txBox="1"/>
          <p:nvPr/>
        </p:nvSpPr>
        <p:spPr>
          <a:xfrm>
            <a:off x="137300" y="1298475"/>
            <a:ext cx="4382700" cy="27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Customer selects </a:t>
            </a:r>
            <a:r>
              <a:rPr i="1" lang="en"/>
              <a:t>Past Order</a:t>
            </a:r>
            <a:r>
              <a:rPr lang="en"/>
              <a:t> from the landing screen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Customer’s list of past orders is displayed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Customer clicks a specific past order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Screen displays list of items from the selected order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Customer adds desired items to the new cart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Customer selects quantity and colour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9825" y="152400"/>
            <a:ext cx="27204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311700" y="555600"/>
            <a:ext cx="4467900" cy="8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 Order</a:t>
            </a:r>
            <a:endParaRPr/>
          </a:p>
        </p:txBody>
      </p:sp>
      <p:sp>
        <p:nvSpPr>
          <p:cNvPr id="256" name="Google Shape;256;p36"/>
          <p:cNvSpPr txBox="1"/>
          <p:nvPr/>
        </p:nvSpPr>
        <p:spPr>
          <a:xfrm>
            <a:off x="137300" y="1298475"/>
            <a:ext cx="4382700" cy="27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Customer selects process order.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List of stores is shown with addresses and contact information.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Customer selects store.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Pick up date is displayed.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Customer selects place order.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Order number, order date and store contact information are provided in case of follow up query or order cancelation.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Printer at selected location prints the pick slip.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9825" y="152400"/>
            <a:ext cx="27204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title"/>
          </p:nvPr>
        </p:nvSpPr>
        <p:spPr>
          <a:xfrm>
            <a:off x="311700" y="555600"/>
            <a:ext cx="4467900" cy="8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 Order</a:t>
            </a:r>
            <a:endParaRPr/>
          </a:p>
        </p:txBody>
      </p:sp>
      <p:sp>
        <p:nvSpPr>
          <p:cNvPr id="263" name="Google Shape;263;p37"/>
          <p:cNvSpPr txBox="1"/>
          <p:nvPr/>
        </p:nvSpPr>
        <p:spPr>
          <a:xfrm>
            <a:off x="137300" y="1298475"/>
            <a:ext cx="4382700" cy="27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Customer selects process order.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List of stores is shown with addresses and contact information.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Customer selects store.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Pick up date is displayed.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Customer selects place order.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Order number, order date and store contact information are provided in case of follow up query or order cancelation.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Printer at selected location prints the pick slip.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9825" y="152400"/>
            <a:ext cx="27204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311700" y="555600"/>
            <a:ext cx="4467900" cy="8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 Order</a:t>
            </a:r>
            <a:endParaRPr/>
          </a:p>
        </p:txBody>
      </p:sp>
      <p:sp>
        <p:nvSpPr>
          <p:cNvPr id="270" name="Google Shape;270;p38"/>
          <p:cNvSpPr txBox="1"/>
          <p:nvPr/>
        </p:nvSpPr>
        <p:spPr>
          <a:xfrm>
            <a:off x="137300" y="1298475"/>
            <a:ext cx="4382700" cy="27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Customer selects process orde</a:t>
            </a:r>
            <a:r>
              <a:rPr lang="en"/>
              <a:t>r.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List of stores is shown with addresses and contact information.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Customer selects store.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Pick up date is displayed.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Customer selects place order.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Order number, order date and store contact information are provided in case of follow up query or order cancelation.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Printer at selected location prints the pick slip.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9825" y="152400"/>
            <a:ext cx="27204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280650" y="598425"/>
            <a:ext cx="4045200" cy="7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Prototype Demo</a:t>
            </a:r>
            <a:endParaRPr sz="3600"/>
          </a:p>
        </p:txBody>
      </p:sp>
      <p:sp>
        <p:nvSpPr>
          <p:cNvPr id="277" name="Google Shape;277;p39"/>
          <p:cNvSpPr txBox="1"/>
          <p:nvPr>
            <p:ph idx="1" type="subTitle"/>
          </p:nvPr>
        </p:nvSpPr>
        <p:spPr>
          <a:xfrm>
            <a:off x="280650" y="1439273"/>
            <a:ext cx="4045200" cy="29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Selection Guide, Register, Place Order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Serial Number, Sign 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Past Order</a:t>
            </a:r>
            <a:endParaRPr/>
          </a:p>
        </p:txBody>
      </p:sp>
      <p:sp>
        <p:nvSpPr>
          <p:cNvPr id="278" name="Google Shape;278;p39"/>
          <p:cNvSpPr txBox="1"/>
          <p:nvPr/>
        </p:nvSpPr>
        <p:spPr>
          <a:xfrm>
            <a:off x="5158650" y="1393725"/>
            <a:ext cx="3196800" cy="3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https://pr.to/I8D27J/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2.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https://pr.to/4TXGSZ/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3.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https://pr.to/RXTLJT/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Outline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253125" y="1068775"/>
            <a:ext cx="2825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1.Database design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UI overview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3.UI walkthrough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highlight>
                  <a:srgbClr val="FFFF00"/>
                </a:highlight>
              </a:rPr>
              <a:t>INCOMPLETE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253125" y="1068775"/>
            <a:ext cx="2825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system database stores customer information, orders and a list of paints.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ER diagram displays the relationships between the entities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225" y="1170200"/>
            <a:ext cx="5760374" cy="1467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UI Overview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311700" y="1126300"/>
            <a:ext cx="36120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Register/login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Search by serial number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Search by selection guide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Search by past orders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View modify cart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Place order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650" y="1017800"/>
            <a:ext cx="5352425" cy="256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3674650" y="3532575"/>
            <a:ext cx="40464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Ordering System Use Case Diagram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555600"/>
            <a:ext cx="3941100" cy="8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Screen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137300" y="1298475"/>
            <a:ext cx="4382700" cy="27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landing screen has options to use either of the paint selection methods, as well as settings and carts</a:t>
            </a:r>
            <a:endParaRPr sz="1800"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0375" y="152400"/>
            <a:ext cx="27204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555600"/>
            <a:ext cx="3941100" cy="8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Register/Login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137300" y="1298475"/>
            <a:ext cx="4382700" cy="27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1.      Customer selects </a:t>
            </a:r>
            <a:r>
              <a:rPr b="1" i="1" lang="en"/>
              <a:t>register</a:t>
            </a:r>
            <a:r>
              <a:rPr b="1" lang="en"/>
              <a:t> button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     Customer is redirected to new customer form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     Customer fills out new customer form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     Customer returns to the previous page they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were on, and now the customer can include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View Past Orders and Place Order use case.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875" y="152400"/>
            <a:ext cx="272040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0875" y="152388"/>
            <a:ext cx="2720400" cy="4838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555600"/>
            <a:ext cx="3941100" cy="8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Register/Login</a:t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137300" y="1298475"/>
            <a:ext cx="4534500" cy="27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     Customer selects </a:t>
            </a:r>
            <a:r>
              <a:rPr i="1" lang="en"/>
              <a:t>register</a:t>
            </a:r>
            <a:r>
              <a:rPr lang="en"/>
              <a:t> button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     Customer is redirected to new customer form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3.      Customer fills out new customer form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     Customer returns to the previous page they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were on, and now the customer can include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View Past Orders and Place Order use case.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875" y="152400"/>
            <a:ext cx="27204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555600"/>
            <a:ext cx="3941100" cy="8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Register/Login</a:t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137300" y="1298475"/>
            <a:ext cx="4534500" cy="27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     Customer selects </a:t>
            </a:r>
            <a:r>
              <a:rPr i="1" lang="en"/>
              <a:t>register</a:t>
            </a:r>
            <a:r>
              <a:rPr lang="en"/>
              <a:t> button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     Customer is redirected to new customer form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     Customer fills out new customer form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4.      Customer returns to the previous page they 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were on, and now the customer can include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View Past Orders and Place Order use case.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875" y="152400"/>
            <a:ext cx="272040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0874" y="152388"/>
            <a:ext cx="2720400" cy="4838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