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18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0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7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1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2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2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457200" y="442913"/>
            <a:ext cx="1585913" cy="5986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10225087" y="442913"/>
            <a:ext cx="1585913" cy="5986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1014413" y="1271588"/>
            <a:ext cx="471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BROWSER</a:t>
            </a:r>
            <a:endParaRPr lang="pt-BR" sz="3600" dirty="0"/>
          </a:p>
        </p:txBody>
      </p:sp>
      <p:sp>
        <p:nvSpPr>
          <p:cNvPr id="9" name="CaixaDeTexto 8"/>
          <p:cNvSpPr txBox="1"/>
          <p:nvPr/>
        </p:nvSpPr>
        <p:spPr>
          <a:xfrm flipH="1">
            <a:off x="10896601" y="1271588"/>
            <a:ext cx="471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SERVER</a:t>
            </a:r>
            <a:endParaRPr lang="pt-BR" sz="3600" dirty="0"/>
          </a:p>
        </p:txBody>
      </p:sp>
      <p:sp>
        <p:nvSpPr>
          <p:cNvPr id="10" name="Seta para a Direita 9"/>
          <p:cNvSpPr/>
          <p:nvPr/>
        </p:nvSpPr>
        <p:spPr>
          <a:xfrm>
            <a:off x="2155027" y="714671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2155027" y="886120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1st </a:t>
            </a:r>
            <a:r>
              <a:rPr lang="pt-BR" dirty="0" err="1" smtClean="0"/>
              <a:t>request</a:t>
            </a:r>
            <a:r>
              <a:rPr lang="pt-BR" dirty="0" smtClean="0"/>
              <a:t> – POST - </a:t>
            </a:r>
            <a:r>
              <a:rPr lang="pt-BR" dirty="0"/>
              <a:t>https://studies.cs.helsinki.fi/exampleapp/new_note</a:t>
            </a:r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2155027" y="2373888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flipH="1">
            <a:off x="2562225" y="2515234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Response – 304 – HTML </a:t>
            </a:r>
            <a:r>
              <a:rPr lang="pt-BR" dirty="0" err="1" smtClean="0"/>
              <a:t>Document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>
            <a:off x="2228840" y="2912974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2352668" y="3081802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3st </a:t>
            </a:r>
            <a:r>
              <a:rPr lang="pt-BR" dirty="0" err="1" smtClean="0"/>
              <a:t>request</a:t>
            </a:r>
            <a:r>
              <a:rPr lang="pt-BR" dirty="0" smtClean="0"/>
              <a:t> – GET - </a:t>
            </a:r>
            <a:r>
              <a:rPr lang="pt-BR" dirty="0"/>
              <a:t>https://studies.cs.helsinki.fi/exampleapp/main.css</a:t>
            </a:r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2155032" y="1264681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 flipH="1">
            <a:off x="2502694" y="1477447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Response – 302 - </a:t>
            </a:r>
            <a:r>
              <a:rPr lang="pt-BR" dirty="0" err="1" smtClean="0"/>
              <a:t>Acepted</a:t>
            </a:r>
            <a:endParaRPr lang="pt-BR" dirty="0"/>
          </a:p>
        </p:txBody>
      </p:sp>
      <p:sp>
        <p:nvSpPr>
          <p:cNvPr id="19" name="Seta para a Direita 18"/>
          <p:cNvSpPr/>
          <p:nvPr/>
        </p:nvSpPr>
        <p:spPr>
          <a:xfrm>
            <a:off x="2155032" y="1834801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 flipH="1">
            <a:off x="2228840" y="1994425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st </a:t>
            </a:r>
            <a:r>
              <a:rPr lang="pt-BR" dirty="0" err="1" smtClean="0"/>
              <a:t>request</a:t>
            </a:r>
            <a:r>
              <a:rPr lang="pt-BR" dirty="0" smtClean="0"/>
              <a:t> – GET - </a:t>
            </a:r>
            <a:r>
              <a:rPr lang="pt-BR" dirty="0"/>
              <a:t>https://studies.cs.helsinki.fi/exampleapp/notes</a:t>
            </a:r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2155027" y="3483093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 flipH="1">
            <a:off x="2562225" y="3624439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Response – 304 – CSS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802973" y="344575"/>
            <a:ext cx="215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Part</a:t>
            </a:r>
            <a:r>
              <a:rPr lang="pt-BR" dirty="0" smtClean="0"/>
              <a:t> 0 – </a:t>
            </a:r>
            <a:r>
              <a:rPr lang="pt-BR" dirty="0" err="1" smtClean="0"/>
              <a:t>Exercise</a:t>
            </a:r>
            <a:r>
              <a:rPr lang="pt-BR" dirty="0" smtClean="0"/>
              <a:t> 0.4</a:t>
            </a:r>
            <a:endParaRPr lang="pt-BR" dirty="0"/>
          </a:p>
        </p:txBody>
      </p:sp>
      <p:sp>
        <p:nvSpPr>
          <p:cNvPr id="28" name="Seta para a Direita 27"/>
          <p:cNvSpPr/>
          <p:nvPr/>
        </p:nvSpPr>
        <p:spPr>
          <a:xfrm>
            <a:off x="2240761" y="4045715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flipH="1">
            <a:off x="2364589" y="4214543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st </a:t>
            </a:r>
            <a:r>
              <a:rPr lang="pt-BR" dirty="0" err="1" smtClean="0"/>
              <a:t>request</a:t>
            </a:r>
            <a:r>
              <a:rPr lang="pt-BR" dirty="0" smtClean="0"/>
              <a:t> – GET - </a:t>
            </a:r>
            <a:r>
              <a:rPr lang="pt-BR" dirty="0"/>
              <a:t>https://</a:t>
            </a:r>
            <a:r>
              <a:rPr lang="pt-BR" dirty="0" smtClean="0"/>
              <a:t>studies.cs.helsinki.fi/exampleapp/main.js</a:t>
            </a:r>
            <a:endParaRPr lang="pt-BR" dirty="0"/>
          </a:p>
        </p:txBody>
      </p:sp>
      <p:sp>
        <p:nvSpPr>
          <p:cNvPr id="30" name="Seta para a Direita 29"/>
          <p:cNvSpPr/>
          <p:nvPr/>
        </p:nvSpPr>
        <p:spPr>
          <a:xfrm rot="10800000">
            <a:off x="2166948" y="4615834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flipH="1">
            <a:off x="2574146" y="4757180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Response – 304 – </a:t>
            </a:r>
            <a:r>
              <a:rPr lang="pt-BR" dirty="0" err="1" smtClean="0"/>
              <a:t>JavaScript</a:t>
            </a:r>
            <a:r>
              <a:rPr lang="pt-BR" dirty="0" smtClean="0"/>
              <a:t> file</a:t>
            </a:r>
            <a:endParaRPr lang="pt-BR" dirty="0"/>
          </a:p>
        </p:txBody>
      </p:sp>
      <p:sp>
        <p:nvSpPr>
          <p:cNvPr id="32" name="Seta para a Direita 31"/>
          <p:cNvSpPr/>
          <p:nvPr/>
        </p:nvSpPr>
        <p:spPr>
          <a:xfrm>
            <a:off x="2240761" y="5183923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flipH="1">
            <a:off x="2364589" y="5352751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st </a:t>
            </a:r>
            <a:r>
              <a:rPr lang="pt-BR" dirty="0" err="1" smtClean="0"/>
              <a:t>request</a:t>
            </a:r>
            <a:r>
              <a:rPr lang="pt-BR" dirty="0" smtClean="0"/>
              <a:t> – GET - </a:t>
            </a:r>
            <a:r>
              <a:rPr lang="pt-BR" dirty="0"/>
              <a:t>https://</a:t>
            </a:r>
            <a:r>
              <a:rPr lang="pt-BR" dirty="0" smtClean="0"/>
              <a:t>studies.cs.helsinki.fi/exampleapp/data.json</a:t>
            </a:r>
            <a:endParaRPr lang="pt-BR" dirty="0"/>
          </a:p>
        </p:txBody>
      </p:sp>
      <p:sp>
        <p:nvSpPr>
          <p:cNvPr id="34" name="Seta para a Direita 33"/>
          <p:cNvSpPr/>
          <p:nvPr/>
        </p:nvSpPr>
        <p:spPr>
          <a:xfrm rot="10800000">
            <a:off x="2166948" y="5754042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 flipH="1">
            <a:off x="2574146" y="5895388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Response – 200 </a:t>
            </a:r>
            <a:r>
              <a:rPr lang="pt-BR" smtClean="0"/>
              <a:t>– JSON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392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Espiñeira</dc:creator>
  <cp:lastModifiedBy>Alexandre Espiñeira</cp:lastModifiedBy>
  <cp:revision>3</cp:revision>
  <dcterms:created xsi:type="dcterms:W3CDTF">2024-05-21T23:36:55Z</dcterms:created>
  <dcterms:modified xsi:type="dcterms:W3CDTF">2024-05-21T23:52:05Z</dcterms:modified>
</cp:coreProperties>
</file>