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4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18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02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47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1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2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2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D884-F8D4-44EF-BF64-7C01DEFA3B32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7518-F87D-4353-A2D7-0A91D39A0A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rredondado 5"/>
          <p:cNvSpPr/>
          <p:nvPr/>
        </p:nvSpPr>
        <p:spPr>
          <a:xfrm>
            <a:off x="457200" y="442913"/>
            <a:ext cx="1585913" cy="5986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10225087" y="442913"/>
            <a:ext cx="1585913" cy="5986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1014413" y="1271588"/>
            <a:ext cx="471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BROWSER</a:t>
            </a:r>
            <a:endParaRPr lang="pt-BR" sz="3600" dirty="0"/>
          </a:p>
        </p:txBody>
      </p:sp>
      <p:sp>
        <p:nvSpPr>
          <p:cNvPr id="9" name="CaixaDeTexto 8"/>
          <p:cNvSpPr txBox="1"/>
          <p:nvPr/>
        </p:nvSpPr>
        <p:spPr>
          <a:xfrm flipH="1">
            <a:off x="10896601" y="1271588"/>
            <a:ext cx="471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SERVER</a:t>
            </a:r>
            <a:endParaRPr lang="pt-BR" sz="3600" dirty="0"/>
          </a:p>
        </p:txBody>
      </p:sp>
      <p:sp>
        <p:nvSpPr>
          <p:cNvPr id="10" name="Seta para a Direita 9"/>
          <p:cNvSpPr/>
          <p:nvPr/>
        </p:nvSpPr>
        <p:spPr>
          <a:xfrm>
            <a:off x="2155027" y="714671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2155027" y="886120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1st </a:t>
            </a:r>
            <a:r>
              <a:rPr lang="pt-BR" dirty="0" err="1" smtClean="0"/>
              <a:t>request</a:t>
            </a:r>
            <a:r>
              <a:rPr lang="pt-BR" dirty="0" smtClean="0"/>
              <a:t> – </a:t>
            </a:r>
            <a:r>
              <a:rPr lang="pt-BR" dirty="0" smtClean="0"/>
              <a:t>GET </a:t>
            </a:r>
            <a:r>
              <a:rPr lang="pt-BR" dirty="0" smtClean="0"/>
              <a:t>- </a:t>
            </a:r>
            <a:r>
              <a:rPr lang="pt-BR" dirty="0"/>
              <a:t>https://studies.cs.helsinki.fi/exampleapp/spa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2155027" y="2373888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flipH="1">
            <a:off x="2439148" y="2516443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Response – 304 – CSS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>
            <a:off x="2228840" y="2912974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2352668" y="3081802"/>
            <a:ext cx="705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pt-BR" dirty="0" smtClean="0"/>
              <a:t>3st </a:t>
            </a:r>
            <a:r>
              <a:rPr lang="pt-BR" dirty="0" err="1" smtClean="0"/>
              <a:t>request</a:t>
            </a:r>
            <a:r>
              <a:rPr lang="pt-BR" dirty="0" smtClean="0"/>
              <a:t> – GET - </a:t>
            </a:r>
            <a:r>
              <a:rPr lang="pt-BR" dirty="0"/>
              <a:t>https://studies.cs.helsinki.fi/exampleapp/spa.js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2155032" y="1264681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 flipH="1">
            <a:off x="2439148" y="1443594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Response – 304 – HTML </a:t>
            </a:r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19" name="Seta para a Direita 18"/>
          <p:cNvSpPr/>
          <p:nvPr/>
        </p:nvSpPr>
        <p:spPr>
          <a:xfrm>
            <a:off x="2155032" y="1834801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 flipH="1">
            <a:off x="2228840" y="1994425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st </a:t>
            </a:r>
            <a:r>
              <a:rPr lang="pt-BR" dirty="0" err="1" smtClean="0"/>
              <a:t>request</a:t>
            </a:r>
            <a:r>
              <a:rPr lang="pt-BR" dirty="0" smtClean="0"/>
              <a:t> – GET - </a:t>
            </a:r>
            <a:r>
              <a:rPr lang="pt-BR" dirty="0"/>
              <a:t>https://studies.cs.helsinki.fi/exampleapp/main.css</a:t>
            </a:r>
            <a:endParaRPr lang="pt-BR" dirty="0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2155027" y="3483093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 flipH="1">
            <a:off x="2562225" y="3624439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Response – 304 – </a:t>
            </a:r>
            <a:r>
              <a:rPr lang="pt-BR" dirty="0" err="1"/>
              <a:t>JavaScript</a:t>
            </a:r>
            <a:r>
              <a:rPr lang="pt-BR" dirty="0"/>
              <a:t> file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802973" y="344575"/>
            <a:ext cx="215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Part</a:t>
            </a:r>
            <a:r>
              <a:rPr lang="pt-BR" dirty="0" smtClean="0"/>
              <a:t> 0 – </a:t>
            </a:r>
            <a:r>
              <a:rPr lang="pt-BR" dirty="0" err="1" smtClean="0"/>
              <a:t>Exercise</a:t>
            </a:r>
            <a:r>
              <a:rPr lang="pt-BR" dirty="0" smtClean="0"/>
              <a:t> </a:t>
            </a:r>
            <a:r>
              <a:rPr lang="pt-BR" dirty="0" smtClean="0"/>
              <a:t>0.5</a:t>
            </a:r>
            <a:endParaRPr lang="pt-BR" dirty="0"/>
          </a:p>
        </p:txBody>
      </p:sp>
      <p:sp>
        <p:nvSpPr>
          <p:cNvPr id="28" name="Seta para a Direita 27"/>
          <p:cNvSpPr/>
          <p:nvPr/>
        </p:nvSpPr>
        <p:spPr>
          <a:xfrm>
            <a:off x="2240761" y="4045715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flipH="1">
            <a:off x="2364589" y="4214543"/>
            <a:ext cx="705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pt-BR" dirty="0"/>
              <a:t>4</a:t>
            </a:r>
            <a:r>
              <a:rPr lang="pt-BR" dirty="0" smtClean="0"/>
              <a:t>st </a:t>
            </a:r>
            <a:r>
              <a:rPr lang="pt-BR" dirty="0" err="1" smtClean="0"/>
              <a:t>request</a:t>
            </a:r>
            <a:r>
              <a:rPr lang="pt-BR" dirty="0" smtClean="0"/>
              <a:t> – GET - </a:t>
            </a:r>
            <a:r>
              <a:rPr lang="pt-BR" dirty="0"/>
              <a:t>https://studies.cs.helsinki.fi/exampleapp/data.json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0" name="Seta para a Direita 29"/>
          <p:cNvSpPr/>
          <p:nvPr/>
        </p:nvSpPr>
        <p:spPr>
          <a:xfrm rot="10800000">
            <a:off x="2166948" y="4615834"/>
            <a:ext cx="7872412" cy="67151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flipH="1">
            <a:off x="2574146" y="4757180"/>
            <a:ext cx="70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Response – 304 – </a:t>
            </a:r>
            <a:r>
              <a:rPr lang="pt-BR" dirty="0"/>
              <a:t>JSON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392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Espiñeira</dc:creator>
  <cp:lastModifiedBy>Alexandre Espiñeira</cp:lastModifiedBy>
  <cp:revision>5</cp:revision>
  <dcterms:created xsi:type="dcterms:W3CDTF">2024-05-21T23:36:55Z</dcterms:created>
  <dcterms:modified xsi:type="dcterms:W3CDTF">2024-05-22T00:21:15Z</dcterms:modified>
</cp:coreProperties>
</file>