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8"/>
  </p:normalViewPr>
  <p:slideViewPr>
    <p:cSldViewPr snapToGrid="0" snapToObjects="1">
      <p:cViewPr varScale="1">
        <p:scale>
          <a:sx n="71" d="100"/>
          <a:sy n="71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1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9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38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8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0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4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8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11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3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21EB-6EC6-6D45-97F0-51E5788F5CCA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2889-946E-FE40-A1E3-3138F9E8DD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3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16" y="31219"/>
            <a:ext cx="3236214" cy="18976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1552" y="1667435"/>
            <a:ext cx="1362636" cy="2510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Frame 641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3502958" y="2133599"/>
            <a:ext cx="4198620" cy="2283460"/>
            <a:chOff x="3502958" y="2061883"/>
            <a:chExt cx="4198620" cy="22834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58" y="2061883"/>
              <a:ext cx="4198620" cy="228346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168587" y="3710614"/>
              <a:ext cx="1362636" cy="251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Frame 641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86694" y="3707239"/>
              <a:ext cx="1362636" cy="251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Frame 661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3502958" y="4189502"/>
            <a:ext cx="4198620" cy="2283460"/>
            <a:chOff x="3502958" y="4028141"/>
            <a:chExt cx="4198620" cy="228346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58" y="4028141"/>
              <a:ext cx="4198620" cy="228346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168587" y="5659996"/>
              <a:ext cx="1362636" cy="251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Frame 641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86694" y="5659996"/>
              <a:ext cx="1362636" cy="2510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Frame 691</a:t>
              </a:r>
              <a:endParaRPr kumimoji="1"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5181600" y="896471"/>
            <a:ext cx="215153" cy="1972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51294" y="192885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(a) </a:t>
            </a:r>
            <a:r>
              <a:rPr kumimoji="1" lang="zh-CN" altLang="en-US" dirty="0" smtClean="0"/>
              <a:t>模板示意图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9675" y="399228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(b)</a:t>
            </a:r>
            <a:r>
              <a:rPr kumimoji="1" lang="zh-CN" altLang="en-US" dirty="0" smtClean="0"/>
              <a:t> 稳定的跟踪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86324" y="607852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de-DE" altLang="zh-CN" dirty="0" smtClean="0"/>
              <a:t>(c)</a:t>
            </a:r>
            <a:r>
              <a:rPr kumimoji="1" lang="zh-CN" altLang="en-US" dirty="0" smtClean="0"/>
              <a:t> 不稳定的跟踪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39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28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官同凡</dc:creator>
  <cp:lastModifiedBy>官同凡</cp:lastModifiedBy>
  <cp:revision>4</cp:revision>
  <dcterms:created xsi:type="dcterms:W3CDTF">2017-05-13T03:49:22Z</dcterms:created>
  <dcterms:modified xsi:type="dcterms:W3CDTF">2017-05-13T12:56:06Z</dcterms:modified>
</cp:coreProperties>
</file>