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
  </p:notesMasterIdLst>
  <p:sldIdLst>
    <p:sldId id="256" r:id="rId2"/>
    <p:sldId id="257" r:id="rId3"/>
  </p:sldIdLst>
  <p:sldSz cx="9906000" cy="6858000" type="A4"/>
  <p:notesSz cx="6735763" cy="9866313"/>
  <p:defaultText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308EE"/>
    <a:srgbClr val="00FFFF"/>
    <a:srgbClr val="FFFFCC"/>
    <a:srgbClr val="FFFF66"/>
    <a:srgbClr val="FFFFFF"/>
    <a:srgbClr val="AE83FB"/>
    <a:srgbClr val="F7F9DF"/>
    <a:srgbClr val="E2E8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89680" autoAdjust="0"/>
  </p:normalViewPr>
  <p:slideViewPr>
    <p:cSldViewPr>
      <p:cViewPr varScale="1">
        <p:scale>
          <a:sx n="82" d="100"/>
          <a:sy n="82" d="100"/>
        </p:scale>
        <p:origin x="1536"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12056112-CDCF-417A-9626-3CCAD9DE1411}" type="datetimeFigureOut">
              <a:rPr kumimoji="1" lang="ja-JP" altLang="en-US" smtClean="0"/>
              <a:t>2015/11/26</a:t>
            </a:fld>
            <a:endParaRPr kumimoji="1"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EEABC778-B1FA-4A02-8E3E-F58A01939503}" type="slidenum">
              <a:rPr kumimoji="1" lang="ja-JP" altLang="en-US" smtClean="0"/>
              <a:t>‹#›</a:t>
            </a:fld>
            <a:endParaRPr kumimoji="1" lang="ja-JP" altLang="en-US"/>
          </a:p>
        </p:txBody>
      </p:sp>
    </p:spTree>
    <p:extLst>
      <p:ext uri="{BB962C8B-B14F-4D97-AF65-F5344CB8AC3E}">
        <p14:creationId xmlns:p14="http://schemas.microsoft.com/office/powerpoint/2010/main" val="4130962669"/>
      </p:ext>
    </p:extLst>
  </p:cSld>
  <p:clrMap bg1="lt1" tx1="dk1" bg2="lt2" tx2="dk2" accent1="accent1" accent2="accent2" accent3="accent3" accent4="accent4" accent5="accent5" accent6="accent6" hlink="hlink" folHlink="folHlink"/>
  <p:notesStyle>
    <a:lvl1pPr marL="0" algn="l" defTabSz="914331" rtl="0" eaLnBrk="1" latinLnBrk="0" hangingPunct="1">
      <a:defRPr kumimoji="1" sz="1200" kern="1200">
        <a:solidFill>
          <a:schemeClr val="tx1"/>
        </a:solidFill>
        <a:latin typeface="+mn-lt"/>
        <a:ea typeface="+mn-ea"/>
        <a:cs typeface="+mn-cs"/>
      </a:defRPr>
    </a:lvl1pPr>
    <a:lvl2pPr marL="457165" algn="l" defTabSz="914331" rtl="0" eaLnBrk="1" latinLnBrk="0" hangingPunct="1">
      <a:defRPr kumimoji="1" sz="1200" kern="1200">
        <a:solidFill>
          <a:schemeClr val="tx1"/>
        </a:solidFill>
        <a:latin typeface="+mn-lt"/>
        <a:ea typeface="+mn-ea"/>
        <a:cs typeface="+mn-cs"/>
      </a:defRPr>
    </a:lvl2pPr>
    <a:lvl3pPr marL="914331" algn="l" defTabSz="914331" rtl="0" eaLnBrk="1" latinLnBrk="0" hangingPunct="1">
      <a:defRPr kumimoji="1" sz="1200" kern="1200">
        <a:solidFill>
          <a:schemeClr val="tx1"/>
        </a:solidFill>
        <a:latin typeface="+mn-lt"/>
        <a:ea typeface="+mn-ea"/>
        <a:cs typeface="+mn-cs"/>
      </a:defRPr>
    </a:lvl3pPr>
    <a:lvl4pPr marL="1371495" algn="l" defTabSz="914331" rtl="0" eaLnBrk="1" latinLnBrk="0" hangingPunct="1">
      <a:defRPr kumimoji="1" sz="1200" kern="1200">
        <a:solidFill>
          <a:schemeClr val="tx1"/>
        </a:solidFill>
        <a:latin typeface="+mn-lt"/>
        <a:ea typeface="+mn-ea"/>
        <a:cs typeface="+mn-cs"/>
      </a:defRPr>
    </a:lvl4pPr>
    <a:lvl5pPr marL="1828660" algn="l" defTabSz="914331" rtl="0" eaLnBrk="1" latinLnBrk="0" hangingPunct="1">
      <a:defRPr kumimoji="1" sz="1200" kern="1200">
        <a:solidFill>
          <a:schemeClr val="tx1"/>
        </a:solidFill>
        <a:latin typeface="+mn-lt"/>
        <a:ea typeface="+mn-ea"/>
        <a:cs typeface="+mn-cs"/>
      </a:defRPr>
    </a:lvl5pPr>
    <a:lvl6pPr marL="2285826" algn="l" defTabSz="914331" rtl="0" eaLnBrk="1" latinLnBrk="0" hangingPunct="1">
      <a:defRPr kumimoji="1" sz="1200" kern="1200">
        <a:solidFill>
          <a:schemeClr val="tx1"/>
        </a:solidFill>
        <a:latin typeface="+mn-lt"/>
        <a:ea typeface="+mn-ea"/>
        <a:cs typeface="+mn-cs"/>
      </a:defRPr>
    </a:lvl6pPr>
    <a:lvl7pPr marL="2742990" algn="l" defTabSz="914331" rtl="0" eaLnBrk="1" latinLnBrk="0" hangingPunct="1">
      <a:defRPr kumimoji="1" sz="1200" kern="1200">
        <a:solidFill>
          <a:schemeClr val="tx1"/>
        </a:solidFill>
        <a:latin typeface="+mn-lt"/>
        <a:ea typeface="+mn-ea"/>
        <a:cs typeface="+mn-cs"/>
      </a:defRPr>
    </a:lvl7pPr>
    <a:lvl8pPr marL="3200156" algn="l" defTabSz="914331" rtl="0" eaLnBrk="1" latinLnBrk="0" hangingPunct="1">
      <a:defRPr kumimoji="1" sz="1200" kern="1200">
        <a:solidFill>
          <a:schemeClr val="tx1"/>
        </a:solidFill>
        <a:latin typeface="+mn-lt"/>
        <a:ea typeface="+mn-ea"/>
        <a:cs typeface="+mn-cs"/>
      </a:defRPr>
    </a:lvl8pPr>
    <a:lvl9pPr marL="3657321" algn="l" defTabSz="914331"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ABC778-B1FA-4A02-8E3E-F58A01939503}" type="slidenum">
              <a:rPr kumimoji="1" lang="ja-JP" altLang="en-US" smtClean="0"/>
              <a:t>0</a:t>
            </a:fld>
            <a:endParaRPr kumimoji="1" lang="ja-JP" altLang="en-US"/>
          </a:p>
        </p:txBody>
      </p:sp>
    </p:spTree>
    <p:extLst>
      <p:ext uri="{BB962C8B-B14F-4D97-AF65-F5344CB8AC3E}">
        <p14:creationId xmlns:p14="http://schemas.microsoft.com/office/powerpoint/2010/main" val="4259490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679057"/>
            <a:ext cx="8420100" cy="1470025"/>
          </a:xfrm>
        </p:spPr>
        <p:txBody>
          <a:bodyPr>
            <a:normAutofit/>
          </a:bodyPr>
          <a:lstStyle>
            <a:lvl1pPr algn="ctr">
              <a:defRPr sz="32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485900" y="4221088"/>
            <a:ext cx="6934200" cy="1417712"/>
          </a:xfrm>
        </p:spPr>
        <p:txBody>
          <a:bodyPr/>
          <a:lstStyle>
            <a:lvl1pPr marL="0" indent="0" algn="ctr">
              <a:buNone/>
              <a:defRPr>
                <a:solidFill>
                  <a:schemeClr val="tx1">
                    <a:tint val="75000"/>
                  </a:schemeClr>
                </a:solidFill>
              </a:defRPr>
            </a:lvl1pPr>
            <a:lvl2pPr marL="457165" indent="0" algn="ctr">
              <a:buNone/>
              <a:defRPr>
                <a:solidFill>
                  <a:schemeClr val="tx1">
                    <a:tint val="75000"/>
                  </a:schemeClr>
                </a:solidFill>
              </a:defRPr>
            </a:lvl2pPr>
            <a:lvl3pPr marL="914331" indent="0" algn="ctr">
              <a:buNone/>
              <a:defRPr>
                <a:solidFill>
                  <a:schemeClr val="tx1">
                    <a:tint val="75000"/>
                  </a:schemeClr>
                </a:solidFill>
              </a:defRPr>
            </a:lvl3pPr>
            <a:lvl4pPr marL="1371495" indent="0" algn="ctr">
              <a:buNone/>
              <a:defRPr>
                <a:solidFill>
                  <a:schemeClr val="tx1">
                    <a:tint val="75000"/>
                  </a:schemeClr>
                </a:solidFill>
              </a:defRPr>
            </a:lvl4pPr>
            <a:lvl5pPr marL="1828660" indent="0" algn="ctr">
              <a:buNone/>
              <a:defRPr>
                <a:solidFill>
                  <a:schemeClr val="tx1">
                    <a:tint val="75000"/>
                  </a:schemeClr>
                </a:solidFill>
              </a:defRPr>
            </a:lvl5pPr>
            <a:lvl6pPr marL="2285826" indent="0" algn="ctr">
              <a:buNone/>
              <a:defRPr>
                <a:solidFill>
                  <a:schemeClr val="tx1">
                    <a:tint val="75000"/>
                  </a:schemeClr>
                </a:solidFill>
              </a:defRPr>
            </a:lvl6pPr>
            <a:lvl7pPr marL="2742990" indent="0" algn="ctr">
              <a:buNone/>
              <a:defRPr>
                <a:solidFill>
                  <a:schemeClr val="tx1">
                    <a:tint val="75000"/>
                  </a:schemeClr>
                </a:solidFill>
              </a:defRPr>
            </a:lvl7pPr>
            <a:lvl8pPr marL="3200156" indent="0" algn="ctr">
              <a:buNone/>
              <a:defRPr>
                <a:solidFill>
                  <a:schemeClr val="tx1">
                    <a:tint val="75000"/>
                  </a:schemeClr>
                </a:solidFill>
              </a:defRPr>
            </a:lvl8pPr>
            <a:lvl9pPr marL="3657321"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B1BAB31-EF95-45F2-9EB1-DB408BD002E9}" type="datetime1">
              <a:rPr kumimoji="1" lang="ja-JP" altLang="en-US" smtClean="0"/>
              <a:t>2015/11/26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CDA7CF-3E48-41EA-AF5C-3FCD31B8EB5E}" type="slidenum">
              <a:rPr kumimoji="1" lang="ja-JP" altLang="en-US" smtClean="0"/>
              <a:t>‹#›</a:t>
            </a:fld>
            <a:endParaRPr kumimoji="1" lang="ja-JP" altLang="en-US"/>
          </a:p>
        </p:txBody>
      </p:sp>
      <p:sp>
        <p:nvSpPr>
          <p:cNvPr id="7" name="Rectangle 4"/>
          <p:cNvSpPr>
            <a:spLocks noChangeArrowheads="1"/>
          </p:cNvSpPr>
          <p:nvPr userDrawn="1"/>
        </p:nvSpPr>
        <p:spPr bwMode="auto">
          <a:xfrm>
            <a:off x="315919" y="838200"/>
            <a:ext cx="9274175" cy="76200"/>
          </a:xfrm>
          <a:prstGeom prst="rect">
            <a:avLst/>
          </a:prstGeom>
          <a:gradFill rotWithShape="1">
            <a:gsLst>
              <a:gs pos="0">
                <a:srgbClr val="A9CBFF"/>
              </a:gs>
              <a:gs pos="100000">
                <a:srgbClr val="0066FF"/>
              </a:gs>
            </a:gsLst>
            <a:lin ang="5400000" scaled="1"/>
          </a:gradFill>
          <a:ln>
            <a:noFill/>
          </a:ln>
          <a:effectLst/>
          <a:extLst/>
        </p:spPr>
        <p:txBody>
          <a:bodyPr wrap="none" lIns="91433" tIns="45717" rIns="91433" bIns="45717" anchor="ctr"/>
          <a:lstStyle/>
          <a:p>
            <a:pPr algn="r" fontAlgn="auto">
              <a:spcAft>
                <a:spcPts val="0"/>
              </a:spcAft>
              <a:defRPr/>
            </a:pPr>
            <a:endParaRPr lang="ja-JP" altLang="ja-JP" sz="1400" dirty="0">
              <a:solidFill>
                <a:schemeClr val="bg1"/>
              </a:solidFill>
              <a:latin typeface="HGP創英角ｺﾞｼｯｸUB" pitchFamily="50" charset="-128"/>
              <a:ea typeface="HGP創英角ｺﾞｼｯｸUB" pitchFamily="50" charset="-128"/>
            </a:endParaRPr>
          </a:p>
        </p:txBody>
      </p:sp>
      <p:pic>
        <p:nvPicPr>
          <p:cNvPr id="8" name="Picture 5" descr="CS1_p3C"/>
          <p:cNvPicPr>
            <a:picLocks noChangeAspect="1" noChangeArrowheads="1"/>
          </p:cNvPicPr>
          <p:nvPr userDrawn="1"/>
        </p:nvPicPr>
        <p:blipFill>
          <a:blip r:embed="rId2"/>
          <a:srcRect/>
          <a:stretch>
            <a:fillRect/>
          </a:stretch>
        </p:blipFill>
        <p:spPr bwMode="auto">
          <a:xfrm>
            <a:off x="130181" y="493716"/>
            <a:ext cx="2613025" cy="758825"/>
          </a:xfrm>
          <a:prstGeom prst="rect">
            <a:avLst/>
          </a:prstGeom>
          <a:noFill/>
          <a:ln w="9525">
            <a:noFill/>
            <a:miter lim="800000"/>
            <a:headEnd/>
            <a:tailEnd/>
          </a:ln>
        </p:spPr>
      </p:pic>
    </p:spTree>
    <p:extLst>
      <p:ext uri="{BB962C8B-B14F-4D97-AF65-F5344CB8AC3E}">
        <p14:creationId xmlns:p14="http://schemas.microsoft.com/office/powerpoint/2010/main" val="40980999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93130" y="620691"/>
            <a:ext cx="9512397" cy="2016224"/>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1ADBFDE-9EFE-4FF2-9632-44F4F1C71EE7}" type="datetime1">
              <a:rPr kumimoji="1" lang="ja-JP" altLang="en-US" smtClean="0"/>
              <a:t>2015/11/26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CDA7CF-3E48-41EA-AF5C-3FCD31B8EB5E}" type="slidenum">
              <a:rPr kumimoji="1" lang="ja-JP" altLang="en-US" smtClean="0"/>
              <a:t>‹#›</a:t>
            </a:fld>
            <a:endParaRPr kumimoji="1" lang="ja-JP" altLang="en-US" dirty="0"/>
          </a:p>
        </p:txBody>
      </p:sp>
      <p:sp>
        <p:nvSpPr>
          <p:cNvPr id="7" name="Rectangle 6"/>
          <p:cNvSpPr>
            <a:spLocks noChangeArrowheads="1"/>
          </p:cNvSpPr>
          <p:nvPr userDrawn="1"/>
        </p:nvSpPr>
        <p:spPr bwMode="auto">
          <a:xfrm>
            <a:off x="183000" y="548680"/>
            <a:ext cx="9540000" cy="36000"/>
          </a:xfrm>
          <a:prstGeom prst="rect">
            <a:avLst/>
          </a:prstGeom>
          <a:gradFill rotWithShape="1">
            <a:gsLst>
              <a:gs pos="0">
                <a:srgbClr val="A9CBFF"/>
              </a:gs>
              <a:gs pos="100000">
                <a:srgbClr val="0066FF"/>
              </a:gs>
            </a:gsLst>
            <a:lin ang="5400000" scaled="1"/>
          </a:gradFill>
          <a:ln>
            <a:noFill/>
          </a:ln>
          <a:effectLst/>
          <a:extLst/>
        </p:spPr>
        <p:txBody>
          <a:bodyPr wrap="none" lIns="91433" tIns="45717" rIns="91433" bIns="45717" anchor="ctr"/>
          <a:lstStyle/>
          <a:p>
            <a:pPr algn="r" fontAlgn="auto">
              <a:spcAft>
                <a:spcPts val="0"/>
              </a:spcAft>
              <a:defRPr/>
            </a:pPr>
            <a:endParaRPr lang="ja-JP" altLang="ja-JP" sz="1400" dirty="0">
              <a:solidFill>
                <a:schemeClr val="bg1"/>
              </a:solidFill>
              <a:latin typeface="HGP創英角ｺﾞｼｯｸUB" pitchFamily="50" charset="-128"/>
              <a:ea typeface="HGP創英角ｺﾞｼｯｸUB" pitchFamily="50" charset="-128"/>
            </a:endParaRPr>
          </a:p>
        </p:txBody>
      </p:sp>
      <p:pic>
        <p:nvPicPr>
          <p:cNvPr id="8" name="Picture 7" descr="CS1_p3C"/>
          <p:cNvPicPr>
            <a:picLocks noChangeAspect="1" noChangeArrowheads="1"/>
          </p:cNvPicPr>
          <p:nvPr userDrawn="1"/>
        </p:nvPicPr>
        <p:blipFill>
          <a:blip r:embed="rId2"/>
          <a:srcRect/>
          <a:stretch>
            <a:fillRect/>
          </a:stretch>
        </p:blipFill>
        <p:spPr bwMode="auto">
          <a:xfrm>
            <a:off x="8481395" y="116672"/>
            <a:ext cx="1241176" cy="360000"/>
          </a:xfrm>
          <a:prstGeom prst="rect">
            <a:avLst/>
          </a:prstGeom>
          <a:noFill/>
          <a:ln w="9525">
            <a:noFill/>
            <a:miter lim="800000"/>
            <a:headEnd/>
            <a:tailEnd/>
          </a:ln>
        </p:spPr>
      </p:pic>
    </p:spTree>
    <p:extLst>
      <p:ext uri="{BB962C8B-B14F-4D97-AF65-F5344CB8AC3E}">
        <p14:creationId xmlns:p14="http://schemas.microsoft.com/office/powerpoint/2010/main" val="1594953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4"/>
            <a:ext cx="8420100" cy="1362076"/>
          </a:xfrm>
        </p:spPr>
        <p:txBody>
          <a:bodyPr anchor="t"/>
          <a:lstStyle>
            <a:lvl1pPr algn="l">
              <a:defRPr sz="3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165" indent="0">
              <a:buNone/>
              <a:defRPr sz="1800">
                <a:solidFill>
                  <a:schemeClr val="tx1">
                    <a:tint val="75000"/>
                  </a:schemeClr>
                </a:solidFill>
              </a:defRPr>
            </a:lvl2pPr>
            <a:lvl3pPr marL="914331" indent="0">
              <a:buNone/>
              <a:defRPr sz="1600">
                <a:solidFill>
                  <a:schemeClr val="tx1">
                    <a:tint val="75000"/>
                  </a:schemeClr>
                </a:solidFill>
              </a:defRPr>
            </a:lvl3pPr>
            <a:lvl4pPr marL="1371495" indent="0">
              <a:buNone/>
              <a:defRPr sz="1400">
                <a:solidFill>
                  <a:schemeClr val="tx1">
                    <a:tint val="75000"/>
                  </a:schemeClr>
                </a:solidFill>
              </a:defRPr>
            </a:lvl4pPr>
            <a:lvl5pPr marL="1828660" indent="0">
              <a:buNone/>
              <a:defRPr sz="1400">
                <a:solidFill>
                  <a:schemeClr val="tx1">
                    <a:tint val="75000"/>
                  </a:schemeClr>
                </a:solidFill>
              </a:defRPr>
            </a:lvl5pPr>
            <a:lvl6pPr marL="2285826" indent="0">
              <a:buNone/>
              <a:defRPr sz="1400">
                <a:solidFill>
                  <a:schemeClr val="tx1">
                    <a:tint val="75000"/>
                  </a:schemeClr>
                </a:solidFill>
              </a:defRPr>
            </a:lvl6pPr>
            <a:lvl7pPr marL="2742990" indent="0">
              <a:buNone/>
              <a:defRPr sz="1400">
                <a:solidFill>
                  <a:schemeClr val="tx1">
                    <a:tint val="75000"/>
                  </a:schemeClr>
                </a:solidFill>
              </a:defRPr>
            </a:lvl7pPr>
            <a:lvl8pPr marL="3200156" indent="0">
              <a:buNone/>
              <a:defRPr sz="1400">
                <a:solidFill>
                  <a:schemeClr val="tx1">
                    <a:tint val="75000"/>
                  </a:schemeClr>
                </a:solidFill>
              </a:defRPr>
            </a:lvl8pPr>
            <a:lvl9pPr marL="3657321"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D3F732C-C2C7-40A0-9841-9B75E3C289B5}" type="datetime1">
              <a:rPr kumimoji="1" lang="ja-JP" altLang="en-US" smtClean="0"/>
              <a:t>2015/11/26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CDA7CF-3E48-41EA-AF5C-3FCD31B8EB5E}" type="slidenum">
              <a:rPr kumimoji="1" lang="ja-JP" altLang="en-US" smtClean="0"/>
              <a:t>‹#›</a:t>
            </a:fld>
            <a:endParaRPr kumimoji="1" lang="ja-JP" altLang="en-US"/>
          </a:p>
        </p:txBody>
      </p:sp>
    </p:spTree>
    <p:extLst>
      <p:ext uri="{BB962C8B-B14F-4D97-AF65-F5344CB8AC3E}">
        <p14:creationId xmlns:p14="http://schemas.microsoft.com/office/powerpoint/2010/main" val="24208919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86580" y="116674"/>
            <a:ext cx="8915400" cy="432008"/>
          </a:xfrm>
          <a:prstGeom prst="rect">
            <a:avLst/>
          </a:prstGeom>
        </p:spPr>
        <p:txBody>
          <a:bodyPr vert="horz" lIns="35997" tIns="35997" rIns="35997" bIns="35997"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93131" y="620688"/>
            <a:ext cx="8915400" cy="4525963"/>
          </a:xfrm>
          <a:prstGeom prst="rect">
            <a:avLst/>
          </a:prstGeom>
        </p:spPr>
        <p:txBody>
          <a:bodyPr vert="horz" lIns="35997" tIns="35997" rIns="35997" bIns="35997"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95300" y="6356353"/>
            <a:ext cx="2311400" cy="365125"/>
          </a:xfrm>
          <a:prstGeom prst="rect">
            <a:avLst/>
          </a:prstGeom>
        </p:spPr>
        <p:txBody>
          <a:bodyPr vert="horz" lIns="91433" tIns="45717" rIns="91433" bIns="45717" rtlCol="0" anchor="ctr"/>
          <a:lstStyle>
            <a:lvl1pPr algn="l">
              <a:defRPr sz="1200">
                <a:solidFill>
                  <a:schemeClr val="tx1">
                    <a:tint val="75000"/>
                  </a:schemeClr>
                </a:solidFill>
              </a:defRPr>
            </a:lvl1pPr>
          </a:lstStyle>
          <a:p>
            <a:fld id="{B7AD82B3-CF30-443C-9021-0179A8F8F127}" type="datetime1">
              <a:rPr kumimoji="1" lang="ja-JP" altLang="en-US" smtClean="0"/>
              <a:t>2015/11/26</a:t>
            </a:fld>
            <a:endParaRPr kumimoji="1" lang="ja-JP" altLang="en-US"/>
          </a:p>
        </p:txBody>
      </p:sp>
      <p:sp>
        <p:nvSpPr>
          <p:cNvPr id="5" name="フッター プレースホルダー 4"/>
          <p:cNvSpPr>
            <a:spLocks noGrp="1"/>
          </p:cNvSpPr>
          <p:nvPr>
            <p:ph type="ftr" sz="quarter" idx="3"/>
          </p:nvPr>
        </p:nvSpPr>
        <p:spPr>
          <a:xfrm>
            <a:off x="3384550" y="6356353"/>
            <a:ext cx="3136900" cy="365125"/>
          </a:xfrm>
          <a:prstGeom prst="rect">
            <a:avLst/>
          </a:prstGeom>
        </p:spPr>
        <p:txBody>
          <a:bodyPr vert="horz" lIns="91433" tIns="45717" rIns="91433" bIns="45717"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594600" y="6642000"/>
            <a:ext cx="2311400" cy="216000"/>
          </a:xfrm>
          <a:prstGeom prst="rect">
            <a:avLst/>
          </a:prstGeom>
        </p:spPr>
        <p:txBody>
          <a:bodyPr vert="horz" lIns="91433" tIns="45717" rIns="91433" bIns="45717" rtlCol="0" anchor="b">
            <a:noAutofit/>
          </a:bodyPr>
          <a:lstStyle>
            <a:lvl1pPr algn="r">
              <a:defRPr sz="1200">
                <a:solidFill>
                  <a:schemeClr val="tx1">
                    <a:tint val="75000"/>
                  </a:schemeClr>
                </a:solidFill>
                <a:latin typeface="+mn-lt"/>
              </a:defRPr>
            </a:lvl1pPr>
          </a:lstStyle>
          <a:p>
            <a:fld id="{F1CDA7CF-3E48-41EA-AF5C-3FCD31B8EB5E}" type="slidenum">
              <a:rPr lang="ja-JP" altLang="en-US" smtClean="0"/>
              <a:pPr/>
              <a:t>‹#›</a:t>
            </a:fld>
            <a:endParaRPr lang="ja-JP" altLang="en-US" dirty="0"/>
          </a:p>
        </p:txBody>
      </p:sp>
      <p:sp>
        <p:nvSpPr>
          <p:cNvPr id="7" name="Text Box 8"/>
          <p:cNvSpPr txBox="1">
            <a:spLocks noChangeArrowheads="1"/>
          </p:cNvSpPr>
          <p:nvPr userDrawn="1"/>
        </p:nvSpPr>
        <p:spPr bwMode="auto">
          <a:xfrm>
            <a:off x="493" y="6633493"/>
            <a:ext cx="3312000" cy="233014"/>
          </a:xfrm>
          <a:prstGeom prst="rect">
            <a:avLst/>
          </a:prstGeom>
          <a:noFill/>
          <a:ln>
            <a:noFill/>
          </a:ln>
          <a:effectLst/>
          <a:extLst/>
        </p:spPr>
        <p:txBody>
          <a:bodyPr vert="horz" wrap="square" lIns="89993" tIns="46797" rIns="89993" bIns="46797" numCol="1" anchor="b" anchorCtr="0" compatLnSpc="1">
            <a:prstTxWarp prst="textNoShape">
              <a:avLst/>
            </a:prstTxWarp>
            <a:noAutofit/>
          </a:bodyPr>
          <a:lstStyle>
            <a:defPPr>
              <a:defRPr lang="ja-JP"/>
            </a:defPPr>
            <a:lvl1pPr marL="0" algn="l" defTabSz="914400" rtl="0" eaLnBrk="1" fontAlgn="auto" latinLnBrk="0" hangingPunct="1">
              <a:lnSpc>
                <a:spcPct val="90000"/>
              </a:lnSpc>
              <a:spcBef>
                <a:spcPct val="0"/>
              </a:spcBef>
              <a:spcAft>
                <a:spcPts val="0"/>
              </a:spcAft>
              <a:defRPr kumimoji="1" sz="1000" kern="1200" baseline="0">
                <a:solidFill>
                  <a:schemeClr val="tx1"/>
                </a:solidFill>
                <a:latin typeface="+mn-lt"/>
                <a:ea typeface="HGP創英角ｺﾞｼｯｸUB"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smtClean="0">
                <a:solidFill>
                  <a:schemeClr val="tx1">
                    <a:lumMod val="50000"/>
                    <a:lumOff val="50000"/>
                  </a:schemeClr>
                </a:solidFill>
                <a:latin typeface="+mj-ea"/>
                <a:ea typeface="+mj-ea"/>
              </a:rPr>
              <a:t>次期基幹系システム推進室  </a:t>
            </a:r>
            <a:r>
              <a:rPr lang="en-US" altLang="ja-JP" dirty="0" smtClean="0">
                <a:solidFill>
                  <a:schemeClr val="tx1">
                    <a:lumMod val="50000"/>
                    <a:lumOff val="50000"/>
                  </a:schemeClr>
                </a:solidFill>
                <a:latin typeface="+mj-ea"/>
                <a:ea typeface="+mj-ea"/>
              </a:rPr>
              <a:t>Project</a:t>
            </a:r>
            <a:r>
              <a:rPr lang="ja-JP" altLang="en-US" dirty="0" smtClean="0">
                <a:solidFill>
                  <a:schemeClr val="tx1">
                    <a:lumMod val="50000"/>
                    <a:lumOff val="50000"/>
                  </a:schemeClr>
                </a:solidFill>
                <a:latin typeface="+mj-ea"/>
                <a:ea typeface="+mj-ea"/>
              </a:rPr>
              <a:t> </a:t>
            </a:r>
            <a:r>
              <a:rPr lang="en-US" altLang="ja-JP" dirty="0" smtClean="0">
                <a:solidFill>
                  <a:schemeClr val="tx1">
                    <a:lumMod val="50000"/>
                    <a:lumOff val="50000"/>
                  </a:schemeClr>
                </a:solidFill>
                <a:latin typeface="+mj-ea"/>
                <a:ea typeface="+mj-ea"/>
              </a:rPr>
              <a:t>Confidential</a:t>
            </a:r>
          </a:p>
        </p:txBody>
      </p:sp>
    </p:spTree>
    <p:extLst>
      <p:ext uri="{BB962C8B-B14F-4D97-AF65-F5344CB8AC3E}">
        <p14:creationId xmlns:p14="http://schemas.microsoft.com/office/powerpoint/2010/main" val="124770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l" defTabSz="914331" rtl="0" eaLnBrk="1" latinLnBrk="0" hangingPunct="1">
        <a:spcBef>
          <a:spcPct val="0"/>
        </a:spcBef>
        <a:buNone/>
        <a:defRPr kumimoji="1" sz="2400" b="1" kern="1200">
          <a:solidFill>
            <a:schemeClr val="tx1"/>
          </a:solidFill>
          <a:latin typeface="+mj-lt"/>
          <a:ea typeface="+mj-ea"/>
          <a:cs typeface="+mj-cs"/>
        </a:defRPr>
      </a:lvl1pPr>
    </p:titleStyle>
    <p:bodyStyle>
      <a:lvl1pPr marL="342874" indent="-342874" algn="l" defTabSz="914331" rtl="0" eaLnBrk="1" latinLnBrk="0" hangingPunct="1">
        <a:spcBef>
          <a:spcPct val="20000"/>
        </a:spcBef>
        <a:buFont typeface="Wingdings" panose="05000000000000000000" pitchFamily="2" charset="2"/>
        <a:buChar char="n"/>
        <a:defRPr kumimoji="1" sz="2000" kern="1200">
          <a:solidFill>
            <a:schemeClr val="tx1"/>
          </a:solidFill>
          <a:latin typeface="+mj-ea"/>
          <a:ea typeface="+mj-ea"/>
          <a:cs typeface="+mn-cs"/>
        </a:defRPr>
      </a:lvl1pPr>
      <a:lvl2pPr marL="742894" indent="-285728" algn="l" defTabSz="914331" rtl="0" eaLnBrk="1" latinLnBrk="0" hangingPunct="1">
        <a:spcBef>
          <a:spcPct val="20000"/>
        </a:spcBef>
        <a:buFont typeface="Arial" panose="020B0604020202020204" pitchFamily="34" charset="0"/>
        <a:buChar char="–"/>
        <a:defRPr kumimoji="1" sz="1800" kern="1200">
          <a:solidFill>
            <a:schemeClr val="tx1"/>
          </a:solidFill>
          <a:latin typeface="+mj-ea"/>
          <a:ea typeface="+mj-ea"/>
          <a:cs typeface="+mn-cs"/>
        </a:defRPr>
      </a:lvl2pPr>
      <a:lvl3pPr marL="1142913" indent="-228582" algn="l" defTabSz="914331" rtl="0" eaLnBrk="1" latinLnBrk="0" hangingPunct="1">
        <a:spcBef>
          <a:spcPct val="20000"/>
        </a:spcBef>
        <a:buFont typeface="Arial" panose="020B0604020202020204" pitchFamily="34" charset="0"/>
        <a:buChar char="•"/>
        <a:defRPr kumimoji="1" sz="1600" kern="1200">
          <a:solidFill>
            <a:schemeClr val="tx1"/>
          </a:solidFill>
          <a:latin typeface="+mj-ea"/>
          <a:ea typeface="+mj-ea"/>
          <a:cs typeface="+mn-cs"/>
        </a:defRPr>
      </a:lvl3pPr>
      <a:lvl4pPr marL="1600078" indent="-228582" algn="l" defTabSz="914331" rtl="0" eaLnBrk="1" latinLnBrk="0" hangingPunct="1">
        <a:spcBef>
          <a:spcPct val="20000"/>
        </a:spcBef>
        <a:buFont typeface="Arial" panose="020B0604020202020204" pitchFamily="34" charset="0"/>
        <a:buChar char="–"/>
        <a:defRPr kumimoji="1" sz="1400" kern="1200">
          <a:solidFill>
            <a:schemeClr val="tx1"/>
          </a:solidFill>
          <a:latin typeface="+mj-ea"/>
          <a:ea typeface="+mj-ea"/>
          <a:cs typeface="+mn-cs"/>
        </a:defRPr>
      </a:lvl4pPr>
      <a:lvl5pPr marL="2057243" indent="-228582" algn="l" defTabSz="914331" rtl="0" eaLnBrk="1" latinLnBrk="0" hangingPunct="1">
        <a:spcBef>
          <a:spcPct val="20000"/>
        </a:spcBef>
        <a:buFont typeface="Arial" panose="020B0604020202020204" pitchFamily="34" charset="0"/>
        <a:buChar char="»"/>
        <a:defRPr kumimoji="1" sz="1400" kern="1200">
          <a:solidFill>
            <a:schemeClr val="tx1"/>
          </a:solidFill>
          <a:latin typeface="+mj-ea"/>
          <a:ea typeface="+mj-ea"/>
          <a:cs typeface="+mn-cs"/>
        </a:defRPr>
      </a:lvl5pPr>
      <a:lvl6pPr marL="2514408"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573"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739"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5903" indent="-228582" algn="l" defTabSz="914331"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31" rtl="0" eaLnBrk="1" latinLnBrk="0" hangingPunct="1">
        <a:defRPr kumimoji="1" sz="1800" kern="1200">
          <a:solidFill>
            <a:schemeClr val="tx1"/>
          </a:solidFill>
          <a:latin typeface="+mn-lt"/>
          <a:ea typeface="+mn-ea"/>
          <a:cs typeface="+mn-cs"/>
        </a:defRPr>
      </a:lvl1pPr>
      <a:lvl2pPr marL="457165" algn="l" defTabSz="914331" rtl="0" eaLnBrk="1" latinLnBrk="0" hangingPunct="1">
        <a:defRPr kumimoji="1" sz="1800" kern="1200">
          <a:solidFill>
            <a:schemeClr val="tx1"/>
          </a:solidFill>
          <a:latin typeface="+mn-lt"/>
          <a:ea typeface="+mn-ea"/>
          <a:cs typeface="+mn-cs"/>
        </a:defRPr>
      </a:lvl2pPr>
      <a:lvl3pPr marL="914331" algn="l" defTabSz="914331" rtl="0" eaLnBrk="1" latinLnBrk="0" hangingPunct="1">
        <a:defRPr kumimoji="1" sz="1800" kern="1200">
          <a:solidFill>
            <a:schemeClr val="tx1"/>
          </a:solidFill>
          <a:latin typeface="+mn-lt"/>
          <a:ea typeface="+mn-ea"/>
          <a:cs typeface="+mn-cs"/>
        </a:defRPr>
      </a:lvl3pPr>
      <a:lvl4pPr marL="1371495" algn="l" defTabSz="914331" rtl="0" eaLnBrk="1" latinLnBrk="0" hangingPunct="1">
        <a:defRPr kumimoji="1" sz="1800" kern="1200">
          <a:solidFill>
            <a:schemeClr val="tx1"/>
          </a:solidFill>
          <a:latin typeface="+mn-lt"/>
          <a:ea typeface="+mn-ea"/>
          <a:cs typeface="+mn-cs"/>
        </a:defRPr>
      </a:lvl4pPr>
      <a:lvl5pPr marL="1828660" algn="l" defTabSz="914331" rtl="0" eaLnBrk="1" latinLnBrk="0" hangingPunct="1">
        <a:defRPr kumimoji="1" sz="1800" kern="1200">
          <a:solidFill>
            <a:schemeClr val="tx1"/>
          </a:solidFill>
          <a:latin typeface="+mn-lt"/>
          <a:ea typeface="+mn-ea"/>
          <a:cs typeface="+mn-cs"/>
        </a:defRPr>
      </a:lvl5pPr>
      <a:lvl6pPr marL="2285826" algn="l" defTabSz="914331" rtl="0" eaLnBrk="1" latinLnBrk="0" hangingPunct="1">
        <a:defRPr kumimoji="1" sz="1800" kern="1200">
          <a:solidFill>
            <a:schemeClr val="tx1"/>
          </a:solidFill>
          <a:latin typeface="+mn-lt"/>
          <a:ea typeface="+mn-ea"/>
          <a:cs typeface="+mn-cs"/>
        </a:defRPr>
      </a:lvl6pPr>
      <a:lvl7pPr marL="2742990" algn="l" defTabSz="914331" rtl="0" eaLnBrk="1" latinLnBrk="0" hangingPunct="1">
        <a:defRPr kumimoji="1" sz="1800" kern="1200">
          <a:solidFill>
            <a:schemeClr val="tx1"/>
          </a:solidFill>
          <a:latin typeface="+mn-lt"/>
          <a:ea typeface="+mn-ea"/>
          <a:cs typeface="+mn-cs"/>
        </a:defRPr>
      </a:lvl7pPr>
      <a:lvl8pPr marL="3200156" algn="l" defTabSz="914331" rtl="0" eaLnBrk="1" latinLnBrk="0" hangingPunct="1">
        <a:defRPr kumimoji="1" sz="1800" kern="1200">
          <a:solidFill>
            <a:schemeClr val="tx1"/>
          </a:solidFill>
          <a:latin typeface="+mn-lt"/>
          <a:ea typeface="+mn-ea"/>
          <a:cs typeface="+mn-cs"/>
        </a:defRPr>
      </a:lvl8pPr>
      <a:lvl9pPr marL="3657321" algn="l" defTabSz="914331"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サブタイトル 5"/>
          <p:cNvSpPr>
            <a:spLocks noGrp="1"/>
          </p:cNvSpPr>
          <p:nvPr>
            <p:ph type="subTitle" idx="1"/>
          </p:nvPr>
        </p:nvSpPr>
        <p:spPr/>
        <p:txBody>
          <a:bodyPr/>
          <a:lstStyle/>
          <a:p>
            <a:r>
              <a:rPr lang="en-US" altLang="ja-JP" dirty="0" smtClean="0"/>
              <a:t>2015/11/26</a:t>
            </a:r>
          </a:p>
          <a:p>
            <a:r>
              <a:rPr lang="ja-JP" altLang="en-US" dirty="0" smtClean="0"/>
              <a:t>次期基幹システム推進室</a:t>
            </a:r>
            <a:endParaRPr lang="en-US" altLang="ja-JP" dirty="0" smtClean="0"/>
          </a:p>
          <a:p>
            <a:r>
              <a:rPr kumimoji="1" lang="en-US" altLang="ja-JP" dirty="0" smtClean="0"/>
              <a:t>BPMS</a:t>
            </a:r>
            <a:r>
              <a:rPr kumimoji="1" lang="ja-JP" altLang="en-US" dirty="0" smtClean="0"/>
              <a:t>チーム</a:t>
            </a:r>
            <a:endParaRPr kumimoji="1" lang="en-US" altLang="ja-JP" dirty="0" smtClean="0"/>
          </a:p>
          <a:p>
            <a:endParaRPr kumimoji="1" lang="ja-JP" altLang="en-US" dirty="0"/>
          </a:p>
        </p:txBody>
      </p:sp>
      <p:sp>
        <p:nvSpPr>
          <p:cNvPr id="2" name="タイトル 1"/>
          <p:cNvSpPr>
            <a:spLocks noGrp="1"/>
          </p:cNvSpPr>
          <p:nvPr>
            <p:ph type="ctrTitle"/>
          </p:nvPr>
        </p:nvSpPr>
        <p:spPr/>
        <p:txBody>
          <a:bodyPr>
            <a:normAutofit/>
          </a:bodyPr>
          <a:lstStyle/>
          <a:p>
            <a:r>
              <a:rPr lang="ja-JP" altLang="en-US" dirty="0" smtClean="0">
                <a:latin typeface="+mj-ea"/>
              </a:rPr>
              <a:t>第</a:t>
            </a:r>
            <a:r>
              <a:rPr lang="en-US" altLang="ja-JP" dirty="0" smtClean="0">
                <a:latin typeface="+mj-ea"/>
              </a:rPr>
              <a:t>1</a:t>
            </a:r>
            <a:r>
              <a:rPr lang="ja-JP" altLang="en-US" dirty="0" smtClean="0">
                <a:latin typeface="+mj-ea"/>
              </a:rPr>
              <a:t>回タスク</a:t>
            </a:r>
            <a:r>
              <a:rPr lang="en-US" altLang="ja-JP" dirty="0" smtClean="0">
                <a:latin typeface="+mj-ea"/>
              </a:rPr>
              <a:t>ESB</a:t>
            </a:r>
            <a:r>
              <a:rPr lang="ja-JP" altLang="en-US" dirty="0" smtClean="0">
                <a:latin typeface="+mj-ea"/>
              </a:rPr>
              <a:t>　</a:t>
            </a:r>
            <a:r>
              <a:rPr lang="en-US" altLang="ja-JP" dirty="0" smtClean="0">
                <a:latin typeface="+mj-ea"/>
              </a:rPr>
              <a:t>I/F</a:t>
            </a:r>
            <a:r>
              <a:rPr lang="ja-JP" altLang="en-US" dirty="0" smtClean="0">
                <a:latin typeface="+mj-ea"/>
              </a:rPr>
              <a:t>項目説明会</a:t>
            </a:r>
            <a:r>
              <a:rPr lang="en-US" altLang="ja-JP" dirty="0" smtClean="0">
                <a:latin typeface="+mj-ea"/>
              </a:rPr>
              <a:t/>
            </a:r>
            <a:br>
              <a:rPr lang="en-US" altLang="ja-JP" dirty="0" smtClean="0">
                <a:latin typeface="+mj-ea"/>
              </a:rPr>
            </a:br>
            <a:r>
              <a:rPr lang="ja-JP" altLang="en-US" dirty="0" smtClean="0">
                <a:latin typeface="+mj-ea"/>
              </a:rPr>
              <a:t>課題／決定による変更事項</a:t>
            </a:r>
            <a:endParaRPr kumimoji="1" lang="ja-JP" altLang="en-US" dirty="0">
              <a:latin typeface="+mj-ea"/>
            </a:endParaRPr>
          </a:p>
        </p:txBody>
      </p:sp>
      <p:sp>
        <p:nvSpPr>
          <p:cNvPr id="4" name="スライド番号プレースホルダー 3"/>
          <p:cNvSpPr>
            <a:spLocks noGrp="1"/>
          </p:cNvSpPr>
          <p:nvPr>
            <p:ph type="sldNum" sz="quarter" idx="12"/>
          </p:nvPr>
        </p:nvSpPr>
        <p:spPr>
          <a:xfrm>
            <a:off x="7594600" y="6642000"/>
            <a:ext cx="2311400" cy="216000"/>
          </a:xfrm>
        </p:spPr>
        <p:txBody>
          <a:bodyPr/>
          <a:lstStyle/>
          <a:p>
            <a:fld id="{F1CDA7CF-3E48-41EA-AF5C-3FCD31B8EB5E}" type="slidenum">
              <a:rPr kumimoji="1" lang="ja-JP" altLang="en-US" smtClean="0"/>
              <a:t>0</a:t>
            </a:fld>
            <a:endParaRPr kumimoji="1" lang="ja-JP" altLang="en-US" dirty="0"/>
          </a:p>
        </p:txBody>
      </p:sp>
    </p:spTree>
    <p:extLst>
      <p:ext uri="{BB962C8B-B14F-4D97-AF65-F5344CB8AC3E}">
        <p14:creationId xmlns:p14="http://schemas.microsoft.com/office/powerpoint/2010/main" val="2150554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mtClean="0"/>
              <a:t>変更点概要</a:t>
            </a:r>
            <a:endParaRPr kumimoji="1" lang="ja-JP" altLang="en-US" dirty="0"/>
          </a:p>
        </p:txBody>
      </p:sp>
      <p:sp>
        <p:nvSpPr>
          <p:cNvPr id="3" name="コンテンツ プレースホルダー 2"/>
          <p:cNvSpPr>
            <a:spLocks noGrp="1"/>
          </p:cNvSpPr>
          <p:nvPr>
            <p:ph idx="1"/>
          </p:nvPr>
        </p:nvSpPr>
        <p:spPr>
          <a:xfrm>
            <a:off x="193130" y="620690"/>
            <a:ext cx="9512397" cy="5904654"/>
          </a:xfrm>
        </p:spPr>
        <p:txBody>
          <a:bodyPr>
            <a:normAutofit fontScale="77500" lnSpcReduction="20000"/>
          </a:bodyPr>
          <a:lstStyle/>
          <a:p>
            <a:r>
              <a:rPr lang="ja-JP" altLang="en-US" b="1" dirty="0"/>
              <a:t>プロセス名をプロセス</a:t>
            </a:r>
            <a:r>
              <a:rPr lang="en-US" altLang="ja-JP" b="1" dirty="0"/>
              <a:t>ID</a:t>
            </a:r>
            <a:r>
              <a:rPr lang="ja-JP" altLang="en-US" b="1" dirty="0"/>
              <a:t>に</a:t>
            </a:r>
            <a:r>
              <a:rPr lang="ja-JP" altLang="en-US" b="1" dirty="0" smtClean="0"/>
              <a:t>変更</a:t>
            </a:r>
            <a:endParaRPr lang="en-US" altLang="ja-JP" b="1" dirty="0" smtClean="0"/>
          </a:p>
          <a:p>
            <a:pPr lvl="1"/>
            <a:r>
              <a:rPr lang="ja-JP" altLang="en-US" dirty="0" smtClean="0"/>
              <a:t>プロセス</a:t>
            </a:r>
            <a:r>
              <a:rPr lang="en-US" altLang="ja-JP" dirty="0" smtClean="0"/>
              <a:t>ID</a:t>
            </a:r>
            <a:r>
              <a:rPr lang="ja-JP" altLang="en-US" dirty="0" smtClean="0"/>
              <a:t>の一覧</a:t>
            </a:r>
            <a:r>
              <a:rPr lang="ja-JP" altLang="en-US" dirty="0"/>
              <a:t>を追加　</a:t>
            </a:r>
            <a:r>
              <a:rPr lang="ja-JP" altLang="en-US" dirty="0" smtClean="0"/>
              <a:t>（</a:t>
            </a:r>
            <a:r>
              <a:rPr lang="en-US" altLang="ja-JP" dirty="0" smtClean="0"/>
              <a:t>※</a:t>
            </a:r>
            <a:r>
              <a:rPr lang="ja-JP" altLang="en-US" dirty="0" smtClean="0"/>
              <a:t>「補足</a:t>
            </a:r>
            <a:r>
              <a:rPr lang="en-US" altLang="ja-JP" dirty="0"/>
              <a:t>(</a:t>
            </a:r>
            <a:r>
              <a:rPr lang="ja-JP" altLang="en-US" dirty="0"/>
              <a:t>プロセス適用業務一覧</a:t>
            </a:r>
            <a:r>
              <a:rPr lang="en-US" altLang="ja-JP" dirty="0" smtClean="0"/>
              <a:t>)</a:t>
            </a:r>
            <a:r>
              <a:rPr lang="ja-JP" altLang="en-US" dirty="0" smtClean="0"/>
              <a:t>」シート</a:t>
            </a:r>
            <a:r>
              <a:rPr lang="ja-JP" altLang="en-US" dirty="0" smtClean="0"/>
              <a:t>）</a:t>
            </a:r>
            <a:endParaRPr lang="en-US" altLang="ja-JP" dirty="0" smtClean="0"/>
          </a:p>
          <a:p>
            <a:r>
              <a:rPr lang="ja-JP" altLang="en-US" b="1" dirty="0"/>
              <a:t>画面起動時の複数パラメータ</a:t>
            </a:r>
            <a:endParaRPr lang="en-US" altLang="ja-JP" b="1" dirty="0"/>
          </a:p>
          <a:p>
            <a:pPr lvl="1"/>
            <a:r>
              <a:rPr lang="ja-JP" altLang="en-US" dirty="0"/>
              <a:t>複数パラメータの場合はスペース区切りで設定</a:t>
            </a:r>
          </a:p>
          <a:p>
            <a:r>
              <a:rPr lang="ja-JP" altLang="en-US" b="1" dirty="0" smtClean="0"/>
              <a:t>複数</a:t>
            </a:r>
            <a:r>
              <a:rPr lang="ja-JP" altLang="en-US" b="1" dirty="0"/>
              <a:t>添付ファイルの</a:t>
            </a:r>
            <a:r>
              <a:rPr lang="ja-JP" altLang="en-US" b="1" dirty="0" smtClean="0"/>
              <a:t>対応</a:t>
            </a:r>
            <a:endParaRPr lang="en-US" altLang="ja-JP" b="1" dirty="0" smtClean="0"/>
          </a:p>
          <a:p>
            <a:pPr lvl="1"/>
            <a:r>
              <a:rPr lang="ja-JP" altLang="en-US" dirty="0" smtClean="0"/>
              <a:t>添付</a:t>
            </a:r>
            <a:r>
              <a:rPr lang="en-US" altLang="ja-JP" dirty="0" smtClean="0"/>
              <a:t>ID</a:t>
            </a:r>
            <a:r>
              <a:rPr lang="ja-JP" altLang="en-US" dirty="0" smtClean="0"/>
              <a:t>→添付ファイルガイドラインに従い「伝票</a:t>
            </a:r>
            <a:r>
              <a:rPr lang="en-US" altLang="ja-JP" dirty="0" smtClean="0"/>
              <a:t>ID</a:t>
            </a:r>
            <a:r>
              <a:rPr lang="ja-JP" altLang="en-US" dirty="0" smtClean="0"/>
              <a:t>」に名称変更</a:t>
            </a:r>
            <a:endParaRPr lang="en-US" altLang="ja-JP" dirty="0" smtClean="0"/>
          </a:p>
          <a:p>
            <a:pPr lvl="1"/>
            <a:r>
              <a:rPr lang="ja-JP" altLang="en-US" dirty="0" smtClean="0"/>
              <a:t>添付ファイルリンク名追加（複数添付対応）</a:t>
            </a:r>
            <a:endParaRPr lang="ja-JP" altLang="en-US" dirty="0"/>
          </a:p>
          <a:p>
            <a:r>
              <a:rPr lang="ja-JP" altLang="en-US" b="1" dirty="0"/>
              <a:t>バッチ起票時の起票担当者、起票</a:t>
            </a:r>
            <a:r>
              <a:rPr lang="ja-JP" altLang="en-US" b="1" dirty="0" smtClean="0"/>
              <a:t>部署</a:t>
            </a:r>
            <a:endParaRPr lang="en-US" altLang="ja-JP" b="1" dirty="0" smtClean="0"/>
          </a:p>
          <a:p>
            <a:pPr lvl="1"/>
            <a:r>
              <a:rPr lang="ja-JP" altLang="en-US" dirty="0" smtClean="0"/>
              <a:t>バッチ起票時のみ起票担当者、起票部署の空白を</a:t>
            </a:r>
            <a:r>
              <a:rPr lang="ja-JP" altLang="en-US" dirty="0"/>
              <a:t>許容</a:t>
            </a:r>
          </a:p>
          <a:p>
            <a:r>
              <a:rPr lang="ja-JP" altLang="en-US" b="1" dirty="0" smtClean="0"/>
              <a:t>文字列</a:t>
            </a:r>
            <a:r>
              <a:rPr lang="ja-JP" altLang="en-US" b="1" dirty="0"/>
              <a:t>項目のサイズ</a:t>
            </a:r>
            <a:r>
              <a:rPr lang="ja-JP" altLang="en-US" b="1" dirty="0" smtClean="0"/>
              <a:t>制限</a:t>
            </a:r>
            <a:endParaRPr lang="en-US" altLang="ja-JP" b="1" dirty="0" smtClean="0"/>
          </a:p>
          <a:p>
            <a:pPr lvl="1"/>
            <a:r>
              <a:rPr lang="ja-JP" altLang="en-US" dirty="0" smtClean="0"/>
              <a:t>最大文字数項目追加</a:t>
            </a:r>
            <a:endParaRPr lang="ja-JP" altLang="en-US" dirty="0"/>
          </a:p>
          <a:p>
            <a:r>
              <a:rPr lang="ja-JP" altLang="en-US" b="1" dirty="0"/>
              <a:t>後続エンティティのキー変更時の画面</a:t>
            </a:r>
            <a:r>
              <a:rPr lang="ja-JP" altLang="en-US" b="1" dirty="0" smtClean="0"/>
              <a:t>表示</a:t>
            </a:r>
            <a:endParaRPr lang="en-US" altLang="ja-JP" b="1" dirty="0" smtClean="0"/>
          </a:p>
          <a:p>
            <a:pPr lvl="1"/>
            <a:r>
              <a:rPr lang="ja-JP" altLang="en-US" dirty="0" smtClean="0"/>
              <a:t>後続エンティティでエンティティ変更時はタスクリスト上で以下のように表示</a:t>
            </a:r>
            <a:endParaRPr lang="en-US" altLang="ja-JP" dirty="0" smtClean="0"/>
          </a:p>
          <a:p>
            <a:pPr marL="457166" lvl="1" indent="0">
              <a:buNone/>
            </a:pPr>
            <a:r>
              <a:rPr lang="en-US" altLang="ja-JP" dirty="0"/>
              <a:t>	</a:t>
            </a:r>
            <a:r>
              <a:rPr lang="ja-JP" altLang="en-US" u="sng" dirty="0" smtClean="0">
                <a:solidFill>
                  <a:srgbClr val="FF0000"/>
                </a:solidFill>
              </a:rPr>
              <a:t>変更前</a:t>
            </a:r>
            <a:r>
              <a:rPr lang="ja-JP" altLang="en-US" u="sng" dirty="0" smtClean="0"/>
              <a:t>起票元管理番号</a:t>
            </a:r>
            <a:endParaRPr lang="en-US" altLang="ja-JP" u="sng" dirty="0" smtClean="0"/>
          </a:p>
          <a:p>
            <a:pPr marL="457166" lvl="1" indent="0">
              <a:buNone/>
            </a:pPr>
            <a:r>
              <a:rPr lang="ja-JP" altLang="en-US" dirty="0"/>
              <a:t>　</a:t>
            </a:r>
            <a:r>
              <a:rPr lang="ja-JP" altLang="en-US" dirty="0" smtClean="0"/>
              <a:t>　　　→</a:t>
            </a:r>
            <a:r>
              <a:rPr lang="ja-JP" altLang="en-US" u="sng" dirty="0" smtClean="0">
                <a:solidFill>
                  <a:srgbClr val="FF0000"/>
                </a:solidFill>
              </a:rPr>
              <a:t>変更後</a:t>
            </a:r>
            <a:r>
              <a:rPr lang="ja-JP" altLang="en-US" u="sng" dirty="0" smtClean="0"/>
              <a:t>起票</a:t>
            </a:r>
            <a:r>
              <a:rPr lang="ja-JP" altLang="en-US" u="sng" dirty="0"/>
              <a:t>元管理</a:t>
            </a:r>
            <a:r>
              <a:rPr lang="ja-JP" altLang="en-US" u="sng" dirty="0" smtClean="0"/>
              <a:t>番号</a:t>
            </a:r>
            <a:endParaRPr lang="en-US" altLang="ja-JP" u="sng" dirty="0" smtClean="0"/>
          </a:p>
          <a:p>
            <a:pPr marL="457166" lvl="1" indent="0">
              <a:buNone/>
            </a:pPr>
            <a:r>
              <a:rPr lang="ja-JP" altLang="en-US" dirty="0"/>
              <a:t>　</a:t>
            </a:r>
            <a:r>
              <a:rPr lang="ja-JP" altLang="en-US" dirty="0" smtClean="0"/>
              <a:t>　</a:t>
            </a:r>
            <a:r>
              <a:rPr lang="en-US" altLang="ja-JP" dirty="0" smtClean="0"/>
              <a:t>※</a:t>
            </a:r>
            <a:r>
              <a:rPr lang="ja-JP" altLang="en-US" dirty="0" smtClean="0"/>
              <a:t>変更前、変更後にそれぞれリンク表示し、呼び出し画面を切り分け</a:t>
            </a:r>
            <a:endParaRPr lang="en-US" altLang="ja-JP" dirty="0" smtClean="0"/>
          </a:p>
          <a:p>
            <a:pPr marL="457166" lvl="1" indent="0">
              <a:buNone/>
            </a:pPr>
            <a:r>
              <a:rPr lang="ja-JP" altLang="en-US" dirty="0"/>
              <a:t>　</a:t>
            </a:r>
            <a:r>
              <a:rPr lang="ja-JP" altLang="en-US" dirty="0" smtClean="0"/>
              <a:t>　　（実装フェーズにて問題が発生した場合は変更あり</a:t>
            </a:r>
            <a:r>
              <a:rPr lang="ja-JP" altLang="en-US" dirty="0" smtClean="0"/>
              <a:t>）</a:t>
            </a:r>
            <a:endParaRPr lang="en-US" altLang="ja-JP" dirty="0" smtClean="0"/>
          </a:p>
          <a:p>
            <a:r>
              <a:rPr lang="ja-JP" altLang="en-US" b="1" dirty="0"/>
              <a:t>緊急フラグの更新時変更</a:t>
            </a:r>
            <a:endParaRPr lang="en-US" altLang="ja-JP" b="1" dirty="0"/>
          </a:p>
          <a:p>
            <a:pPr lvl="1"/>
            <a:r>
              <a:rPr lang="ja-JP" altLang="en-US" dirty="0"/>
              <a:t>タスク更新時のパラメータとして追加</a:t>
            </a:r>
            <a:endParaRPr lang="en-US" altLang="ja-JP" dirty="0"/>
          </a:p>
          <a:p>
            <a:pPr lvl="1"/>
            <a:r>
              <a:rPr lang="ja-JP" altLang="en-US" dirty="0"/>
              <a:t>ステータスを</a:t>
            </a:r>
            <a:r>
              <a:rPr lang="en-US" altLang="ja-JP" dirty="0"/>
              <a:t>0:</a:t>
            </a:r>
            <a:r>
              <a:rPr lang="ja-JP" altLang="en-US" dirty="0"/>
              <a:t>通常、</a:t>
            </a:r>
            <a:r>
              <a:rPr lang="en-US" altLang="ja-JP" dirty="0"/>
              <a:t>1:</a:t>
            </a:r>
            <a:r>
              <a:rPr lang="ja-JP" altLang="en-US" dirty="0"/>
              <a:t>緊急に加え、</a:t>
            </a:r>
            <a:r>
              <a:rPr lang="en-US" altLang="ja-JP" dirty="0"/>
              <a:t>2:</a:t>
            </a:r>
            <a:r>
              <a:rPr lang="ja-JP" altLang="en-US" dirty="0"/>
              <a:t>変更なしを追加</a:t>
            </a:r>
          </a:p>
          <a:p>
            <a:r>
              <a:rPr lang="ja-JP" altLang="en-US" b="1" dirty="0" smtClean="0"/>
              <a:t>その他</a:t>
            </a:r>
            <a:endParaRPr lang="ja-JP" altLang="en-US" b="1" dirty="0"/>
          </a:p>
          <a:p>
            <a:pPr lvl="1"/>
            <a:r>
              <a:rPr lang="ja-JP" altLang="en-US" dirty="0" smtClean="0"/>
              <a:t>新規追加項目</a:t>
            </a:r>
            <a:endParaRPr lang="ja-JP" altLang="en-US" dirty="0"/>
          </a:p>
          <a:p>
            <a:pPr lvl="2"/>
            <a:r>
              <a:rPr lang="ja-JP" altLang="en-US" dirty="0"/>
              <a:t>システム識別子　（</a:t>
            </a:r>
            <a:r>
              <a:rPr lang="en-US" altLang="ja-JP" dirty="0"/>
              <a:t>※</a:t>
            </a:r>
            <a:r>
              <a:rPr lang="ja-JP" altLang="en-US" dirty="0"/>
              <a:t>「補足（システム</a:t>
            </a:r>
            <a:r>
              <a:rPr lang="en-US" altLang="ja-JP" dirty="0"/>
              <a:t>ID</a:t>
            </a:r>
            <a:r>
              <a:rPr lang="ja-JP" altLang="en-US" dirty="0"/>
              <a:t>・機能</a:t>
            </a:r>
            <a:r>
              <a:rPr lang="en-US" altLang="ja-JP" dirty="0"/>
              <a:t>ID</a:t>
            </a:r>
            <a:r>
              <a:rPr lang="ja-JP" altLang="en-US" dirty="0"/>
              <a:t>）」シート）</a:t>
            </a:r>
          </a:p>
          <a:p>
            <a:pPr lvl="2"/>
            <a:r>
              <a:rPr lang="ja-JP" altLang="en-US" dirty="0" smtClean="0"/>
              <a:t>ファイル添付リンク名</a:t>
            </a:r>
          </a:p>
          <a:p>
            <a:pPr lvl="1"/>
            <a:r>
              <a:rPr lang="ja-JP" altLang="en-US" dirty="0" smtClean="0"/>
              <a:t>廃止項目</a:t>
            </a:r>
            <a:endParaRPr lang="ja-JP" altLang="en-US" dirty="0"/>
          </a:p>
          <a:p>
            <a:pPr lvl="2"/>
            <a:r>
              <a:rPr lang="ja-JP" altLang="en-US" dirty="0"/>
              <a:t>業務区分（参照グループ）</a:t>
            </a:r>
            <a:endParaRPr kumimoji="1" lang="ja-JP" altLang="en-US" dirty="0"/>
          </a:p>
        </p:txBody>
      </p:sp>
      <p:sp>
        <p:nvSpPr>
          <p:cNvPr id="4" name="スライド番号プレースホルダー 3"/>
          <p:cNvSpPr>
            <a:spLocks noGrp="1"/>
          </p:cNvSpPr>
          <p:nvPr>
            <p:ph type="sldNum" sz="quarter" idx="12"/>
          </p:nvPr>
        </p:nvSpPr>
        <p:spPr/>
        <p:txBody>
          <a:bodyPr/>
          <a:lstStyle/>
          <a:p>
            <a:fld id="{F1CDA7CF-3E48-41EA-AF5C-3FCD31B8EB5E}" type="slidenum">
              <a:rPr kumimoji="1" lang="ja-JP" altLang="en-US" smtClean="0"/>
              <a:t>1</a:t>
            </a:fld>
            <a:endParaRPr kumimoji="1" lang="ja-JP" altLang="en-US" dirty="0"/>
          </a:p>
        </p:txBody>
      </p:sp>
    </p:spTree>
    <p:extLst>
      <p:ext uri="{BB962C8B-B14F-4D97-AF65-F5344CB8AC3E}">
        <p14:creationId xmlns:p14="http://schemas.microsoft.com/office/powerpoint/2010/main" val="51631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400" dirty="0" smtClean="0">
            <a:solidFill>
              <a:schemeClr val="tx1"/>
            </a:solidFill>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600" dirty="0" smtClean="0">
            <a:latin typeface="+mn-ea"/>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24496</TotalTime>
  <Words>28</Words>
  <Application>Microsoft Office PowerPoint</Application>
  <PresentationFormat>A4 210 x 297 mm</PresentationFormat>
  <Paragraphs>34</Paragraphs>
  <Slides>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HGP創英角ｺﾞｼｯｸUB</vt:lpstr>
      <vt:lpstr>ＭＳ Ｐゴシック</vt:lpstr>
      <vt:lpstr>メイリオ</vt:lpstr>
      <vt:lpstr>Arial</vt:lpstr>
      <vt:lpstr>Calibri</vt:lpstr>
      <vt:lpstr>Wingdings</vt:lpstr>
      <vt:lpstr>Office ​​テーマ</vt:lpstr>
      <vt:lpstr>第1回タスクESB　I/F項目説明会 課題／決定による変更事項</vt:lpstr>
      <vt:lpstr>変更点概要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masaki.sakaino</dc:creator>
  <cp:lastModifiedBy>石川　淵秀</cp:lastModifiedBy>
  <cp:revision>2127</cp:revision>
  <cp:lastPrinted>2015-09-24T03:09:42Z</cp:lastPrinted>
  <dcterms:created xsi:type="dcterms:W3CDTF">2014-01-23T00:21:30Z</dcterms:created>
  <dcterms:modified xsi:type="dcterms:W3CDTF">2015-11-26T02:52:23Z</dcterms:modified>
</cp:coreProperties>
</file>