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44" r:id="rId3"/>
    <p:sldId id="534" r:id="rId4"/>
    <p:sldId id="361" r:id="rId5"/>
    <p:sldId id="2540" r:id="rId6"/>
    <p:sldId id="2541" r:id="rId7"/>
    <p:sldId id="2542" r:id="rId8"/>
    <p:sldId id="2539" r:id="rId9"/>
    <p:sldId id="254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B50467-C7CA-4559-812F-2AAC86B474C3}" v="494" dt="2024-08-16T12:07:40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888" y="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ny Bagnall" userId="55f10786-9a34-47e9-b12f-c4d7ff253fe8" providerId="ADAL" clId="{E1B50467-C7CA-4559-812F-2AAC86B474C3}"/>
    <pc:docChg chg="undo custSel addSld delSld modSld sldOrd">
      <pc:chgData name="Tony Bagnall" userId="55f10786-9a34-47e9-b12f-c4d7ff253fe8" providerId="ADAL" clId="{E1B50467-C7CA-4559-812F-2AAC86B474C3}" dt="2024-08-16T12:11:03.151" v="3364" actId="20577"/>
      <pc:docMkLst>
        <pc:docMk/>
      </pc:docMkLst>
      <pc:sldChg chg="addSp delSp modSp mod delAnim modAnim">
        <pc:chgData name="Tony Bagnall" userId="55f10786-9a34-47e9-b12f-c4d7ff253fe8" providerId="ADAL" clId="{E1B50467-C7CA-4559-812F-2AAC86B474C3}" dt="2024-08-12T15:28:03.486" v="1177"/>
        <pc:sldMkLst>
          <pc:docMk/>
          <pc:sldMk cId="1330705963" sldId="256"/>
        </pc:sldMkLst>
        <pc:spChg chg="mod">
          <ac:chgData name="Tony Bagnall" userId="55f10786-9a34-47e9-b12f-c4d7ff253fe8" providerId="ADAL" clId="{E1B50467-C7CA-4559-812F-2AAC86B474C3}" dt="2024-08-12T13:52:47.828" v="164" actId="1076"/>
          <ac:spMkLst>
            <pc:docMk/>
            <pc:sldMk cId="1330705963" sldId="256"/>
            <ac:spMk id="2" creationId="{C1D0E459-2535-5082-B64B-176F4F745EE9}"/>
          </ac:spMkLst>
        </pc:spChg>
        <pc:spChg chg="del mod">
          <ac:chgData name="Tony Bagnall" userId="55f10786-9a34-47e9-b12f-c4d7ff253fe8" providerId="ADAL" clId="{E1B50467-C7CA-4559-812F-2AAC86B474C3}" dt="2024-08-12T13:44:18.640" v="68" actId="478"/>
          <ac:spMkLst>
            <pc:docMk/>
            <pc:sldMk cId="1330705963" sldId="256"/>
            <ac:spMk id="3" creationId="{09F579C9-0F31-1574-451D-1A8859D89815}"/>
          </ac:spMkLst>
        </pc:spChg>
        <pc:spChg chg="mod">
          <ac:chgData name="Tony Bagnall" userId="55f10786-9a34-47e9-b12f-c4d7ff253fe8" providerId="ADAL" clId="{E1B50467-C7CA-4559-812F-2AAC86B474C3}" dt="2024-08-12T13:40:30.218" v="1" actId="21"/>
          <ac:spMkLst>
            <pc:docMk/>
            <pc:sldMk cId="1330705963" sldId="256"/>
            <ac:spMk id="4" creationId="{DBC43C2C-5A14-2116-E0A9-D29576C5BB21}"/>
          </ac:spMkLst>
        </pc:spChg>
        <pc:spChg chg="add del mod">
          <ac:chgData name="Tony Bagnall" userId="55f10786-9a34-47e9-b12f-c4d7ff253fe8" providerId="ADAL" clId="{E1B50467-C7CA-4559-812F-2AAC86B474C3}" dt="2024-08-12T13:54:48.352" v="205" actId="478"/>
          <ac:spMkLst>
            <pc:docMk/>
            <pc:sldMk cId="1330705963" sldId="256"/>
            <ac:spMk id="13" creationId="{6B83B5F7-4C80-F1D4-9998-2D4BA28F9E5E}"/>
          </ac:spMkLst>
        </pc:spChg>
        <pc:spChg chg="add mod">
          <ac:chgData name="Tony Bagnall" userId="55f10786-9a34-47e9-b12f-c4d7ff253fe8" providerId="ADAL" clId="{E1B50467-C7CA-4559-812F-2AAC86B474C3}" dt="2024-08-12T14:01:33.977" v="313" actId="1076"/>
          <ac:spMkLst>
            <pc:docMk/>
            <pc:sldMk cId="1330705963" sldId="256"/>
            <ac:spMk id="14" creationId="{73F2BCC6-47FB-1CF3-912B-A2D6F16C3A51}"/>
          </ac:spMkLst>
        </pc:spChg>
        <pc:spChg chg="add mod">
          <ac:chgData name="Tony Bagnall" userId="55f10786-9a34-47e9-b12f-c4d7ff253fe8" providerId="ADAL" clId="{E1B50467-C7CA-4559-812F-2AAC86B474C3}" dt="2024-08-12T13:59:10.794" v="284" actId="1076"/>
          <ac:spMkLst>
            <pc:docMk/>
            <pc:sldMk cId="1330705963" sldId="256"/>
            <ac:spMk id="15" creationId="{FBC28AC4-3916-6445-E443-14C2671739AE}"/>
          </ac:spMkLst>
        </pc:spChg>
        <pc:spChg chg="add del mod">
          <ac:chgData name="Tony Bagnall" userId="55f10786-9a34-47e9-b12f-c4d7ff253fe8" providerId="ADAL" clId="{E1B50467-C7CA-4559-812F-2AAC86B474C3}" dt="2024-08-12T13:44:27.349" v="70" actId="478"/>
          <ac:spMkLst>
            <pc:docMk/>
            <pc:sldMk cId="1330705963" sldId="256"/>
            <ac:spMk id="17" creationId="{54F26604-7FDC-3C91-0236-6EF5407E1708}"/>
          </ac:spMkLst>
        </pc:spChg>
        <pc:spChg chg="add mod">
          <ac:chgData name="Tony Bagnall" userId="55f10786-9a34-47e9-b12f-c4d7ff253fe8" providerId="ADAL" clId="{E1B50467-C7CA-4559-812F-2AAC86B474C3}" dt="2024-08-12T13:59:58.533" v="309" actId="1076"/>
          <ac:spMkLst>
            <pc:docMk/>
            <pc:sldMk cId="1330705963" sldId="256"/>
            <ac:spMk id="18" creationId="{4F42B2A0-3C45-27FC-6761-F84314CE7264}"/>
          </ac:spMkLst>
        </pc:spChg>
        <pc:spChg chg="add mod">
          <ac:chgData name="Tony Bagnall" userId="55f10786-9a34-47e9-b12f-c4d7ff253fe8" providerId="ADAL" clId="{E1B50467-C7CA-4559-812F-2AAC86B474C3}" dt="2024-08-12T13:59:18.298" v="285" actId="1076"/>
          <ac:spMkLst>
            <pc:docMk/>
            <pc:sldMk cId="1330705963" sldId="256"/>
            <ac:spMk id="19" creationId="{BB205787-0271-4002-F2EC-BE04CE30244E}"/>
          </ac:spMkLst>
        </pc:spChg>
        <pc:spChg chg="add del mod">
          <ac:chgData name="Tony Bagnall" userId="55f10786-9a34-47e9-b12f-c4d7ff253fe8" providerId="ADAL" clId="{E1B50467-C7CA-4559-812F-2AAC86B474C3}" dt="2024-08-12T13:59:45.769" v="308" actId="478"/>
          <ac:spMkLst>
            <pc:docMk/>
            <pc:sldMk cId="1330705963" sldId="256"/>
            <ac:spMk id="20" creationId="{2BE3A441-676F-0F13-3DAB-77D8F6882846}"/>
          </ac:spMkLst>
        </pc:spChg>
        <pc:spChg chg="add mod">
          <ac:chgData name="Tony Bagnall" userId="55f10786-9a34-47e9-b12f-c4d7ff253fe8" providerId="ADAL" clId="{E1B50467-C7CA-4559-812F-2AAC86B474C3}" dt="2024-08-12T13:58:50.354" v="282" actId="1076"/>
          <ac:spMkLst>
            <pc:docMk/>
            <pc:sldMk cId="1330705963" sldId="256"/>
            <ac:spMk id="26" creationId="{9AB47764-1C50-423C-3869-3BFA1A4EE58C}"/>
          </ac:spMkLst>
        </pc:spChg>
        <pc:spChg chg="add mod">
          <ac:chgData name="Tony Bagnall" userId="55f10786-9a34-47e9-b12f-c4d7ff253fe8" providerId="ADAL" clId="{E1B50467-C7CA-4559-812F-2AAC86B474C3}" dt="2024-08-12T13:59:10.794" v="284" actId="1076"/>
          <ac:spMkLst>
            <pc:docMk/>
            <pc:sldMk cId="1330705963" sldId="256"/>
            <ac:spMk id="29" creationId="{C51134A1-43CC-F45B-2D71-25926C662851}"/>
          </ac:spMkLst>
        </pc:spChg>
        <pc:spChg chg="add mod">
          <ac:chgData name="Tony Bagnall" userId="55f10786-9a34-47e9-b12f-c4d7ff253fe8" providerId="ADAL" clId="{E1B50467-C7CA-4559-812F-2AAC86B474C3}" dt="2024-08-12T13:58:50.354" v="282" actId="1076"/>
          <ac:spMkLst>
            <pc:docMk/>
            <pc:sldMk cId="1330705963" sldId="256"/>
            <ac:spMk id="30" creationId="{1E1393CB-E512-BE51-F618-94C459CD99D3}"/>
          </ac:spMkLst>
        </pc:spChg>
        <pc:spChg chg="add mod">
          <ac:chgData name="Tony Bagnall" userId="55f10786-9a34-47e9-b12f-c4d7ff253fe8" providerId="ADAL" clId="{E1B50467-C7CA-4559-812F-2AAC86B474C3}" dt="2024-08-12T13:58:50.354" v="282" actId="1076"/>
          <ac:spMkLst>
            <pc:docMk/>
            <pc:sldMk cId="1330705963" sldId="256"/>
            <ac:spMk id="31" creationId="{477346CA-0C2D-EBD1-2F08-A9744A61146C}"/>
          </ac:spMkLst>
        </pc:spChg>
        <pc:spChg chg="add mod">
          <ac:chgData name="Tony Bagnall" userId="55f10786-9a34-47e9-b12f-c4d7ff253fe8" providerId="ADAL" clId="{E1B50467-C7CA-4559-812F-2AAC86B474C3}" dt="2024-08-12T14:02:11.951" v="318" actId="1076"/>
          <ac:spMkLst>
            <pc:docMk/>
            <pc:sldMk cId="1330705963" sldId="256"/>
            <ac:spMk id="37" creationId="{96888FC4-6AE5-99C2-BE8C-467AC77E9281}"/>
          </ac:spMkLst>
        </pc:spChg>
        <pc:picChg chg="add mod">
          <ac:chgData name="Tony Bagnall" userId="55f10786-9a34-47e9-b12f-c4d7ff253fe8" providerId="ADAL" clId="{E1B50467-C7CA-4559-812F-2AAC86B474C3}" dt="2024-08-12T13:59:10.794" v="284" actId="1076"/>
          <ac:picMkLst>
            <pc:docMk/>
            <pc:sldMk cId="1330705963" sldId="256"/>
            <ac:picMk id="5" creationId="{1784E04B-44BA-2F3D-6734-D381F291F4BE}"/>
          </ac:picMkLst>
        </pc:picChg>
        <pc:picChg chg="add del mod">
          <ac:chgData name="Tony Bagnall" userId="55f10786-9a34-47e9-b12f-c4d7ff253fe8" providerId="ADAL" clId="{E1B50467-C7CA-4559-812F-2AAC86B474C3}" dt="2024-08-12T13:46:52.534" v="117" actId="478"/>
          <ac:picMkLst>
            <pc:docMk/>
            <pc:sldMk cId="1330705963" sldId="256"/>
            <ac:picMk id="6" creationId="{11695DAF-534B-19A3-7C74-18A5673B6729}"/>
          </ac:picMkLst>
        </pc:picChg>
        <pc:picChg chg="add mod">
          <ac:chgData name="Tony Bagnall" userId="55f10786-9a34-47e9-b12f-c4d7ff253fe8" providerId="ADAL" clId="{E1B50467-C7CA-4559-812F-2AAC86B474C3}" dt="2024-08-12T13:58:50.354" v="282" actId="1076"/>
          <ac:picMkLst>
            <pc:docMk/>
            <pc:sldMk cId="1330705963" sldId="256"/>
            <ac:picMk id="7" creationId="{BCF4FCB4-66F7-07B4-BDEA-5C3F23260182}"/>
          </ac:picMkLst>
        </pc:picChg>
        <pc:picChg chg="add del mod">
          <ac:chgData name="Tony Bagnall" userId="55f10786-9a34-47e9-b12f-c4d7ff253fe8" providerId="ADAL" clId="{E1B50467-C7CA-4559-812F-2AAC86B474C3}" dt="2024-08-12T13:43:58.832" v="42" actId="478"/>
          <ac:picMkLst>
            <pc:docMk/>
            <pc:sldMk cId="1330705963" sldId="256"/>
            <ac:picMk id="8" creationId="{B0A56C6E-C45B-91C9-3E4D-7C17AE897BBF}"/>
          </ac:picMkLst>
        </pc:picChg>
        <pc:picChg chg="add del mod">
          <ac:chgData name="Tony Bagnall" userId="55f10786-9a34-47e9-b12f-c4d7ff253fe8" providerId="ADAL" clId="{E1B50467-C7CA-4559-812F-2AAC86B474C3}" dt="2024-08-12T13:43:58.832" v="42" actId="478"/>
          <ac:picMkLst>
            <pc:docMk/>
            <pc:sldMk cId="1330705963" sldId="256"/>
            <ac:picMk id="9" creationId="{AED14C68-FB7C-7490-6558-1574B926BF85}"/>
          </ac:picMkLst>
        </pc:picChg>
        <pc:picChg chg="add del mod">
          <ac:chgData name="Tony Bagnall" userId="55f10786-9a34-47e9-b12f-c4d7ff253fe8" providerId="ADAL" clId="{E1B50467-C7CA-4559-812F-2AAC86B474C3}" dt="2024-08-12T13:43:58.832" v="42" actId="478"/>
          <ac:picMkLst>
            <pc:docMk/>
            <pc:sldMk cId="1330705963" sldId="256"/>
            <ac:picMk id="10" creationId="{D110E677-267F-8591-AFAA-1EE5922364B1}"/>
          </ac:picMkLst>
        </pc:picChg>
        <pc:picChg chg="add mod">
          <ac:chgData name="Tony Bagnall" userId="55f10786-9a34-47e9-b12f-c4d7ff253fe8" providerId="ADAL" clId="{E1B50467-C7CA-4559-812F-2AAC86B474C3}" dt="2024-08-12T13:59:18.298" v="285" actId="1076"/>
          <ac:picMkLst>
            <pc:docMk/>
            <pc:sldMk cId="1330705963" sldId="256"/>
            <ac:picMk id="11" creationId="{F62AD512-5ED0-45D3-43D2-20172CED8A15}"/>
          </ac:picMkLst>
        </pc:picChg>
        <pc:picChg chg="add del mod">
          <ac:chgData name="Tony Bagnall" userId="55f10786-9a34-47e9-b12f-c4d7ff253fe8" providerId="ADAL" clId="{E1B50467-C7CA-4559-812F-2AAC86B474C3}" dt="2024-08-12T13:50:49.520" v="150" actId="478"/>
          <ac:picMkLst>
            <pc:docMk/>
            <pc:sldMk cId="1330705963" sldId="256"/>
            <ac:picMk id="21" creationId="{6B34C20F-54B3-441D-48FE-40B1B8EB48AC}"/>
          </ac:picMkLst>
        </pc:picChg>
        <pc:picChg chg="add mod">
          <ac:chgData name="Tony Bagnall" userId="55f10786-9a34-47e9-b12f-c4d7ff253fe8" providerId="ADAL" clId="{E1B50467-C7CA-4559-812F-2AAC86B474C3}" dt="2024-08-12T14:01:33.977" v="313" actId="1076"/>
          <ac:picMkLst>
            <pc:docMk/>
            <pc:sldMk cId="1330705963" sldId="256"/>
            <ac:picMk id="22" creationId="{FF85F8BD-EECA-3CEC-F9EC-C2ECC967BC6A}"/>
          </ac:picMkLst>
        </pc:picChg>
        <pc:picChg chg="add mod">
          <ac:chgData name="Tony Bagnall" userId="55f10786-9a34-47e9-b12f-c4d7ff253fe8" providerId="ADAL" clId="{E1B50467-C7CA-4559-812F-2AAC86B474C3}" dt="2024-08-12T13:59:10.794" v="284" actId="1076"/>
          <ac:picMkLst>
            <pc:docMk/>
            <pc:sldMk cId="1330705963" sldId="256"/>
            <ac:picMk id="24" creationId="{68D6C686-D6E6-EBBF-071A-66DBB75E689D}"/>
          </ac:picMkLst>
        </pc:picChg>
        <pc:picChg chg="add mod">
          <ac:chgData name="Tony Bagnall" userId="55f10786-9a34-47e9-b12f-c4d7ff253fe8" providerId="ADAL" clId="{E1B50467-C7CA-4559-812F-2AAC86B474C3}" dt="2024-08-12T13:58:50.354" v="282" actId="1076"/>
          <ac:picMkLst>
            <pc:docMk/>
            <pc:sldMk cId="1330705963" sldId="256"/>
            <ac:picMk id="25" creationId="{70B3B87D-35D3-E989-2479-B6ACD12666CB}"/>
          </ac:picMkLst>
        </pc:picChg>
        <pc:picChg chg="add mod">
          <ac:chgData name="Tony Bagnall" userId="55f10786-9a34-47e9-b12f-c4d7ff253fe8" providerId="ADAL" clId="{E1B50467-C7CA-4559-812F-2AAC86B474C3}" dt="2024-08-12T13:59:10.794" v="284" actId="1076"/>
          <ac:picMkLst>
            <pc:docMk/>
            <pc:sldMk cId="1330705963" sldId="256"/>
            <ac:picMk id="28" creationId="{5AD284E2-0227-0BF6-D1F6-4D84118038C5}"/>
          </ac:picMkLst>
        </pc:picChg>
        <pc:picChg chg="add mod">
          <ac:chgData name="Tony Bagnall" userId="55f10786-9a34-47e9-b12f-c4d7ff253fe8" providerId="ADAL" clId="{E1B50467-C7CA-4559-812F-2AAC86B474C3}" dt="2024-08-12T13:59:18.298" v="285" actId="1076"/>
          <ac:picMkLst>
            <pc:docMk/>
            <pc:sldMk cId="1330705963" sldId="256"/>
            <ac:picMk id="32" creationId="{951A5CB3-B5CD-B5F1-9FD1-88FC77B04A6A}"/>
          </ac:picMkLst>
        </pc:picChg>
        <pc:picChg chg="add mod">
          <ac:chgData name="Tony Bagnall" userId="55f10786-9a34-47e9-b12f-c4d7ff253fe8" providerId="ADAL" clId="{E1B50467-C7CA-4559-812F-2AAC86B474C3}" dt="2024-08-12T13:59:18.298" v="285" actId="1076"/>
          <ac:picMkLst>
            <pc:docMk/>
            <pc:sldMk cId="1330705963" sldId="256"/>
            <ac:picMk id="33" creationId="{5C1EC5ED-F869-8236-83E0-18A5227AA3B7}"/>
          </ac:picMkLst>
        </pc:picChg>
        <pc:picChg chg="add mod">
          <ac:chgData name="Tony Bagnall" userId="55f10786-9a34-47e9-b12f-c4d7ff253fe8" providerId="ADAL" clId="{E1B50467-C7CA-4559-812F-2AAC86B474C3}" dt="2024-08-12T14:02:08.857" v="317" actId="1076"/>
          <ac:picMkLst>
            <pc:docMk/>
            <pc:sldMk cId="1330705963" sldId="256"/>
            <ac:picMk id="35" creationId="{367B0233-F696-F9D2-E00E-54C85C5FB618}"/>
          </ac:picMkLst>
        </pc:picChg>
        <pc:picChg chg="add mod">
          <ac:chgData name="Tony Bagnall" userId="55f10786-9a34-47e9-b12f-c4d7ff253fe8" providerId="ADAL" clId="{E1B50467-C7CA-4559-812F-2AAC86B474C3}" dt="2024-08-12T15:28:03.486" v="1177"/>
          <ac:picMkLst>
            <pc:docMk/>
            <pc:sldMk cId="1330705963" sldId="256"/>
            <ac:picMk id="38" creationId="{F854A2B2-E311-8A0D-B5B5-6FA96566F71B}"/>
          </ac:picMkLst>
        </pc:picChg>
      </pc:sldChg>
      <pc:sldChg chg="addSp delSp modSp add mod ord delAnim modAnim">
        <pc:chgData name="Tony Bagnall" userId="55f10786-9a34-47e9-b12f-c4d7ff253fe8" providerId="ADAL" clId="{E1B50467-C7CA-4559-812F-2AAC86B474C3}" dt="2024-08-16T12:11:03.151" v="3364" actId="20577"/>
        <pc:sldMkLst>
          <pc:docMk/>
          <pc:sldMk cId="474489221" sldId="257"/>
        </pc:sldMkLst>
        <pc:spChg chg="mod">
          <ac:chgData name="Tony Bagnall" userId="55f10786-9a34-47e9-b12f-c4d7ff253fe8" providerId="ADAL" clId="{E1B50467-C7CA-4559-812F-2AAC86B474C3}" dt="2024-08-12T15:30:46.786" v="1227" actId="1076"/>
          <ac:spMkLst>
            <pc:docMk/>
            <pc:sldMk cId="474489221" sldId="257"/>
            <ac:spMk id="2" creationId="{C1D0E459-2535-5082-B64B-176F4F745EE9}"/>
          </ac:spMkLst>
        </pc:spChg>
        <pc:spChg chg="add del mod">
          <ac:chgData name="Tony Bagnall" userId="55f10786-9a34-47e9-b12f-c4d7ff253fe8" providerId="ADAL" clId="{E1B50467-C7CA-4559-812F-2AAC86B474C3}" dt="2024-08-12T15:30:51.960" v="1228" actId="478"/>
          <ac:spMkLst>
            <pc:docMk/>
            <pc:sldMk cId="474489221" sldId="257"/>
            <ac:spMk id="6" creationId="{DD91C24A-136B-FA18-BCAB-1A33044BA034}"/>
          </ac:spMkLst>
        </pc:spChg>
        <pc:spChg chg="mod">
          <ac:chgData name="Tony Bagnall" userId="55f10786-9a34-47e9-b12f-c4d7ff253fe8" providerId="ADAL" clId="{E1B50467-C7CA-4559-812F-2AAC86B474C3}" dt="2024-08-12T14:47:07.722" v="1027" actId="6549"/>
          <ac:spMkLst>
            <pc:docMk/>
            <pc:sldMk cId="474489221" sldId="257"/>
            <ac:spMk id="9" creationId="{D0482792-DF41-7F46-A0E1-357B897976CD}"/>
          </ac:spMkLst>
        </pc:spChg>
        <pc:spChg chg="mod">
          <ac:chgData name="Tony Bagnall" userId="55f10786-9a34-47e9-b12f-c4d7ff253fe8" providerId="ADAL" clId="{E1B50467-C7CA-4559-812F-2AAC86B474C3}" dt="2024-08-12T14:46:57.021" v="1013" actId="255"/>
          <ac:spMkLst>
            <pc:docMk/>
            <pc:sldMk cId="474489221" sldId="257"/>
            <ac:spMk id="12" creationId="{7B53690E-B7F4-EAAB-9CAE-EB77B43BC229}"/>
          </ac:spMkLst>
        </pc:spChg>
        <pc:spChg chg="del">
          <ac:chgData name="Tony Bagnall" userId="55f10786-9a34-47e9-b12f-c4d7ff253fe8" providerId="ADAL" clId="{E1B50467-C7CA-4559-812F-2AAC86B474C3}" dt="2024-08-12T14:02:46.118" v="331" actId="478"/>
          <ac:spMkLst>
            <pc:docMk/>
            <pc:sldMk cId="474489221" sldId="257"/>
            <ac:spMk id="14" creationId="{73F2BCC6-47FB-1CF3-912B-A2D6F16C3A51}"/>
          </ac:spMkLst>
        </pc:spChg>
        <pc:spChg chg="del">
          <ac:chgData name="Tony Bagnall" userId="55f10786-9a34-47e9-b12f-c4d7ff253fe8" providerId="ADAL" clId="{E1B50467-C7CA-4559-812F-2AAC86B474C3}" dt="2024-08-12T14:02:46.118" v="331" actId="478"/>
          <ac:spMkLst>
            <pc:docMk/>
            <pc:sldMk cId="474489221" sldId="257"/>
            <ac:spMk id="15" creationId="{FBC28AC4-3916-6445-E443-14C2671739AE}"/>
          </ac:spMkLst>
        </pc:spChg>
        <pc:spChg chg="add del mod">
          <ac:chgData name="Tony Bagnall" userId="55f10786-9a34-47e9-b12f-c4d7ff253fe8" providerId="ADAL" clId="{E1B50467-C7CA-4559-812F-2AAC86B474C3}" dt="2024-08-12T15:30:51.960" v="1228" actId="478"/>
          <ac:spMkLst>
            <pc:docMk/>
            <pc:sldMk cId="474489221" sldId="257"/>
            <ac:spMk id="16" creationId="{790AB4F7-4E1F-1685-9F0A-E7519466F33C}"/>
          </ac:spMkLst>
        </pc:spChg>
        <pc:spChg chg="del">
          <ac:chgData name="Tony Bagnall" userId="55f10786-9a34-47e9-b12f-c4d7ff253fe8" providerId="ADAL" clId="{E1B50467-C7CA-4559-812F-2AAC86B474C3}" dt="2024-08-12T14:02:46.118" v="331" actId="478"/>
          <ac:spMkLst>
            <pc:docMk/>
            <pc:sldMk cId="474489221" sldId="257"/>
            <ac:spMk id="18" creationId="{4F42B2A0-3C45-27FC-6761-F84314CE7264}"/>
          </ac:spMkLst>
        </pc:spChg>
        <pc:spChg chg="del">
          <ac:chgData name="Tony Bagnall" userId="55f10786-9a34-47e9-b12f-c4d7ff253fe8" providerId="ADAL" clId="{E1B50467-C7CA-4559-812F-2AAC86B474C3}" dt="2024-08-12T14:02:46.118" v="331" actId="478"/>
          <ac:spMkLst>
            <pc:docMk/>
            <pc:sldMk cId="474489221" sldId="257"/>
            <ac:spMk id="19" creationId="{BB205787-0271-4002-F2EC-BE04CE30244E}"/>
          </ac:spMkLst>
        </pc:spChg>
        <pc:spChg chg="add mod">
          <ac:chgData name="Tony Bagnall" userId="55f10786-9a34-47e9-b12f-c4d7ff253fe8" providerId="ADAL" clId="{E1B50467-C7CA-4559-812F-2AAC86B474C3}" dt="2024-08-12T14:49:49.930" v="1049"/>
          <ac:spMkLst>
            <pc:docMk/>
            <pc:sldMk cId="474489221" sldId="257"/>
            <ac:spMk id="21" creationId="{DE0DE6E0-7A41-DA36-94BF-0528A3A93C72}"/>
          </ac:spMkLst>
        </pc:spChg>
        <pc:spChg chg="del">
          <ac:chgData name="Tony Bagnall" userId="55f10786-9a34-47e9-b12f-c4d7ff253fe8" providerId="ADAL" clId="{E1B50467-C7CA-4559-812F-2AAC86B474C3}" dt="2024-08-12T14:02:46.118" v="331" actId="478"/>
          <ac:spMkLst>
            <pc:docMk/>
            <pc:sldMk cId="474489221" sldId="257"/>
            <ac:spMk id="26" creationId="{9AB47764-1C50-423C-3869-3BFA1A4EE58C}"/>
          </ac:spMkLst>
        </pc:spChg>
        <pc:spChg chg="mod">
          <ac:chgData name="Tony Bagnall" userId="55f10786-9a34-47e9-b12f-c4d7ff253fe8" providerId="ADAL" clId="{E1B50467-C7CA-4559-812F-2AAC86B474C3}" dt="2024-08-12T14:49:49.930" v="1049"/>
          <ac:spMkLst>
            <pc:docMk/>
            <pc:sldMk cId="474489221" sldId="257"/>
            <ac:spMk id="27" creationId="{E34E7B92-93EC-C807-DDED-943CA34AC0C2}"/>
          </ac:spMkLst>
        </pc:spChg>
        <pc:spChg chg="del">
          <ac:chgData name="Tony Bagnall" userId="55f10786-9a34-47e9-b12f-c4d7ff253fe8" providerId="ADAL" clId="{E1B50467-C7CA-4559-812F-2AAC86B474C3}" dt="2024-08-12T14:02:46.118" v="331" actId="478"/>
          <ac:spMkLst>
            <pc:docMk/>
            <pc:sldMk cId="474489221" sldId="257"/>
            <ac:spMk id="29" creationId="{C51134A1-43CC-F45B-2D71-25926C662851}"/>
          </ac:spMkLst>
        </pc:spChg>
        <pc:spChg chg="del">
          <ac:chgData name="Tony Bagnall" userId="55f10786-9a34-47e9-b12f-c4d7ff253fe8" providerId="ADAL" clId="{E1B50467-C7CA-4559-812F-2AAC86B474C3}" dt="2024-08-12T14:02:46.118" v="331" actId="478"/>
          <ac:spMkLst>
            <pc:docMk/>
            <pc:sldMk cId="474489221" sldId="257"/>
            <ac:spMk id="30" creationId="{1E1393CB-E512-BE51-F618-94C459CD99D3}"/>
          </ac:spMkLst>
        </pc:spChg>
        <pc:spChg chg="del">
          <ac:chgData name="Tony Bagnall" userId="55f10786-9a34-47e9-b12f-c4d7ff253fe8" providerId="ADAL" clId="{E1B50467-C7CA-4559-812F-2AAC86B474C3}" dt="2024-08-12T14:02:46.118" v="331" actId="478"/>
          <ac:spMkLst>
            <pc:docMk/>
            <pc:sldMk cId="474489221" sldId="257"/>
            <ac:spMk id="31" creationId="{477346CA-0C2D-EBD1-2F08-A9744A61146C}"/>
          </ac:spMkLst>
        </pc:spChg>
        <pc:spChg chg="mod">
          <ac:chgData name="Tony Bagnall" userId="55f10786-9a34-47e9-b12f-c4d7ff253fe8" providerId="ADAL" clId="{E1B50467-C7CA-4559-812F-2AAC86B474C3}" dt="2024-08-12T14:49:49.930" v="1049"/>
          <ac:spMkLst>
            <pc:docMk/>
            <pc:sldMk cId="474489221" sldId="257"/>
            <ac:spMk id="36" creationId="{BDE5026C-268B-4E19-B01A-6C5DAE964D87}"/>
          </ac:spMkLst>
        </pc:spChg>
        <pc:spChg chg="del">
          <ac:chgData name="Tony Bagnall" userId="55f10786-9a34-47e9-b12f-c4d7ff253fe8" providerId="ADAL" clId="{E1B50467-C7CA-4559-812F-2AAC86B474C3}" dt="2024-08-12T14:02:46.118" v="331" actId="478"/>
          <ac:spMkLst>
            <pc:docMk/>
            <pc:sldMk cId="474489221" sldId="257"/>
            <ac:spMk id="37" creationId="{96888FC4-6AE5-99C2-BE8C-467AC77E9281}"/>
          </ac:spMkLst>
        </pc:spChg>
        <pc:spChg chg="add mod">
          <ac:chgData name="Tony Bagnall" userId="55f10786-9a34-47e9-b12f-c4d7ff253fe8" providerId="ADAL" clId="{E1B50467-C7CA-4559-812F-2AAC86B474C3}" dt="2024-08-12T14:49:49.930" v="1049"/>
          <ac:spMkLst>
            <pc:docMk/>
            <pc:sldMk cId="474489221" sldId="257"/>
            <ac:spMk id="38" creationId="{3E7B73EF-1F59-FBBE-84C3-253D97F01F17}"/>
          </ac:spMkLst>
        </pc:spChg>
        <pc:spChg chg="add del mod">
          <ac:chgData name="Tony Bagnall" userId="55f10786-9a34-47e9-b12f-c4d7ff253fe8" providerId="ADAL" clId="{E1B50467-C7CA-4559-812F-2AAC86B474C3}" dt="2024-08-12T15:31:01.452" v="1232" actId="478"/>
          <ac:spMkLst>
            <pc:docMk/>
            <pc:sldMk cId="474489221" sldId="257"/>
            <ac:spMk id="41" creationId="{6EAF794A-2EDD-7654-A738-D3728A67AF91}"/>
          </ac:spMkLst>
        </pc:spChg>
        <pc:spChg chg="add del mod">
          <ac:chgData name="Tony Bagnall" userId="55f10786-9a34-47e9-b12f-c4d7ff253fe8" providerId="ADAL" clId="{E1B50467-C7CA-4559-812F-2AAC86B474C3}" dt="2024-08-12T15:30:51.960" v="1228" actId="478"/>
          <ac:spMkLst>
            <pc:docMk/>
            <pc:sldMk cId="474489221" sldId="257"/>
            <ac:spMk id="43" creationId="{2F3BC6B0-8AB6-EADE-61E4-9FD0DF78F78E}"/>
          </ac:spMkLst>
        </pc:spChg>
        <pc:spChg chg="add del mod">
          <ac:chgData name="Tony Bagnall" userId="55f10786-9a34-47e9-b12f-c4d7ff253fe8" providerId="ADAL" clId="{E1B50467-C7CA-4559-812F-2AAC86B474C3}" dt="2024-08-12T15:30:51.960" v="1228" actId="478"/>
          <ac:spMkLst>
            <pc:docMk/>
            <pc:sldMk cId="474489221" sldId="257"/>
            <ac:spMk id="44" creationId="{A9A417F7-9EE5-A1CE-721F-FB9E6637A52A}"/>
          </ac:spMkLst>
        </pc:spChg>
        <pc:spChg chg="add del mod">
          <ac:chgData name="Tony Bagnall" userId="55f10786-9a34-47e9-b12f-c4d7ff253fe8" providerId="ADAL" clId="{E1B50467-C7CA-4559-812F-2AAC86B474C3}" dt="2024-08-12T15:30:51.960" v="1228" actId="478"/>
          <ac:spMkLst>
            <pc:docMk/>
            <pc:sldMk cId="474489221" sldId="257"/>
            <ac:spMk id="47" creationId="{4530FA2F-BB29-3E51-29C5-1F8C7C3FEBE5}"/>
          </ac:spMkLst>
        </pc:spChg>
        <pc:spChg chg="add del mod">
          <ac:chgData name="Tony Bagnall" userId="55f10786-9a34-47e9-b12f-c4d7ff253fe8" providerId="ADAL" clId="{E1B50467-C7CA-4559-812F-2AAC86B474C3}" dt="2024-08-12T15:30:54.737" v="1229" actId="478"/>
          <ac:spMkLst>
            <pc:docMk/>
            <pc:sldMk cId="474489221" sldId="257"/>
            <ac:spMk id="49" creationId="{52637617-1E8B-307D-FD28-62B802870A31}"/>
          </ac:spMkLst>
        </pc:spChg>
        <pc:spChg chg="add mod">
          <ac:chgData name="Tony Bagnall" userId="55f10786-9a34-47e9-b12f-c4d7ff253fe8" providerId="ADAL" clId="{E1B50467-C7CA-4559-812F-2AAC86B474C3}" dt="2024-08-12T15:34:39.459" v="1268" actId="1076"/>
          <ac:spMkLst>
            <pc:docMk/>
            <pc:sldMk cId="474489221" sldId="257"/>
            <ac:spMk id="51" creationId="{3F679388-8433-1582-94B2-6656BC3A80BB}"/>
          </ac:spMkLst>
        </pc:spChg>
        <pc:spChg chg="add mod">
          <ac:chgData name="Tony Bagnall" userId="55f10786-9a34-47e9-b12f-c4d7ff253fe8" providerId="ADAL" clId="{E1B50467-C7CA-4559-812F-2AAC86B474C3}" dt="2024-08-16T08:14:18.323" v="2650" actId="20577"/>
          <ac:spMkLst>
            <pc:docMk/>
            <pc:sldMk cId="474489221" sldId="257"/>
            <ac:spMk id="53" creationId="{BC745ABA-DC69-D7B5-CB6D-6D138C064769}"/>
          </ac:spMkLst>
        </pc:spChg>
        <pc:spChg chg="add mod">
          <ac:chgData name="Tony Bagnall" userId="55f10786-9a34-47e9-b12f-c4d7ff253fe8" providerId="ADAL" clId="{E1B50467-C7CA-4559-812F-2AAC86B474C3}" dt="2024-08-12T15:39:40.943" v="1356" actId="1076"/>
          <ac:spMkLst>
            <pc:docMk/>
            <pc:sldMk cId="474489221" sldId="257"/>
            <ac:spMk id="55" creationId="{9C7E5659-7925-387F-0888-696469BFBF5C}"/>
          </ac:spMkLst>
        </pc:spChg>
        <pc:spChg chg="add mod">
          <ac:chgData name="Tony Bagnall" userId="55f10786-9a34-47e9-b12f-c4d7ff253fe8" providerId="ADAL" clId="{E1B50467-C7CA-4559-812F-2AAC86B474C3}" dt="2024-08-16T08:14:26.209" v="2656" actId="20577"/>
          <ac:spMkLst>
            <pc:docMk/>
            <pc:sldMk cId="474489221" sldId="257"/>
            <ac:spMk id="57" creationId="{1B3D7F67-6C8A-0F39-EE00-13E60BD8EF82}"/>
          </ac:spMkLst>
        </pc:spChg>
        <pc:spChg chg="add mod">
          <ac:chgData name="Tony Bagnall" userId="55f10786-9a34-47e9-b12f-c4d7ff253fe8" providerId="ADAL" clId="{E1B50467-C7CA-4559-812F-2AAC86B474C3}" dt="2024-08-16T12:10:45.141" v="3354" actId="20577"/>
          <ac:spMkLst>
            <pc:docMk/>
            <pc:sldMk cId="474489221" sldId="257"/>
            <ac:spMk id="61" creationId="{A5D9A8CB-1D8E-4240-7030-F813E625E417}"/>
          </ac:spMkLst>
        </pc:spChg>
        <pc:spChg chg="add mod">
          <ac:chgData name="Tony Bagnall" userId="55f10786-9a34-47e9-b12f-c4d7ff253fe8" providerId="ADAL" clId="{E1B50467-C7CA-4559-812F-2AAC86B474C3}" dt="2024-08-16T12:10:50.885" v="3360" actId="20577"/>
          <ac:spMkLst>
            <pc:docMk/>
            <pc:sldMk cId="474489221" sldId="257"/>
            <ac:spMk id="65" creationId="{F7737BFC-DB58-6CB0-1BC5-76AE2D708A3D}"/>
          </ac:spMkLst>
        </pc:spChg>
        <pc:spChg chg="add mod">
          <ac:chgData name="Tony Bagnall" userId="55f10786-9a34-47e9-b12f-c4d7ff253fe8" providerId="ADAL" clId="{E1B50467-C7CA-4559-812F-2AAC86B474C3}" dt="2024-08-16T12:11:03.151" v="3364" actId="20577"/>
          <ac:spMkLst>
            <pc:docMk/>
            <pc:sldMk cId="474489221" sldId="257"/>
            <ac:spMk id="66" creationId="{166142BA-2059-4F85-3CCA-28AA9F68B6C6}"/>
          </ac:spMkLst>
        </pc:spChg>
        <pc:spChg chg="add mod">
          <ac:chgData name="Tony Bagnall" userId="55f10786-9a34-47e9-b12f-c4d7ff253fe8" providerId="ADAL" clId="{E1B50467-C7CA-4559-812F-2AAC86B474C3}" dt="2024-08-16T08:14:30.693" v="2660" actId="20577"/>
          <ac:spMkLst>
            <pc:docMk/>
            <pc:sldMk cId="474489221" sldId="257"/>
            <ac:spMk id="68" creationId="{A9218D11-38D4-A001-CA95-7822E57F93B7}"/>
          </ac:spMkLst>
        </pc:spChg>
        <pc:spChg chg="add mod">
          <ac:chgData name="Tony Bagnall" userId="55f10786-9a34-47e9-b12f-c4d7ff253fe8" providerId="ADAL" clId="{E1B50467-C7CA-4559-812F-2AAC86B474C3}" dt="2024-08-12T15:38:57.341" v="1315" actId="1076"/>
          <ac:spMkLst>
            <pc:docMk/>
            <pc:sldMk cId="474489221" sldId="257"/>
            <ac:spMk id="69" creationId="{8A9161EC-CE4E-8092-12CD-9101EE34DBF0}"/>
          </ac:spMkLst>
        </pc:spChg>
        <pc:spChg chg="add mod">
          <ac:chgData name="Tony Bagnall" userId="55f10786-9a34-47e9-b12f-c4d7ff253fe8" providerId="ADAL" clId="{E1B50467-C7CA-4559-812F-2AAC86B474C3}" dt="2024-08-12T15:39:16.983" v="1330" actId="1076"/>
          <ac:spMkLst>
            <pc:docMk/>
            <pc:sldMk cId="474489221" sldId="257"/>
            <ac:spMk id="74" creationId="{E92DBCFE-95EE-2599-32A4-F08BF400398B}"/>
          </ac:spMkLst>
        </pc:spChg>
        <pc:grpChg chg="add del mod">
          <ac:chgData name="Tony Bagnall" userId="55f10786-9a34-47e9-b12f-c4d7ff253fe8" providerId="ADAL" clId="{E1B50467-C7CA-4559-812F-2AAC86B474C3}" dt="2024-08-12T15:22:43.425" v="1110" actId="478"/>
          <ac:grpSpMkLst>
            <pc:docMk/>
            <pc:sldMk cId="474489221" sldId="257"/>
            <ac:grpSpMk id="8" creationId="{A00187A8-7759-7BFC-BE58-63B9FF9AD2CA}"/>
          </ac:grpSpMkLst>
        </pc:grpChg>
        <pc:grpChg chg="add mod">
          <ac:chgData name="Tony Bagnall" userId="55f10786-9a34-47e9-b12f-c4d7ff253fe8" providerId="ADAL" clId="{E1B50467-C7CA-4559-812F-2AAC86B474C3}" dt="2024-08-12T14:49:49.930" v="1049"/>
          <ac:grpSpMkLst>
            <pc:docMk/>
            <pc:sldMk cId="474489221" sldId="257"/>
            <ac:grpSpMk id="23" creationId="{417B9566-C65E-966A-696E-6DF9BDD1BB1A}"/>
          </ac:grpSpMkLst>
        </pc:grpChg>
        <pc:picChg chg="del">
          <ac:chgData name="Tony Bagnall" userId="55f10786-9a34-47e9-b12f-c4d7ff253fe8" providerId="ADAL" clId="{E1B50467-C7CA-4559-812F-2AAC86B474C3}" dt="2024-08-12T14:02:46.118" v="331" actId="478"/>
          <ac:picMkLst>
            <pc:docMk/>
            <pc:sldMk cId="474489221" sldId="257"/>
            <ac:picMk id="5" creationId="{1784E04B-44BA-2F3D-6734-D381F291F4BE}"/>
          </ac:picMkLst>
        </pc:picChg>
        <pc:picChg chg="del">
          <ac:chgData name="Tony Bagnall" userId="55f10786-9a34-47e9-b12f-c4d7ff253fe8" providerId="ADAL" clId="{E1B50467-C7CA-4559-812F-2AAC86B474C3}" dt="2024-08-12T14:02:46.118" v="331" actId="478"/>
          <ac:picMkLst>
            <pc:docMk/>
            <pc:sldMk cId="474489221" sldId="257"/>
            <ac:picMk id="7" creationId="{BCF4FCB4-66F7-07B4-BDEA-5C3F23260182}"/>
          </ac:picMkLst>
        </pc:picChg>
        <pc:picChg chg="mod">
          <ac:chgData name="Tony Bagnall" userId="55f10786-9a34-47e9-b12f-c4d7ff253fe8" providerId="ADAL" clId="{E1B50467-C7CA-4559-812F-2AAC86B474C3}" dt="2024-08-12T14:46:49.284" v="1010"/>
          <ac:picMkLst>
            <pc:docMk/>
            <pc:sldMk cId="474489221" sldId="257"/>
            <ac:picMk id="10" creationId="{6973FEA6-3125-7B69-D6B5-4091FE90ACA3}"/>
          </ac:picMkLst>
        </pc:picChg>
        <pc:picChg chg="del">
          <ac:chgData name="Tony Bagnall" userId="55f10786-9a34-47e9-b12f-c4d7ff253fe8" providerId="ADAL" clId="{E1B50467-C7CA-4559-812F-2AAC86B474C3}" dt="2024-08-12T14:02:46.118" v="331" actId="478"/>
          <ac:picMkLst>
            <pc:docMk/>
            <pc:sldMk cId="474489221" sldId="257"/>
            <ac:picMk id="11" creationId="{F62AD512-5ED0-45D3-43D2-20172CED8A15}"/>
          </ac:picMkLst>
        </pc:picChg>
        <pc:picChg chg="add del mod">
          <ac:chgData name="Tony Bagnall" userId="55f10786-9a34-47e9-b12f-c4d7ff253fe8" providerId="ADAL" clId="{E1B50467-C7CA-4559-812F-2AAC86B474C3}" dt="2024-08-12T15:30:51.960" v="1228" actId="478"/>
          <ac:picMkLst>
            <pc:docMk/>
            <pc:sldMk cId="474489221" sldId="257"/>
            <ac:picMk id="17" creationId="{85751EBF-8C3B-8BF6-0C54-8B2CE82132AD}"/>
          </ac:picMkLst>
        </pc:picChg>
        <pc:picChg chg="add del mod">
          <ac:chgData name="Tony Bagnall" userId="55f10786-9a34-47e9-b12f-c4d7ff253fe8" providerId="ADAL" clId="{E1B50467-C7CA-4559-812F-2AAC86B474C3}" dt="2024-08-12T15:30:51.960" v="1228" actId="478"/>
          <ac:picMkLst>
            <pc:docMk/>
            <pc:sldMk cId="474489221" sldId="257"/>
            <ac:picMk id="20" creationId="{E14F113B-6A03-6159-F0C0-B4A30228A426}"/>
          </ac:picMkLst>
        </pc:picChg>
        <pc:picChg chg="del">
          <ac:chgData name="Tony Bagnall" userId="55f10786-9a34-47e9-b12f-c4d7ff253fe8" providerId="ADAL" clId="{E1B50467-C7CA-4559-812F-2AAC86B474C3}" dt="2024-08-12T14:02:46.118" v="331" actId="478"/>
          <ac:picMkLst>
            <pc:docMk/>
            <pc:sldMk cId="474489221" sldId="257"/>
            <ac:picMk id="22" creationId="{FF85F8BD-EECA-3CEC-F9EC-C2ECC967BC6A}"/>
          </ac:picMkLst>
        </pc:picChg>
        <pc:picChg chg="del">
          <ac:chgData name="Tony Bagnall" userId="55f10786-9a34-47e9-b12f-c4d7ff253fe8" providerId="ADAL" clId="{E1B50467-C7CA-4559-812F-2AAC86B474C3}" dt="2024-08-12T14:02:46.118" v="331" actId="478"/>
          <ac:picMkLst>
            <pc:docMk/>
            <pc:sldMk cId="474489221" sldId="257"/>
            <ac:picMk id="24" creationId="{68D6C686-D6E6-EBBF-071A-66DBB75E689D}"/>
          </ac:picMkLst>
        </pc:picChg>
        <pc:picChg chg="del">
          <ac:chgData name="Tony Bagnall" userId="55f10786-9a34-47e9-b12f-c4d7ff253fe8" providerId="ADAL" clId="{E1B50467-C7CA-4559-812F-2AAC86B474C3}" dt="2024-08-12T14:02:46.118" v="331" actId="478"/>
          <ac:picMkLst>
            <pc:docMk/>
            <pc:sldMk cId="474489221" sldId="257"/>
            <ac:picMk id="25" creationId="{70B3B87D-35D3-E989-2479-B6ACD12666CB}"/>
          </ac:picMkLst>
        </pc:picChg>
        <pc:picChg chg="del">
          <ac:chgData name="Tony Bagnall" userId="55f10786-9a34-47e9-b12f-c4d7ff253fe8" providerId="ADAL" clId="{E1B50467-C7CA-4559-812F-2AAC86B474C3}" dt="2024-08-12T14:02:46.118" v="331" actId="478"/>
          <ac:picMkLst>
            <pc:docMk/>
            <pc:sldMk cId="474489221" sldId="257"/>
            <ac:picMk id="28" creationId="{5AD284E2-0227-0BF6-D1F6-4D84118038C5}"/>
          </ac:picMkLst>
        </pc:picChg>
        <pc:picChg chg="del">
          <ac:chgData name="Tony Bagnall" userId="55f10786-9a34-47e9-b12f-c4d7ff253fe8" providerId="ADAL" clId="{E1B50467-C7CA-4559-812F-2AAC86B474C3}" dt="2024-08-12T14:02:46.118" v="331" actId="478"/>
          <ac:picMkLst>
            <pc:docMk/>
            <pc:sldMk cId="474489221" sldId="257"/>
            <ac:picMk id="32" creationId="{951A5CB3-B5CD-B5F1-9FD1-88FC77B04A6A}"/>
          </ac:picMkLst>
        </pc:picChg>
        <pc:picChg chg="del">
          <ac:chgData name="Tony Bagnall" userId="55f10786-9a34-47e9-b12f-c4d7ff253fe8" providerId="ADAL" clId="{E1B50467-C7CA-4559-812F-2AAC86B474C3}" dt="2024-08-12T14:02:46.118" v="331" actId="478"/>
          <ac:picMkLst>
            <pc:docMk/>
            <pc:sldMk cId="474489221" sldId="257"/>
            <ac:picMk id="33" creationId="{5C1EC5ED-F869-8236-83E0-18A5227AA3B7}"/>
          </ac:picMkLst>
        </pc:picChg>
        <pc:picChg chg="mod">
          <ac:chgData name="Tony Bagnall" userId="55f10786-9a34-47e9-b12f-c4d7ff253fe8" providerId="ADAL" clId="{E1B50467-C7CA-4559-812F-2AAC86B474C3}" dt="2024-08-12T14:49:49.930" v="1049"/>
          <ac:picMkLst>
            <pc:docMk/>
            <pc:sldMk cId="474489221" sldId="257"/>
            <ac:picMk id="34" creationId="{DBDACA10-0690-A3D6-CA49-09D57391D258}"/>
          </ac:picMkLst>
        </pc:picChg>
        <pc:picChg chg="del">
          <ac:chgData name="Tony Bagnall" userId="55f10786-9a34-47e9-b12f-c4d7ff253fe8" providerId="ADAL" clId="{E1B50467-C7CA-4559-812F-2AAC86B474C3}" dt="2024-08-12T14:02:46.118" v="331" actId="478"/>
          <ac:picMkLst>
            <pc:docMk/>
            <pc:sldMk cId="474489221" sldId="257"/>
            <ac:picMk id="35" creationId="{367B0233-F696-F9D2-E00E-54C85C5FB618}"/>
          </ac:picMkLst>
        </pc:picChg>
        <pc:picChg chg="add mod">
          <ac:chgData name="Tony Bagnall" userId="55f10786-9a34-47e9-b12f-c4d7ff253fe8" providerId="ADAL" clId="{E1B50467-C7CA-4559-812F-2AAC86B474C3}" dt="2024-08-12T14:49:49.930" v="1049"/>
          <ac:picMkLst>
            <pc:docMk/>
            <pc:sldMk cId="474489221" sldId="257"/>
            <ac:picMk id="39" creationId="{C78B4773-C8EF-8D49-445E-0125B3A6B96E}"/>
          </ac:picMkLst>
        </pc:picChg>
        <pc:picChg chg="add mod">
          <ac:chgData name="Tony Bagnall" userId="55f10786-9a34-47e9-b12f-c4d7ff253fe8" providerId="ADAL" clId="{E1B50467-C7CA-4559-812F-2AAC86B474C3}" dt="2024-08-12T14:49:49.930" v="1049"/>
          <ac:picMkLst>
            <pc:docMk/>
            <pc:sldMk cId="474489221" sldId="257"/>
            <ac:picMk id="40" creationId="{09C3793E-8B47-13C7-6459-D838D6F5A228}"/>
          </ac:picMkLst>
        </pc:picChg>
        <pc:picChg chg="add del mod">
          <ac:chgData name="Tony Bagnall" userId="55f10786-9a34-47e9-b12f-c4d7ff253fe8" providerId="ADAL" clId="{E1B50467-C7CA-4559-812F-2AAC86B474C3}" dt="2024-08-12T15:30:51.960" v="1228" actId="478"/>
          <ac:picMkLst>
            <pc:docMk/>
            <pc:sldMk cId="474489221" sldId="257"/>
            <ac:picMk id="45" creationId="{7BE43F19-C54F-F27A-ECFB-87C2687568E3}"/>
          </ac:picMkLst>
        </pc:picChg>
        <pc:picChg chg="add del mod">
          <ac:chgData name="Tony Bagnall" userId="55f10786-9a34-47e9-b12f-c4d7ff253fe8" providerId="ADAL" clId="{E1B50467-C7CA-4559-812F-2AAC86B474C3}" dt="2024-08-12T15:30:51.960" v="1228" actId="478"/>
          <ac:picMkLst>
            <pc:docMk/>
            <pc:sldMk cId="474489221" sldId="257"/>
            <ac:picMk id="46" creationId="{007CB589-3536-AC81-56CE-D106C72F5EDE}"/>
          </ac:picMkLst>
        </pc:picChg>
        <pc:picChg chg="add del mod">
          <ac:chgData name="Tony Bagnall" userId="55f10786-9a34-47e9-b12f-c4d7ff253fe8" providerId="ADAL" clId="{E1B50467-C7CA-4559-812F-2AAC86B474C3}" dt="2024-08-12T15:30:51.960" v="1228" actId="478"/>
          <ac:picMkLst>
            <pc:docMk/>
            <pc:sldMk cId="474489221" sldId="257"/>
            <ac:picMk id="48" creationId="{B118B6B4-CC00-0184-5082-948CA7869ADC}"/>
          </ac:picMkLst>
        </pc:picChg>
        <pc:picChg chg="add del mod">
          <ac:chgData name="Tony Bagnall" userId="55f10786-9a34-47e9-b12f-c4d7ff253fe8" providerId="ADAL" clId="{E1B50467-C7CA-4559-812F-2AAC86B474C3}" dt="2024-08-12T15:30:51.960" v="1228" actId="478"/>
          <ac:picMkLst>
            <pc:docMk/>
            <pc:sldMk cId="474489221" sldId="257"/>
            <ac:picMk id="58" creationId="{2CD56704-A8A5-01F2-3136-3B9CAC5A46E5}"/>
          </ac:picMkLst>
        </pc:picChg>
        <pc:picChg chg="add mod">
          <ac:chgData name="Tony Bagnall" userId="55f10786-9a34-47e9-b12f-c4d7ff253fe8" providerId="ADAL" clId="{E1B50467-C7CA-4559-812F-2AAC86B474C3}" dt="2024-08-12T15:34:39.459" v="1268" actId="1076"/>
          <ac:picMkLst>
            <pc:docMk/>
            <pc:sldMk cId="474489221" sldId="257"/>
            <ac:picMk id="59" creationId="{B3042B03-B054-99DA-3687-7F150A5711D8}"/>
          </ac:picMkLst>
        </pc:picChg>
        <pc:picChg chg="add mod">
          <ac:chgData name="Tony Bagnall" userId="55f10786-9a34-47e9-b12f-c4d7ff253fe8" providerId="ADAL" clId="{E1B50467-C7CA-4559-812F-2AAC86B474C3}" dt="2024-08-12T15:34:39.459" v="1268" actId="1076"/>
          <ac:picMkLst>
            <pc:docMk/>
            <pc:sldMk cId="474489221" sldId="257"/>
            <ac:picMk id="60" creationId="{73F8CD17-251F-8EBC-EF93-D4C65F3988CA}"/>
          </ac:picMkLst>
        </pc:picChg>
        <pc:picChg chg="add mod">
          <ac:chgData name="Tony Bagnall" userId="55f10786-9a34-47e9-b12f-c4d7ff253fe8" providerId="ADAL" clId="{E1B50467-C7CA-4559-812F-2AAC86B474C3}" dt="2024-08-12T15:37:23.408" v="1306" actId="14100"/>
          <ac:picMkLst>
            <pc:docMk/>
            <pc:sldMk cId="474489221" sldId="257"/>
            <ac:picMk id="63" creationId="{55236FA0-0D3C-0EB0-552D-02F43BFEAEC5}"/>
          </ac:picMkLst>
        </pc:picChg>
        <pc:picChg chg="add mod">
          <ac:chgData name="Tony Bagnall" userId="55f10786-9a34-47e9-b12f-c4d7ff253fe8" providerId="ADAL" clId="{E1B50467-C7CA-4559-812F-2AAC86B474C3}" dt="2024-08-12T15:34:46.162" v="1271" actId="1076"/>
          <ac:picMkLst>
            <pc:docMk/>
            <pc:sldMk cId="474489221" sldId="257"/>
            <ac:picMk id="64" creationId="{B0B8472E-4EF6-D103-0C9E-C9ACDE25CC46}"/>
          </ac:picMkLst>
        </pc:picChg>
        <pc:picChg chg="add mod">
          <ac:chgData name="Tony Bagnall" userId="55f10786-9a34-47e9-b12f-c4d7ff253fe8" providerId="ADAL" clId="{E1B50467-C7CA-4559-812F-2AAC86B474C3}" dt="2024-08-12T15:37:18.861" v="1305" actId="1076"/>
          <ac:picMkLst>
            <pc:docMk/>
            <pc:sldMk cId="474489221" sldId="257"/>
            <ac:picMk id="70" creationId="{01D04851-7064-71A7-9007-9B7CBF45359E}"/>
          </ac:picMkLst>
        </pc:picChg>
        <pc:picChg chg="add del mod">
          <ac:chgData name="Tony Bagnall" userId="55f10786-9a34-47e9-b12f-c4d7ff253fe8" providerId="ADAL" clId="{E1B50467-C7CA-4559-812F-2AAC86B474C3}" dt="2024-08-12T19:12:25.011" v="2304" actId="1076"/>
          <ac:picMkLst>
            <pc:docMk/>
            <pc:sldMk cId="474489221" sldId="257"/>
            <ac:picMk id="71" creationId="{98A7DAFB-C1EA-385E-11CC-4DEF19BACFDD}"/>
          </ac:picMkLst>
        </pc:picChg>
        <pc:picChg chg="add mod">
          <ac:chgData name="Tony Bagnall" userId="55f10786-9a34-47e9-b12f-c4d7ff253fe8" providerId="ADAL" clId="{E1B50467-C7CA-4559-812F-2AAC86B474C3}" dt="2024-08-12T15:37:51.436" v="1308" actId="1076"/>
          <ac:picMkLst>
            <pc:docMk/>
            <pc:sldMk cId="474489221" sldId="257"/>
            <ac:picMk id="72" creationId="{17086FB7-0462-9BFE-BF8F-9757122F363C}"/>
          </ac:picMkLst>
        </pc:picChg>
        <pc:picChg chg="add mod">
          <ac:chgData name="Tony Bagnall" userId="55f10786-9a34-47e9-b12f-c4d7ff253fe8" providerId="ADAL" clId="{E1B50467-C7CA-4559-812F-2AAC86B474C3}" dt="2024-08-12T15:38:50.827" v="1313" actId="1076"/>
          <ac:picMkLst>
            <pc:docMk/>
            <pc:sldMk cId="474489221" sldId="257"/>
            <ac:picMk id="73" creationId="{4E2FB91D-113E-45C2-AADF-16CE0FBE9180}"/>
          </ac:picMkLst>
        </pc:picChg>
      </pc:sldChg>
      <pc:sldChg chg="addSp delSp modSp add mod">
        <pc:chgData name="Tony Bagnall" userId="55f10786-9a34-47e9-b12f-c4d7ff253fe8" providerId="ADAL" clId="{E1B50467-C7CA-4559-812F-2AAC86B474C3}" dt="2024-08-16T12:03:18.569" v="3340" actId="1076"/>
        <pc:sldMkLst>
          <pc:docMk/>
          <pc:sldMk cId="670492279" sldId="258"/>
        </pc:sldMkLst>
        <pc:spChg chg="mod">
          <ac:chgData name="Tony Bagnall" userId="55f10786-9a34-47e9-b12f-c4d7ff253fe8" providerId="ADAL" clId="{E1B50467-C7CA-4559-812F-2AAC86B474C3}" dt="2024-08-16T12:01:06.034" v="3091" actId="1076"/>
          <ac:spMkLst>
            <pc:docMk/>
            <pc:sldMk cId="670492279" sldId="258"/>
            <ac:spMk id="2" creationId="{C1D0E459-2535-5082-B64B-176F4F745EE9}"/>
          </ac:spMkLst>
        </pc:spChg>
        <pc:spChg chg="mod">
          <ac:chgData name="Tony Bagnall" userId="55f10786-9a34-47e9-b12f-c4d7ff253fe8" providerId="ADAL" clId="{E1B50467-C7CA-4559-812F-2AAC86B474C3}" dt="2024-08-12T15:41:00.964" v="1362" actId="255"/>
          <ac:spMkLst>
            <pc:docMk/>
            <pc:sldMk cId="670492279" sldId="258"/>
            <ac:spMk id="5" creationId="{5C06206F-6F00-A322-5F1A-18377B5D81F2}"/>
          </ac:spMkLst>
        </pc:spChg>
        <pc:spChg chg="mod">
          <ac:chgData name="Tony Bagnall" userId="55f10786-9a34-47e9-b12f-c4d7ff253fe8" providerId="ADAL" clId="{E1B50467-C7CA-4559-812F-2AAC86B474C3}" dt="2024-08-12T15:41:00.964" v="1362" actId="255"/>
          <ac:spMkLst>
            <pc:docMk/>
            <pc:sldMk cId="670492279" sldId="258"/>
            <ac:spMk id="6" creationId="{91907404-F45F-EFE1-F088-8F46AA89B322}"/>
          </ac:spMkLst>
        </pc:spChg>
        <pc:spChg chg="mod">
          <ac:chgData name="Tony Bagnall" userId="55f10786-9a34-47e9-b12f-c4d7ff253fe8" providerId="ADAL" clId="{E1B50467-C7CA-4559-812F-2AAC86B474C3}" dt="2024-08-12T15:41:00.964" v="1362" actId="255"/>
          <ac:spMkLst>
            <pc:docMk/>
            <pc:sldMk cId="670492279" sldId="258"/>
            <ac:spMk id="7" creationId="{0043B3CB-2A9F-871C-E5AA-3BCA05E29FF2}"/>
          </ac:spMkLst>
        </pc:spChg>
        <pc:spChg chg="mod">
          <ac:chgData name="Tony Bagnall" userId="55f10786-9a34-47e9-b12f-c4d7ff253fe8" providerId="ADAL" clId="{E1B50467-C7CA-4559-812F-2AAC86B474C3}" dt="2024-08-12T15:41:00.964" v="1362" actId="255"/>
          <ac:spMkLst>
            <pc:docMk/>
            <pc:sldMk cId="670492279" sldId="258"/>
            <ac:spMk id="8" creationId="{29EC99A8-C065-A7E3-E657-F96BD9FD7D2B}"/>
          </ac:spMkLst>
        </pc:spChg>
        <pc:spChg chg="mod">
          <ac:chgData name="Tony Bagnall" userId="55f10786-9a34-47e9-b12f-c4d7ff253fe8" providerId="ADAL" clId="{E1B50467-C7CA-4559-812F-2AAC86B474C3}" dt="2024-08-12T15:41:00.964" v="1362" actId="255"/>
          <ac:spMkLst>
            <pc:docMk/>
            <pc:sldMk cId="670492279" sldId="258"/>
            <ac:spMk id="9" creationId="{64D865BB-0880-3C10-43CC-FD4A53E42A6F}"/>
          </ac:spMkLst>
        </pc:spChg>
        <pc:spChg chg="mod">
          <ac:chgData name="Tony Bagnall" userId="55f10786-9a34-47e9-b12f-c4d7ff253fe8" providerId="ADAL" clId="{E1B50467-C7CA-4559-812F-2AAC86B474C3}" dt="2024-08-12T15:41:00.964" v="1362" actId="255"/>
          <ac:spMkLst>
            <pc:docMk/>
            <pc:sldMk cId="670492279" sldId="258"/>
            <ac:spMk id="11" creationId="{9C8A85F9-7478-2C73-E5A7-58B3CCF48119}"/>
          </ac:spMkLst>
        </pc:spChg>
        <pc:spChg chg="mod">
          <ac:chgData name="Tony Bagnall" userId="55f10786-9a34-47e9-b12f-c4d7ff253fe8" providerId="ADAL" clId="{E1B50467-C7CA-4559-812F-2AAC86B474C3}" dt="2024-08-12T15:41:00.964" v="1362" actId="255"/>
          <ac:spMkLst>
            <pc:docMk/>
            <pc:sldMk cId="670492279" sldId="258"/>
            <ac:spMk id="14" creationId="{24FA6460-C575-E323-8401-A0ACDD910A47}"/>
          </ac:spMkLst>
        </pc:spChg>
        <pc:spChg chg="mod">
          <ac:chgData name="Tony Bagnall" userId="55f10786-9a34-47e9-b12f-c4d7ff253fe8" providerId="ADAL" clId="{E1B50467-C7CA-4559-812F-2AAC86B474C3}" dt="2024-08-12T15:41:00.964" v="1362" actId="255"/>
          <ac:spMkLst>
            <pc:docMk/>
            <pc:sldMk cId="670492279" sldId="258"/>
            <ac:spMk id="15" creationId="{95F7ED46-8BDC-86FB-AAA8-742E0BF71D2A}"/>
          </ac:spMkLst>
        </pc:spChg>
        <pc:spChg chg="mod">
          <ac:chgData name="Tony Bagnall" userId="55f10786-9a34-47e9-b12f-c4d7ff253fe8" providerId="ADAL" clId="{E1B50467-C7CA-4559-812F-2AAC86B474C3}" dt="2024-08-12T15:41:00.964" v="1362" actId="255"/>
          <ac:spMkLst>
            <pc:docMk/>
            <pc:sldMk cId="670492279" sldId="258"/>
            <ac:spMk id="16" creationId="{61712E3B-D1BF-C775-AB79-B0925CE167E3}"/>
          </ac:spMkLst>
        </pc:spChg>
        <pc:spChg chg="mod">
          <ac:chgData name="Tony Bagnall" userId="55f10786-9a34-47e9-b12f-c4d7ff253fe8" providerId="ADAL" clId="{E1B50467-C7CA-4559-812F-2AAC86B474C3}" dt="2024-08-12T15:41:00.964" v="1362" actId="255"/>
          <ac:spMkLst>
            <pc:docMk/>
            <pc:sldMk cId="670492279" sldId="258"/>
            <ac:spMk id="18" creationId="{F8238CE6-5769-D38D-73D4-37DB93F73A57}"/>
          </ac:spMkLst>
        </pc:spChg>
        <pc:spChg chg="add del mod">
          <ac:chgData name="Tony Bagnall" userId="55f10786-9a34-47e9-b12f-c4d7ff253fe8" providerId="ADAL" clId="{E1B50467-C7CA-4559-812F-2AAC86B474C3}" dt="2024-08-16T12:01:03.567" v="3090" actId="21"/>
          <ac:spMkLst>
            <pc:docMk/>
            <pc:sldMk cId="670492279" sldId="258"/>
            <ac:spMk id="20" creationId="{1A2D5C96-15CC-AAFF-252F-41561BFE580C}"/>
          </ac:spMkLst>
        </pc:spChg>
        <pc:spChg chg="add mod">
          <ac:chgData name="Tony Bagnall" userId="55f10786-9a34-47e9-b12f-c4d7ff253fe8" providerId="ADAL" clId="{E1B50467-C7CA-4559-812F-2AAC86B474C3}" dt="2024-08-16T12:03:18.569" v="3340" actId="1076"/>
          <ac:spMkLst>
            <pc:docMk/>
            <pc:sldMk cId="670492279" sldId="258"/>
            <ac:spMk id="21" creationId="{0AD60DD8-C3AD-8AF3-8F8C-B7E8E89AE1FA}"/>
          </ac:spMkLst>
        </pc:spChg>
        <pc:spChg chg="add mod">
          <ac:chgData name="Tony Bagnall" userId="55f10786-9a34-47e9-b12f-c4d7ff253fe8" providerId="ADAL" clId="{E1B50467-C7CA-4559-812F-2AAC86B474C3}" dt="2024-08-16T12:02:57.403" v="3333" actId="1076"/>
          <ac:spMkLst>
            <pc:docMk/>
            <pc:sldMk cId="670492279" sldId="258"/>
            <ac:spMk id="22" creationId="{6FCF7409-1AEA-2B91-4479-BA1AE3E3A76C}"/>
          </ac:spMkLst>
        </pc:spChg>
        <pc:grpChg chg="add mod">
          <ac:chgData name="Tony Bagnall" userId="55f10786-9a34-47e9-b12f-c4d7ff253fe8" providerId="ADAL" clId="{E1B50467-C7CA-4559-812F-2AAC86B474C3}" dt="2024-08-16T12:01:11.536" v="3092" actId="1076"/>
          <ac:grpSpMkLst>
            <pc:docMk/>
            <pc:sldMk cId="670492279" sldId="258"/>
            <ac:grpSpMk id="3" creationId="{8A34F361-364D-9A4F-579A-56C4DE264A1F}"/>
          </ac:grpSpMkLst>
        </pc:grpChg>
        <pc:picChg chg="add mod">
          <ac:chgData name="Tony Bagnall" userId="55f10786-9a34-47e9-b12f-c4d7ff253fe8" providerId="ADAL" clId="{E1B50467-C7CA-4559-812F-2AAC86B474C3}" dt="2024-08-16T12:01:13.991" v="3093" actId="1076"/>
          <ac:picMkLst>
            <pc:docMk/>
            <pc:sldMk cId="670492279" sldId="258"/>
            <ac:picMk id="19" creationId="{BFF49FB7-70ED-1B6B-3972-D8332594EB7D}"/>
          </ac:picMkLst>
        </pc:picChg>
        <pc:cxnChg chg="mod">
          <ac:chgData name="Tony Bagnall" userId="55f10786-9a34-47e9-b12f-c4d7ff253fe8" providerId="ADAL" clId="{E1B50467-C7CA-4559-812F-2AAC86B474C3}" dt="2024-08-12T15:40:54.364" v="1360"/>
          <ac:cxnSpMkLst>
            <pc:docMk/>
            <pc:sldMk cId="670492279" sldId="258"/>
            <ac:cxnSpMk id="10" creationId="{905F25ED-22F8-80F2-D7C5-1638CFF265B8}"/>
          </ac:cxnSpMkLst>
        </pc:cxnChg>
        <pc:cxnChg chg="mod">
          <ac:chgData name="Tony Bagnall" userId="55f10786-9a34-47e9-b12f-c4d7ff253fe8" providerId="ADAL" clId="{E1B50467-C7CA-4559-812F-2AAC86B474C3}" dt="2024-08-12T15:40:54.364" v="1360"/>
          <ac:cxnSpMkLst>
            <pc:docMk/>
            <pc:sldMk cId="670492279" sldId="258"/>
            <ac:cxnSpMk id="12" creationId="{7F8AFFA6-009C-C422-449E-7CFAFE4F11CB}"/>
          </ac:cxnSpMkLst>
        </pc:cxnChg>
        <pc:cxnChg chg="mod">
          <ac:chgData name="Tony Bagnall" userId="55f10786-9a34-47e9-b12f-c4d7ff253fe8" providerId="ADAL" clId="{E1B50467-C7CA-4559-812F-2AAC86B474C3}" dt="2024-08-12T15:40:54.364" v="1360"/>
          <ac:cxnSpMkLst>
            <pc:docMk/>
            <pc:sldMk cId="670492279" sldId="258"/>
            <ac:cxnSpMk id="13" creationId="{BD0FF2CA-12CF-D7A8-8707-E61892AE421A}"/>
          </ac:cxnSpMkLst>
        </pc:cxnChg>
        <pc:cxnChg chg="mod">
          <ac:chgData name="Tony Bagnall" userId="55f10786-9a34-47e9-b12f-c4d7ff253fe8" providerId="ADAL" clId="{E1B50467-C7CA-4559-812F-2AAC86B474C3}" dt="2024-08-12T15:40:54.364" v="1360"/>
          <ac:cxnSpMkLst>
            <pc:docMk/>
            <pc:sldMk cId="670492279" sldId="258"/>
            <ac:cxnSpMk id="17" creationId="{B8F34B0A-03F5-7AD2-4270-9E5B4C04EBCD}"/>
          </ac:cxnSpMkLst>
        </pc:cxnChg>
      </pc:sldChg>
      <pc:sldChg chg="modSp add del mod">
        <pc:chgData name="Tony Bagnall" userId="55f10786-9a34-47e9-b12f-c4d7ff253fe8" providerId="ADAL" clId="{E1B50467-C7CA-4559-812F-2AAC86B474C3}" dt="2024-08-12T15:33:44.444" v="1264" actId="47"/>
        <pc:sldMkLst>
          <pc:docMk/>
          <pc:sldMk cId="4199120110" sldId="259"/>
        </pc:sldMkLst>
        <pc:spChg chg="mod">
          <ac:chgData name="Tony Bagnall" userId="55f10786-9a34-47e9-b12f-c4d7ff253fe8" providerId="ADAL" clId="{E1B50467-C7CA-4559-812F-2AAC86B474C3}" dt="2024-08-12T14:03:18.901" v="398" actId="20577"/>
          <ac:spMkLst>
            <pc:docMk/>
            <pc:sldMk cId="4199120110" sldId="259"/>
            <ac:spMk id="2" creationId="{C1D0E459-2535-5082-B64B-176F4F745EE9}"/>
          </ac:spMkLst>
        </pc:spChg>
      </pc:sldChg>
      <pc:sldChg chg="addSp delSp modSp add mod ord">
        <pc:chgData name="Tony Bagnall" userId="55f10786-9a34-47e9-b12f-c4d7ff253fe8" providerId="ADAL" clId="{E1B50467-C7CA-4559-812F-2AAC86B474C3}" dt="2024-08-12T15:51:11.928" v="1450" actId="14100"/>
        <pc:sldMkLst>
          <pc:docMk/>
          <pc:sldMk cId="1187122711" sldId="260"/>
        </pc:sldMkLst>
        <pc:spChg chg="mod">
          <ac:chgData name="Tony Bagnall" userId="55f10786-9a34-47e9-b12f-c4d7ff253fe8" providerId="ADAL" clId="{E1B50467-C7CA-4559-812F-2AAC86B474C3}" dt="2024-08-12T14:03:38.916" v="431" actId="20577"/>
          <ac:spMkLst>
            <pc:docMk/>
            <pc:sldMk cId="1187122711" sldId="260"/>
            <ac:spMk id="2" creationId="{C1D0E459-2535-5082-B64B-176F4F745EE9}"/>
          </ac:spMkLst>
        </pc:spChg>
        <pc:picChg chg="add del mod">
          <ac:chgData name="Tony Bagnall" userId="55f10786-9a34-47e9-b12f-c4d7ff253fe8" providerId="ADAL" clId="{E1B50467-C7CA-4559-812F-2AAC86B474C3}" dt="2024-08-12T15:51:03.520" v="1447" actId="478"/>
          <ac:picMkLst>
            <pc:docMk/>
            <pc:sldMk cId="1187122711" sldId="260"/>
            <ac:picMk id="5" creationId="{02B49363-CF27-C657-B2C7-C161FBEB1D30}"/>
          </ac:picMkLst>
        </pc:picChg>
        <pc:picChg chg="add mod">
          <ac:chgData name="Tony Bagnall" userId="55f10786-9a34-47e9-b12f-c4d7ff253fe8" providerId="ADAL" clId="{E1B50467-C7CA-4559-812F-2AAC86B474C3}" dt="2024-08-12T15:51:11.928" v="1450" actId="14100"/>
          <ac:picMkLst>
            <pc:docMk/>
            <pc:sldMk cId="1187122711" sldId="260"/>
            <ac:picMk id="7" creationId="{A33CED34-6EA7-8B8E-EBAE-39EC895E1B19}"/>
          </ac:picMkLst>
        </pc:picChg>
      </pc:sldChg>
      <pc:sldChg chg="modSp add del mod">
        <pc:chgData name="Tony Bagnall" userId="55f10786-9a34-47e9-b12f-c4d7ff253fe8" providerId="ADAL" clId="{E1B50467-C7CA-4559-812F-2AAC86B474C3}" dt="2024-08-12T19:12:15.180" v="2303" actId="47"/>
        <pc:sldMkLst>
          <pc:docMk/>
          <pc:sldMk cId="1945126836" sldId="261"/>
        </pc:sldMkLst>
        <pc:spChg chg="mod">
          <ac:chgData name="Tony Bagnall" userId="55f10786-9a34-47e9-b12f-c4d7ff253fe8" providerId="ADAL" clId="{E1B50467-C7CA-4559-812F-2AAC86B474C3}" dt="2024-08-12T14:04:07.363" v="465" actId="20577"/>
          <ac:spMkLst>
            <pc:docMk/>
            <pc:sldMk cId="1945126836" sldId="261"/>
            <ac:spMk id="2" creationId="{C1D0E459-2535-5082-B64B-176F4F745EE9}"/>
          </ac:spMkLst>
        </pc:spChg>
      </pc:sldChg>
      <pc:sldChg chg="modSp add del mod">
        <pc:chgData name="Tony Bagnall" userId="55f10786-9a34-47e9-b12f-c4d7ff253fe8" providerId="ADAL" clId="{E1B50467-C7CA-4559-812F-2AAC86B474C3}" dt="2024-08-12T19:12:15.180" v="2303" actId="47"/>
        <pc:sldMkLst>
          <pc:docMk/>
          <pc:sldMk cId="3733047308" sldId="262"/>
        </pc:sldMkLst>
        <pc:spChg chg="mod">
          <ac:chgData name="Tony Bagnall" userId="55f10786-9a34-47e9-b12f-c4d7ff253fe8" providerId="ADAL" clId="{E1B50467-C7CA-4559-812F-2AAC86B474C3}" dt="2024-08-12T14:04:15.195" v="472" actId="20577"/>
          <ac:spMkLst>
            <pc:docMk/>
            <pc:sldMk cId="3733047308" sldId="262"/>
            <ac:spMk id="2" creationId="{C1D0E459-2535-5082-B64B-176F4F745EE9}"/>
          </ac:spMkLst>
        </pc:spChg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4092957602" sldId="265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187159739" sldId="309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1486394820" sldId="312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3592000325" sldId="313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69115852" sldId="314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1154948028" sldId="319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3238358506" sldId="320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3880164737" sldId="329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611481535" sldId="335"/>
        </pc:sldMkLst>
      </pc:sldChg>
      <pc:sldChg chg="addSp delSp modSp add mod modAnim">
        <pc:chgData name="Tony Bagnall" userId="55f10786-9a34-47e9-b12f-c4d7ff253fe8" providerId="ADAL" clId="{E1B50467-C7CA-4559-812F-2AAC86B474C3}" dt="2024-08-16T12:05:01.220" v="3341"/>
        <pc:sldMkLst>
          <pc:docMk/>
          <pc:sldMk cId="4279366238" sldId="337"/>
        </pc:sldMkLst>
        <pc:spChg chg="add mod">
          <ac:chgData name="Tony Bagnall" userId="55f10786-9a34-47e9-b12f-c4d7ff253fe8" providerId="ADAL" clId="{E1B50467-C7CA-4559-812F-2AAC86B474C3}" dt="2024-08-12T14:27:57.704" v="831" actId="1076"/>
          <ac:spMkLst>
            <pc:docMk/>
            <pc:sldMk cId="4279366238" sldId="337"/>
            <ac:spMk id="2" creationId="{9E9824D2-5396-3EBB-9A15-466B2C3F8782}"/>
          </ac:spMkLst>
        </pc:spChg>
        <pc:spChg chg="mod">
          <ac:chgData name="Tony Bagnall" userId="55f10786-9a34-47e9-b12f-c4d7ff253fe8" providerId="ADAL" clId="{E1B50467-C7CA-4559-812F-2AAC86B474C3}" dt="2024-08-12T14:13:43.153" v="552" actId="6549"/>
          <ac:spMkLst>
            <pc:docMk/>
            <pc:sldMk cId="4279366238" sldId="337"/>
            <ac:spMk id="3" creationId="{CCF86655-7DDA-4074-B8EC-4CEC97924A42}"/>
          </ac:spMkLst>
        </pc:spChg>
        <pc:spChg chg="del">
          <ac:chgData name="Tony Bagnall" userId="55f10786-9a34-47e9-b12f-c4d7ff253fe8" providerId="ADAL" clId="{E1B50467-C7CA-4559-812F-2AAC86B474C3}" dt="2024-08-12T14:10:55.420" v="513" actId="478"/>
          <ac:spMkLst>
            <pc:docMk/>
            <pc:sldMk cId="4279366238" sldId="337"/>
            <ac:spMk id="4" creationId="{5D5E39BD-54FD-2986-2B25-CB92ADA3BDEC}"/>
          </ac:spMkLst>
        </pc:spChg>
        <pc:spChg chg="mod">
          <ac:chgData name="Tony Bagnall" userId="55f10786-9a34-47e9-b12f-c4d7ff253fe8" providerId="ADAL" clId="{E1B50467-C7CA-4559-812F-2AAC86B474C3}" dt="2024-08-12T14:27:53.164" v="830" actId="1076"/>
          <ac:spMkLst>
            <pc:docMk/>
            <pc:sldMk cId="4279366238" sldId="337"/>
            <ac:spMk id="25" creationId="{C2ACA6F2-DE6D-6A3F-57B7-F3C31D5B53C8}"/>
          </ac:spMkLst>
        </pc:spChg>
        <pc:spChg chg="mod">
          <ac:chgData name="Tony Bagnall" userId="55f10786-9a34-47e9-b12f-c4d7ff253fe8" providerId="ADAL" clId="{E1B50467-C7CA-4559-812F-2AAC86B474C3}" dt="2024-08-12T14:12:05.968" v="540" actId="20577"/>
          <ac:spMkLst>
            <pc:docMk/>
            <pc:sldMk cId="4279366238" sldId="337"/>
            <ac:spMk id="26" creationId="{59344315-B63A-E8BA-54B5-0723C1ED2658}"/>
          </ac:spMkLst>
        </pc:spChg>
        <pc:spChg chg="mod">
          <ac:chgData name="Tony Bagnall" userId="55f10786-9a34-47e9-b12f-c4d7ff253fe8" providerId="ADAL" clId="{E1B50467-C7CA-4559-812F-2AAC86B474C3}" dt="2024-08-12T14:22:04.046" v="738" actId="1076"/>
          <ac:spMkLst>
            <pc:docMk/>
            <pc:sldMk cId="4279366238" sldId="337"/>
            <ac:spMk id="28" creationId="{60B716A2-DF2C-EECE-BDCA-CC82365903A8}"/>
          </ac:spMkLst>
        </pc:spChg>
        <pc:spChg chg="mod">
          <ac:chgData name="Tony Bagnall" userId="55f10786-9a34-47e9-b12f-c4d7ff253fe8" providerId="ADAL" clId="{E1B50467-C7CA-4559-812F-2AAC86B474C3}" dt="2024-08-12T14:11:57.105" v="534" actId="6549"/>
          <ac:spMkLst>
            <pc:docMk/>
            <pc:sldMk cId="4279366238" sldId="337"/>
            <ac:spMk id="29" creationId="{4861459F-A4CF-F588-3EA4-74BA8D4B9716}"/>
          </ac:spMkLst>
        </pc:spChg>
        <pc:spChg chg="mod">
          <ac:chgData name="Tony Bagnall" userId="55f10786-9a34-47e9-b12f-c4d7ff253fe8" providerId="ADAL" clId="{E1B50467-C7CA-4559-812F-2AAC86B474C3}" dt="2024-08-12T19:20:01.045" v="2334" actId="1076"/>
          <ac:spMkLst>
            <pc:docMk/>
            <pc:sldMk cId="4279366238" sldId="337"/>
            <ac:spMk id="33" creationId="{D92E51B6-A749-1E35-15B8-396F1C3317FB}"/>
          </ac:spMkLst>
        </pc:spChg>
        <pc:spChg chg="mod">
          <ac:chgData name="Tony Bagnall" userId="55f10786-9a34-47e9-b12f-c4d7ff253fe8" providerId="ADAL" clId="{E1B50467-C7CA-4559-812F-2AAC86B474C3}" dt="2024-08-12T14:23:29.987" v="739" actId="14100"/>
          <ac:spMkLst>
            <pc:docMk/>
            <pc:sldMk cId="4279366238" sldId="337"/>
            <ac:spMk id="35" creationId="{4609DFFF-8521-5961-008B-63E1A327CFF0}"/>
          </ac:spMkLst>
        </pc:spChg>
        <pc:spChg chg="mod">
          <ac:chgData name="Tony Bagnall" userId="55f10786-9a34-47e9-b12f-c4d7ff253fe8" providerId="ADAL" clId="{E1B50467-C7CA-4559-812F-2AAC86B474C3}" dt="2024-08-12T14:12:03.117" v="539" actId="20577"/>
          <ac:spMkLst>
            <pc:docMk/>
            <pc:sldMk cId="4279366238" sldId="337"/>
            <ac:spMk id="36" creationId="{2E7D33D8-30D2-B6FF-0785-13E8DCF4560D}"/>
          </ac:spMkLst>
        </pc:spChg>
        <pc:spChg chg="mod">
          <ac:chgData name="Tony Bagnall" userId="55f10786-9a34-47e9-b12f-c4d7ff253fe8" providerId="ADAL" clId="{E1B50467-C7CA-4559-812F-2AAC86B474C3}" dt="2024-08-12T14:12:17.562" v="548" actId="6549"/>
          <ac:spMkLst>
            <pc:docMk/>
            <pc:sldMk cId="4279366238" sldId="337"/>
            <ac:spMk id="39" creationId="{BB04F80F-8E3C-B9D2-A824-C51E85774FA2}"/>
          </ac:spMkLst>
        </pc:spChg>
        <pc:spChg chg="mod">
          <ac:chgData name="Tony Bagnall" userId="55f10786-9a34-47e9-b12f-c4d7ff253fe8" providerId="ADAL" clId="{E1B50467-C7CA-4559-812F-2AAC86B474C3}" dt="2024-08-12T14:23:55.790" v="750" actId="20577"/>
          <ac:spMkLst>
            <pc:docMk/>
            <pc:sldMk cId="4279366238" sldId="337"/>
            <ac:spMk id="41" creationId="{916EF1C3-4B8B-5441-8EB2-A78B6C050603}"/>
          </ac:spMkLst>
        </pc:spChg>
        <pc:picChg chg="del">
          <ac:chgData name="Tony Bagnall" userId="55f10786-9a34-47e9-b12f-c4d7ff253fe8" providerId="ADAL" clId="{E1B50467-C7CA-4559-812F-2AAC86B474C3}" dt="2024-08-12T14:10:10.025" v="480" actId="478"/>
          <ac:picMkLst>
            <pc:docMk/>
            <pc:sldMk cId="4279366238" sldId="337"/>
            <ac:picMk id="21" creationId="{C5580EC7-BEB2-6E32-9410-42387275A905}"/>
          </ac:picMkLst>
        </pc:picChg>
        <pc:picChg chg="mod">
          <ac:chgData name="Tony Bagnall" userId="55f10786-9a34-47e9-b12f-c4d7ff253fe8" providerId="ADAL" clId="{E1B50467-C7CA-4559-812F-2AAC86B474C3}" dt="2024-08-12T19:17:42.774" v="2315" actId="1076"/>
          <ac:picMkLst>
            <pc:docMk/>
            <pc:sldMk cId="4279366238" sldId="337"/>
            <ac:picMk id="40" creationId="{725B069E-082B-CC7F-4F06-FCA7CCB82195}"/>
          </ac:picMkLst>
        </pc:picChg>
        <pc:cxnChg chg="mod">
          <ac:chgData name="Tony Bagnall" userId="55f10786-9a34-47e9-b12f-c4d7ff253fe8" providerId="ADAL" clId="{E1B50467-C7CA-4559-812F-2AAC86B474C3}" dt="2024-08-12T19:19:19.996" v="2326" actId="1076"/>
          <ac:cxnSpMkLst>
            <pc:docMk/>
            <pc:sldMk cId="4279366238" sldId="337"/>
            <ac:cxnSpMk id="22" creationId="{5ABB1F22-B754-2A56-7B63-6EEE78CAA48A}"/>
          </ac:cxnSpMkLst>
        </pc:cxnChg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465372227" sldId="355"/>
        </pc:sldMkLst>
      </pc:sldChg>
      <pc:sldChg chg="addSp delSp modSp add mod delAnim modAnim">
        <pc:chgData name="Tony Bagnall" userId="55f10786-9a34-47e9-b12f-c4d7ff253fe8" providerId="ADAL" clId="{E1B50467-C7CA-4559-812F-2AAC86B474C3}" dt="2024-08-12T19:29:48.235" v="2401"/>
        <pc:sldMkLst>
          <pc:docMk/>
          <pc:sldMk cId="1271839891" sldId="361"/>
        </pc:sldMkLst>
        <pc:spChg chg="mod">
          <ac:chgData name="Tony Bagnall" userId="55f10786-9a34-47e9-b12f-c4d7ff253fe8" providerId="ADAL" clId="{E1B50467-C7CA-4559-812F-2AAC86B474C3}" dt="2024-08-12T15:48:35.821" v="1418"/>
          <ac:spMkLst>
            <pc:docMk/>
            <pc:sldMk cId="1271839891" sldId="361"/>
            <ac:spMk id="2" creationId="{D5EF5146-F01F-413E-B715-720E0AD2E61F}"/>
          </ac:spMkLst>
        </pc:spChg>
        <pc:spChg chg="mod">
          <ac:chgData name="Tony Bagnall" userId="55f10786-9a34-47e9-b12f-c4d7ff253fe8" providerId="ADAL" clId="{E1B50467-C7CA-4559-812F-2AAC86B474C3}" dt="2024-08-12T15:48:56.404" v="1439" actId="20577"/>
          <ac:spMkLst>
            <pc:docMk/>
            <pc:sldMk cId="1271839891" sldId="361"/>
            <ac:spMk id="14" creationId="{C700AEA0-686F-AD58-7049-9EC74AE6CC58}"/>
          </ac:spMkLst>
        </pc:spChg>
        <pc:picChg chg="add mod">
          <ac:chgData name="Tony Bagnall" userId="55f10786-9a34-47e9-b12f-c4d7ff253fe8" providerId="ADAL" clId="{E1B50467-C7CA-4559-812F-2AAC86B474C3}" dt="2024-08-12T15:49:48.822" v="1443" actId="1076"/>
          <ac:picMkLst>
            <pc:docMk/>
            <pc:sldMk cId="1271839891" sldId="361"/>
            <ac:picMk id="3" creationId="{360EA7E3-98B1-A025-7301-983C0E8A4832}"/>
          </ac:picMkLst>
        </pc:picChg>
        <pc:picChg chg="mod">
          <ac:chgData name="Tony Bagnall" userId="55f10786-9a34-47e9-b12f-c4d7ff253fe8" providerId="ADAL" clId="{E1B50467-C7CA-4559-812F-2AAC86B474C3}" dt="2024-08-12T16:10:07.344" v="1644" actId="1076"/>
          <ac:picMkLst>
            <pc:docMk/>
            <pc:sldMk cId="1271839891" sldId="361"/>
            <ac:picMk id="7" creationId="{3597466C-AC16-3592-0034-ABA7B98BC92B}"/>
          </ac:picMkLst>
        </pc:picChg>
        <pc:picChg chg="add mod">
          <ac:chgData name="Tony Bagnall" userId="55f10786-9a34-47e9-b12f-c4d7ff253fe8" providerId="ADAL" clId="{E1B50467-C7CA-4559-812F-2AAC86B474C3}" dt="2024-08-12T15:50:05.247" v="1446" actId="1076"/>
          <ac:picMkLst>
            <pc:docMk/>
            <pc:sldMk cId="1271839891" sldId="361"/>
            <ac:picMk id="8" creationId="{1F6C99DB-CCED-42F0-E74F-4769C2B4CD93}"/>
          </ac:picMkLst>
        </pc:picChg>
        <pc:picChg chg="add mod">
          <ac:chgData name="Tony Bagnall" userId="55f10786-9a34-47e9-b12f-c4d7ff253fe8" providerId="ADAL" clId="{E1B50467-C7CA-4559-812F-2AAC86B474C3}" dt="2024-08-12T16:10:26.721" v="1648" actId="1076"/>
          <ac:picMkLst>
            <pc:docMk/>
            <pc:sldMk cId="1271839891" sldId="361"/>
            <ac:picMk id="10" creationId="{07A02210-756B-5E11-FA9D-BE4FA785BD3C}"/>
          </ac:picMkLst>
        </pc:picChg>
        <pc:picChg chg="del">
          <ac:chgData name="Tony Bagnall" userId="55f10786-9a34-47e9-b12f-c4d7ff253fe8" providerId="ADAL" clId="{E1B50467-C7CA-4559-812F-2AAC86B474C3}" dt="2024-08-12T16:10:14.051" v="1645" actId="478"/>
          <ac:picMkLst>
            <pc:docMk/>
            <pc:sldMk cId="1271839891" sldId="361"/>
            <ac:picMk id="60" creationId="{3361A7E3-320D-4D44-D2E6-43CB7636F91C}"/>
          </ac:picMkLst>
        </pc:picChg>
        <pc:picChg chg="mod">
          <ac:chgData name="Tony Bagnall" userId="55f10786-9a34-47e9-b12f-c4d7ff253fe8" providerId="ADAL" clId="{E1B50467-C7CA-4559-812F-2AAC86B474C3}" dt="2024-08-12T16:10:18.295" v="1647" actId="1076"/>
          <ac:picMkLst>
            <pc:docMk/>
            <pc:sldMk cId="1271839891" sldId="361"/>
            <ac:picMk id="63" creationId="{65BC4A36-4BD4-A4B2-9922-2A26BD8294FC}"/>
          </ac:picMkLst>
        </pc:picChg>
        <pc:picChg chg="mod">
          <ac:chgData name="Tony Bagnall" userId="55f10786-9a34-47e9-b12f-c4d7ff253fe8" providerId="ADAL" clId="{E1B50467-C7CA-4559-812F-2AAC86B474C3}" dt="2024-08-12T16:10:52.292" v="1649" actId="1076"/>
          <ac:picMkLst>
            <pc:docMk/>
            <pc:sldMk cId="1271839891" sldId="361"/>
            <ac:picMk id="65" creationId="{D782BEC3-7510-AA61-796F-A23B6AD4EB75}"/>
          </ac:picMkLst>
        </pc:picChg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2114644675" sldId="363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1515279459" sldId="374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992671674" sldId="395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552611739" sldId="399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823279132" sldId="400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739150253" sldId="401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39003661" sldId="402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3602254765" sldId="403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407905422" sldId="404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4256618812" sldId="405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4058392504" sldId="406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3051094083" sldId="407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4266802418" sldId="408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2219145171" sldId="409"/>
        </pc:sldMkLst>
      </pc:sldChg>
      <pc:sldChg chg="modSp add mod modAnim">
        <pc:chgData name="Tony Bagnall" userId="55f10786-9a34-47e9-b12f-c4d7ff253fe8" providerId="ADAL" clId="{E1B50467-C7CA-4559-812F-2AAC86B474C3}" dt="2024-08-12T19:14:43.161" v="2309" actId="113"/>
        <pc:sldMkLst>
          <pc:docMk/>
          <pc:sldMk cId="310415649" sldId="439"/>
        </pc:sldMkLst>
        <pc:spChg chg="mod">
          <ac:chgData name="Tony Bagnall" userId="55f10786-9a34-47e9-b12f-c4d7ff253fe8" providerId="ADAL" clId="{E1B50467-C7CA-4559-812F-2AAC86B474C3}" dt="2024-08-12T14:10:27.049" v="512" actId="20577"/>
          <ac:spMkLst>
            <pc:docMk/>
            <pc:sldMk cId="310415649" sldId="439"/>
            <ac:spMk id="3" creationId="{CCF86655-7DDA-4074-B8EC-4CEC97924A42}"/>
          </ac:spMkLst>
        </pc:spChg>
        <pc:spChg chg="mod">
          <ac:chgData name="Tony Bagnall" userId="55f10786-9a34-47e9-b12f-c4d7ff253fe8" providerId="ADAL" clId="{E1B50467-C7CA-4559-812F-2AAC86B474C3}" dt="2024-08-12T14:11:36.080" v="521" actId="20577"/>
          <ac:spMkLst>
            <pc:docMk/>
            <pc:sldMk cId="310415649" sldId="439"/>
            <ac:spMk id="16" creationId="{D6770985-162E-76D9-3A75-7541AA297DE2}"/>
          </ac:spMkLst>
        </pc:spChg>
        <pc:spChg chg="mod">
          <ac:chgData name="Tony Bagnall" userId="55f10786-9a34-47e9-b12f-c4d7ff253fe8" providerId="ADAL" clId="{E1B50467-C7CA-4559-812F-2AAC86B474C3}" dt="2024-08-12T14:11:40.644" v="525" actId="20577"/>
          <ac:spMkLst>
            <pc:docMk/>
            <pc:sldMk cId="310415649" sldId="439"/>
            <ac:spMk id="24" creationId="{47367EDC-CC94-19C7-E7E9-9C4F264C34AC}"/>
          </ac:spMkLst>
        </pc:spChg>
        <pc:spChg chg="mod">
          <ac:chgData name="Tony Bagnall" userId="55f10786-9a34-47e9-b12f-c4d7ff253fe8" providerId="ADAL" clId="{E1B50467-C7CA-4559-812F-2AAC86B474C3}" dt="2024-08-12T19:14:43.161" v="2309" actId="113"/>
          <ac:spMkLst>
            <pc:docMk/>
            <pc:sldMk cId="310415649" sldId="439"/>
            <ac:spMk id="25" creationId="{9C2C8B47-F30B-5EC4-548A-213BC61F217F}"/>
          </ac:spMkLst>
        </pc:spChg>
        <pc:spChg chg="mod">
          <ac:chgData name="Tony Bagnall" userId="55f10786-9a34-47e9-b12f-c4d7ff253fe8" providerId="ADAL" clId="{E1B50467-C7CA-4559-812F-2AAC86B474C3}" dt="2024-08-12T14:11:43.701" v="526" actId="21"/>
          <ac:spMkLst>
            <pc:docMk/>
            <pc:sldMk cId="310415649" sldId="439"/>
            <ac:spMk id="26" creationId="{59344315-B63A-E8BA-54B5-0723C1ED2658}"/>
          </ac:spMkLst>
        </pc:spChg>
        <pc:spChg chg="mod">
          <ac:chgData name="Tony Bagnall" userId="55f10786-9a34-47e9-b12f-c4d7ff253fe8" providerId="ADAL" clId="{E1B50467-C7CA-4559-812F-2AAC86B474C3}" dt="2024-08-12T14:11:30.654" v="516" actId="20577"/>
          <ac:spMkLst>
            <pc:docMk/>
            <pc:sldMk cId="310415649" sldId="439"/>
            <ac:spMk id="27" creationId="{59C52219-809E-521F-4A15-269558775286}"/>
          </ac:spMkLst>
        </pc:spChg>
      </pc:sldChg>
      <pc:sldChg chg="addSp delSp modSp add del mod delAnim modAnim">
        <pc:chgData name="Tony Bagnall" userId="55f10786-9a34-47e9-b12f-c4d7ff253fe8" providerId="ADAL" clId="{E1B50467-C7CA-4559-812F-2AAC86B474C3}" dt="2024-08-12T15:25:24.352" v="1128" actId="47"/>
        <pc:sldMkLst>
          <pc:docMk/>
          <pc:sldMk cId="602200259" sldId="484"/>
        </pc:sldMkLst>
        <pc:spChg chg="mod">
          <ac:chgData name="Tony Bagnall" userId="55f10786-9a34-47e9-b12f-c4d7ff253fe8" providerId="ADAL" clId="{E1B50467-C7CA-4559-812F-2AAC86B474C3}" dt="2024-08-12T14:25:21.729" v="790" actId="20577"/>
          <ac:spMkLst>
            <pc:docMk/>
            <pc:sldMk cId="602200259" sldId="484"/>
            <ac:spMk id="3" creationId="{CCF86655-7DDA-4074-B8EC-4CEC97924A42}"/>
          </ac:spMkLst>
        </pc:spChg>
        <pc:spChg chg="add del mod">
          <ac:chgData name="Tony Bagnall" userId="55f10786-9a34-47e9-b12f-c4d7ff253fe8" providerId="ADAL" clId="{E1B50467-C7CA-4559-812F-2AAC86B474C3}" dt="2024-08-12T14:24:04.881" v="752" actId="21"/>
          <ac:spMkLst>
            <pc:docMk/>
            <pc:sldMk cId="602200259" sldId="484"/>
            <ac:spMk id="5" creationId="{D145807D-320F-AB56-4EFC-0462EF10831C}"/>
          </ac:spMkLst>
        </pc:spChg>
        <pc:spChg chg="add mod">
          <ac:chgData name="Tony Bagnall" userId="55f10786-9a34-47e9-b12f-c4d7ff253fe8" providerId="ADAL" clId="{E1B50467-C7CA-4559-812F-2AAC86B474C3}" dt="2024-08-12T14:31:15.761" v="887" actId="1076"/>
          <ac:spMkLst>
            <pc:docMk/>
            <pc:sldMk cId="602200259" sldId="484"/>
            <ac:spMk id="6" creationId="{00CDBC66-E047-DA65-989C-98D8B018FF14}"/>
          </ac:spMkLst>
        </pc:spChg>
        <pc:spChg chg="add mod">
          <ac:chgData name="Tony Bagnall" userId="55f10786-9a34-47e9-b12f-c4d7ff253fe8" providerId="ADAL" clId="{E1B50467-C7CA-4559-812F-2AAC86B474C3}" dt="2024-08-12T14:30:08.447" v="835" actId="1076"/>
          <ac:spMkLst>
            <pc:docMk/>
            <pc:sldMk cId="602200259" sldId="484"/>
            <ac:spMk id="7" creationId="{E33B750C-3757-8E4E-AE26-F7F167527CAA}"/>
          </ac:spMkLst>
        </pc:spChg>
        <pc:spChg chg="add mod">
          <ac:chgData name="Tony Bagnall" userId="55f10786-9a34-47e9-b12f-c4d7ff253fe8" providerId="ADAL" clId="{E1B50467-C7CA-4559-812F-2AAC86B474C3}" dt="2024-08-12T14:25:59.308" v="794" actId="14100"/>
          <ac:spMkLst>
            <pc:docMk/>
            <pc:sldMk cId="602200259" sldId="484"/>
            <ac:spMk id="8" creationId="{D0D317CA-17D2-3E64-494C-16557A2A5547}"/>
          </ac:spMkLst>
        </pc:spChg>
        <pc:spChg chg="add mod">
          <ac:chgData name="Tony Bagnall" userId="55f10786-9a34-47e9-b12f-c4d7ff253fe8" providerId="ADAL" clId="{E1B50467-C7CA-4559-812F-2AAC86B474C3}" dt="2024-08-12T14:32:51.137" v="898" actId="14100"/>
          <ac:spMkLst>
            <pc:docMk/>
            <pc:sldMk cId="602200259" sldId="484"/>
            <ac:spMk id="9" creationId="{E899A6B4-70B7-F49C-BED3-4BFA11704B82}"/>
          </ac:spMkLst>
        </pc:spChg>
        <pc:spChg chg="add mod">
          <ac:chgData name="Tony Bagnall" userId="55f10786-9a34-47e9-b12f-c4d7ff253fe8" providerId="ADAL" clId="{E1B50467-C7CA-4559-812F-2AAC86B474C3}" dt="2024-08-12T14:18:41.215" v="669" actId="1076"/>
          <ac:spMkLst>
            <pc:docMk/>
            <pc:sldMk cId="602200259" sldId="484"/>
            <ac:spMk id="10" creationId="{F80183CA-0100-693B-663B-55F50E89070C}"/>
          </ac:spMkLst>
        </pc:spChg>
        <pc:spChg chg="add del mod">
          <ac:chgData name="Tony Bagnall" userId="55f10786-9a34-47e9-b12f-c4d7ff253fe8" providerId="ADAL" clId="{E1B50467-C7CA-4559-812F-2AAC86B474C3}" dt="2024-08-12T14:18:38.260" v="668" actId="478"/>
          <ac:spMkLst>
            <pc:docMk/>
            <pc:sldMk cId="602200259" sldId="484"/>
            <ac:spMk id="11" creationId="{C829A868-4B1A-5A1D-F19C-B86205FF20CF}"/>
          </ac:spMkLst>
        </pc:spChg>
        <pc:spChg chg="add mod">
          <ac:chgData name="Tony Bagnall" userId="55f10786-9a34-47e9-b12f-c4d7ff253fe8" providerId="ADAL" clId="{E1B50467-C7CA-4559-812F-2AAC86B474C3}" dt="2024-08-12T14:31:27.750" v="889" actId="14100"/>
          <ac:spMkLst>
            <pc:docMk/>
            <pc:sldMk cId="602200259" sldId="484"/>
            <ac:spMk id="12" creationId="{4678EFF3-F1FF-7D02-EF31-884EF184D4A4}"/>
          </ac:spMkLst>
        </pc:spChg>
        <pc:spChg chg="add mod">
          <ac:chgData name="Tony Bagnall" userId="55f10786-9a34-47e9-b12f-c4d7ff253fe8" providerId="ADAL" clId="{E1B50467-C7CA-4559-812F-2AAC86B474C3}" dt="2024-08-12T14:32:48.849" v="897" actId="14100"/>
          <ac:spMkLst>
            <pc:docMk/>
            <pc:sldMk cId="602200259" sldId="484"/>
            <ac:spMk id="13" creationId="{08B9A39B-C89D-C07E-3172-D7CB582B7087}"/>
          </ac:spMkLst>
        </pc:spChg>
        <pc:spChg chg="add mod">
          <ac:chgData name="Tony Bagnall" userId="55f10786-9a34-47e9-b12f-c4d7ff253fe8" providerId="ADAL" clId="{E1B50467-C7CA-4559-812F-2AAC86B474C3}" dt="2024-08-12T14:19:53.822" v="704" actId="14100"/>
          <ac:spMkLst>
            <pc:docMk/>
            <pc:sldMk cId="602200259" sldId="484"/>
            <ac:spMk id="14" creationId="{D82F1DF1-6C0C-C4DF-8DE8-3CC53C80CD96}"/>
          </ac:spMkLst>
        </pc:spChg>
        <pc:spChg chg="add mod">
          <ac:chgData name="Tony Bagnall" userId="55f10786-9a34-47e9-b12f-c4d7ff253fe8" providerId="ADAL" clId="{E1B50467-C7CA-4559-812F-2AAC86B474C3}" dt="2024-08-12T14:20:16.739" v="721" actId="20577"/>
          <ac:spMkLst>
            <pc:docMk/>
            <pc:sldMk cId="602200259" sldId="484"/>
            <ac:spMk id="15" creationId="{B7968679-6B07-829E-23F0-E4301FE8CA57}"/>
          </ac:spMkLst>
        </pc:spChg>
        <pc:spChg chg="add mod">
          <ac:chgData name="Tony Bagnall" userId="55f10786-9a34-47e9-b12f-c4d7ff253fe8" providerId="ADAL" clId="{E1B50467-C7CA-4559-812F-2AAC86B474C3}" dt="2024-08-12T14:32:45.438" v="895" actId="1076"/>
          <ac:spMkLst>
            <pc:docMk/>
            <pc:sldMk cId="602200259" sldId="484"/>
            <ac:spMk id="16" creationId="{2C6D8CEE-020A-9B44-93F1-4CB4BAD89E27}"/>
          </ac:spMkLst>
        </pc:spChg>
        <pc:spChg chg="add mod">
          <ac:chgData name="Tony Bagnall" userId="55f10786-9a34-47e9-b12f-c4d7ff253fe8" providerId="ADAL" clId="{E1B50467-C7CA-4559-812F-2AAC86B474C3}" dt="2024-08-12T14:32:37.457" v="893" actId="1076"/>
          <ac:spMkLst>
            <pc:docMk/>
            <pc:sldMk cId="602200259" sldId="484"/>
            <ac:spMk id="17" creationId="{13BB94E0-A4C1-7C7B-C63E-12C943FB3F26}"/>
          </ac:spMkLst>
        </pc:spChg>
        <pc:spChg chg="add mod">
          <ac:chgData name="Tony Bagnall" userId="55f10786-9a34-47e9-b12f-c4d7ff253fe8" providerId="ADAL" clId="{E1B50467-C7CA-4559-812F-2AAC86B474C3}" dt="2024-08-12T14:24:31.793" v="763" actId="1076"/>
          <ac:spMkLst>
            <pc:docMk/>
            <pc:sldMk cId="602200259" sldId="484"/>
            <ac:spMk id="18" creationId="{D145807D-320F-AB56-4EFC-0462EF10831C}"/>
          </ac:spMkLst>
        </pc:spChg>
        <pc:spChg chg="add mod">
          <ac:chgData name="Tony Bagnall" userId="55f10786-9a34-47e9-b12f-c4d7ff253fe8" providerId="ADAL" clId="{E1B50467-C7CA-4559-812F-2AAC86B474C3}" dt="2024-08-12T14:24:56.178" v="779" actId="20577"/>
          <ac:spMkLst>
            <pc:docMk/>
            <pc:sldMk cId="602200259" sldId="484"/>
            <ac:spMk id="19" creationId="{A63DBA81-E92C-F8CD-DC7D-1D733B826FF3}"/>
          </ac:spMkLst>
        </pc:spChg>
        <pc:spChg chg="add mod">
          <ac:chgData name="Tony Bagnall" userId="55f10786-9a34-47e9-b12f-c4d7ff253fe8" providerId="ADAL" clId="{E1B50467-C7CA-4559-812F-2AAC86B474C3}" dt="2024-08-12T14:32:56.706" v="900" actId="1076"/>
          <ac:spMkLst>
            <pc:docMk/>
            <pc:sldMk cId="602200259" sldId="484"/>
            <ac:spMk id="24" creationId="{55273699-6ED8-9F38-ADD5-66BFC394D060}"/>
          </ac:spMkLst>
        </pc:spChg>
        <pc:spChg chg="del">
          <ac:chgData name="Tony Bagnall" userId="55f10786-9a34-47e9-b12f-c4d7ff253fe8" providerId="ADAL" clId="{E1B50467-C7CA-4559-812F-2AAC86B474C3}" dt="2024-08-12T14:13:53.543" v="554" actId="478"/>
          <ac:spMkLst>
            <pc:docMk/>
            <pc:sldMk cId="602200259" sldId="484"/>
            <ac:spMk id="25" creationId="{C2ACA6F2-DE6D-6A3F-57B7-F3C31D5B53C8}"/>
          </ac:spMkLst>
        </pc:spChg>
        <pc:spChg chg="del">
          <ac:chgData name="Tony Bagnall" userId="55f10786-9a34-47e9-b12f-c4d7ff253fe8" providerId="ADAL" clId="{E1B50467-C7CA-4559-812F-2AAC86B474C3}" dt="2024-08-12T14:14:10.908" v="560" actId="478"/>
          <ac:spMkLst>
            <pc:docMk/>
            <pc:sldMk cId="602200259" sldId="484"/>
            <ac:spMk id="26" creationId="{59344315-B63A-E8BA-54B5-0723C1ED2658}"/>
          </ac:spMkLst>
        </pc:spChg>
        <pc:spChg chg="del">
          <ac:chgData name="Tony Bagnall" userId="55f10786-9a34-47e9-b12f-c4d7ff253fe8" providerId="ADAL" clId="{E1B50467-C7CA-4559-812F-2AAC86B474C3}" dt="2024-08-12T14:14:12.701" v="561" actId="478"/>
          <ac:spMkLst>
            <pc:docMk/>
            <pc:sldMk cId="602200259" sldId="484"/>
            <ac:spMk id="28" creationId="{60B716A2-DF2C-EECE-BDCA-CC82365903A8}"/>
          </ac:spMkLst>
        </pc:spChg>
        <pc:spChg chg="del">
          <ac:chgData name="Tony Bagnall" userId="55f10786-9a34-47e9-b12f-c4d7ff253fe8" providerId="ADAL" clId="{E1B50467-C7CA-4559-812F-2AAC86B474C3}" dt="2024-08-12T14:13:58.340" v="555" actId="478"/>
          <ac:spMkLst>
            <pc:docMk/>
            <pc:sldMk cId="602200259" sldId="484"/>
            <ac:spMk id="29" creationId="{4861459F-A4CF-F588-3EA4-74BA8D4B9716}"/>
          </ac:spMkLst>
        </pc:spChg>
        <pc:spChg chg="add mod">
          <ac:chgData name="Tony Bagnall" userId="55f10786-9a34-47e9-b12f-c4d7ff253fe8" providerId="ADAL" clId="{E1B50467-C7CA-4559-812F-2AAC86B474C3}" dt="2024-08-12T14:31:06.075" v="880" actId="20577"/>
          <ac:spMkLst>
            <pc:docMk/>
            <pc:sldMk cId="602200259" sldId="484"/>
            <ac:spMk id="31" creationId="{08788BBF-C576-9EAF-B5BF-9C89A4139336}"/>
          </ac:spMkLst>
        </pc:spChg>
        <pc:spChg chg="del">
          <ac:chgData name="Tony Bagnall" userId="55f10786-9a34-47e9-b12f-c4d7ff253fe8" providerId="ADAL" clId="{E1B50467-C7CA-4559-812F-2AAC86B474C3}" dt="2024-08-12T14:14:07.149" v="557" actId="478"/>
          <ac:spMkLst>
            <pc:docMk/>
            <pc:sldMk cId="602200259" sldId="484"/>
            <ac:spMk id="33" creationId="{D92E51B6-A749-1E35-15B8-396F1C3317FB}"/>
          </ac:spMkLst>
        </pc:spChg>
        <pc:spChg chg="del">
          <ac:chgData name="Tony Bagnall" userId="55f10786-9a34-47e9-b12f-c4d7ff253fe8" providerId="ADAL" clId="{E1B50467-C7CA-4559-812F-2AAC86B474C3}" dt="2024-08-12T14:14:09.700" v="559" actId="478"/>
          <ac:spMkLst>
            <pc:docMk/>
            <pc:sldMk cId="602200259" sldId="484"/>
            <ac:spMk id="36" creationId="{2E7D33D8-30D2-B6FF-0785-13E8DCF4560D}"/>
          </ac:spMkLst>
        </pc:spChg>
        <pc:spChg chg="mod">
          <ac:chgData name="Tony Bagnall" userId="55f10786-9a34-47e9-b12f-c4d7ff253fe8" providerId="ADAL" clId="{E1B50467-C7CA-4559-812F-2AAC86B474C3}" dt="2024-08-12T14:31:12.752" v="886" actId="20577"/>
          <ac:spMkLst>
            <pc:docMk/>
            <pc:sldMk cId="602200259" sldId="484"/>
            <ac:spMk id="39" creationId="{BB04F80F-8E3C-B9D2-A824-C51E85774FA2}"/>
          </ac:spMkLst>
        </pc:spChg>
        <pc:spChg chg="del">
          <ac:chgData name="Tony Bagnall" userId="55f10786-9a34-47e9-b12f-c4d7ff253fe8" providerId="ADAL" clId="{E1B50467-C7CA-4559-812F-2AAC86B474C3}" dt="2024-08-12T14:14:13.889" v="562" actId="478"/>
          <ac:spMkLst>
            <pc:docMk/>
            <pc:sldMk cId="602200259" sldId="484"/>
            <ac:spMk id="41" creationId="{916EF1C3-4B8B-5441-8EB2-A78B6C050603}"/>
          </ac:spMkLst>
        </pc:spChg>
        <pc:spChg chg="mod">
          <ac:chgData name="Tony Bagnall" userId="55f10786-9a34-47e9-b12f-c4d7ff253fe8" providerId="ADAL" clId="{E1B50467-C7CA-4559-812F-2AAC86B474C3}" dt="2024-08-12T14:25:17.004" v="785" actId="14100"/>
          <ac:spMkLst>
            <pc:docMk/>
            <pc:sldMk cId="602200259" sldId="484"/>
            <ac:spMk id="43" creationId="{BECED46E-DCB6-0E1B-6E13-E01E6DDD2305}"/>
          </ac:spMkLst>
        </pc:spChg>
        <pc:spChg chg="mod">
          <ac:chgData name="Tony Bagnall" userId="55f10786-9a34-47e9-b12f-c4d7ff253fe8" providerId="ADAL" clId="{E1B50467-C7CA-4559-812F-2AAC86B474C3}" dt="2024-08-12T14:18:28.206" v="663" actId="1076"/>
          <ac:spMkLst>
            <pc:docMk/>
            <pc:sldMk cId="602200259" sldId="484"/>
            <ac:spMk id="45" creationId="{6EB0E4DA-50BE-7DE9-52F0-377EBC456C57}"/>
          </ac:spMkLst>
        </pc:spChg>
        <pc:picChg chg="add mod">
          <ac:chgData name="Tony Bagnall" userId="55f10786-9a34-47e9-b12f-c4d7ff253fe8" providerId="ADAL" clId="{E1B50467-C7CA-4559-812F-2AAC86B474C3}" dt="2024-08-12T14:32:53.668" v="899" actId="1076"/>
          <ac:picMkLst>
            <pc:docMk/>
            <pc:sldMk cId="602200259" sldId="484"/>
            <ac:picMk id="4" creationId="{04E2EB83-5421-4235-2959-D1E443585FEB}"/>
          </ac:picMkLst>
        </pc:picChg>
        <pc:picChg chg="del">
          <ac:chgData name="Tony Bagnall" userId="55f10786-9a34-47e9-b12f-c4d7ff253fe8" providerId="ADAL" clId="{E1B50467-C7CA-4559-812F-2AAC86B474C3}" dt="2024-08-12T14:13:49.295" v="553" actId="478"/>
          <ac:picMkLst>
            <pc:docMk/>
            <pc:sldMk cId="602200259" sldId="484"/>
            <ac:picMk id="21" creationId="{C5580EC7-BEB2-6E32-9410-42387275A905}"/>
          </ac:picMkLst>
        </pc:picChg>
        <pc:picChg chg="del">
          <ac:chgData name="Tony Bagnall" userId="55f10786-9a34-47e9-b12f-c4d7ff253fe8" providerId="ADAL" clId="{E1B50467-C7CA-4559-812F-2AAC86B474C3}" dt="2024-08-12T14:13:59.766" v="556" actId="478"/>
          <ac:picMkLst>
            <pc:docMk/>
            <pc:sldMk cId="602200259" sldId="484"/>
            <ac:picMk id="27" creationId="{AA6EB3DA-E09E-B9B9-E774-74181C4B50BD}"/>
          </ac:picMkLst>
        </pc:picChg>
        <pc:picChg chg="del">
          <ac:chgData name="Tony Bagnall" userId="55f10786-9a34-47e9-b12f-c4d7ff253fe8" providerId="ADAL" clId="{E1B50467-C7CA-4559-812F-2AAC86B474C3}" dt="2024-08-12T14:14:07.972" v="558" actId="478"/>
          <ac:picMkLst>
            <pc:docMk/>
            <pc:sldMk cId="602200259" sldId="484"/>
            <ac:picMk id="40" creationId="{725B069E-082B-CC7F-4F06-FCA7CCB82195}"/>
          </ac:picMkLst>
        </pc:picChg>
        <pc:cxnChg chg="mod">
          <ac:chgData name="Tony Bagnall" userId="55f10786-9a34-47e9-b12f-c4d7ff253fe8" providerId="ADAL" clId="{E1B50467-C7CA-4559-812F-2AAC86B474C3}" dt="2024-08-12T14:18:53.923" v="677" actId="1076"/>
          <ac:cxnSpMkLst>
            <pc:docMk/>
            <pc:sldMk cId="602200259" sldId="484"/>
            <ac:cxnSpMk id="22" creationId="{5ABB1F22-B754-2A56-7B63-6EEE78CAA48A}"/>
          </ac:cxnSpMkLst>
        </pc:cxnChg>
        <pc:cxnChg chg="mod">
          <ac:chgData name="Tony Bagnall" userId="55f10786-9a34-47e9-b12f-c4d7ff253fe8" providerId="ADAL" clId="{E1B50467-C7CA-4559-812F-2AAC86B474C3}" dt="2024-08-12T14:29:49.206" v="834" actId="1076"/>
          <ac:cxnSpMkLst>
            <pc:docMk/>
            <pc:sldMk cId="602200259" sldId="484"/>
            <ac:cxnSpMk id="23" creationId="{1483CEFA-1075-AAD4-FE42-E5839A2BF0B7}"/>
          </ac:cxnSpMkLst>
        </pc:cxnChg>
      </pc:sldChg>
      <pc:sldChg chg="add del">
        <pc:chgData name="Tony Bagnall" userId="55f10786-9a34-47e9-b12f-c4d7ff253fe8" providerId="ADAL" clId="{E1B50467-C7CA-4559-812F-2AAC86B474C3}" dt="2024-08-12T15:51:28.838" v="1451" actId="47"/>
        <pc:sldMkLst>
          <pc:docMk/>
          <pc:sldMk cId="1988895839" sldId="2536"/>
        </pc:sldMkLst>
      </pc:sldChg>
      <pc:sldChg chg="modSp add del mod">
        <pc:chgData name="Tony Bagnall" userId="55f10786-9a34-47e9-b12f-c4d7ff253fe8" providerId="ADAL" clId="{E1B50467-C7CA-4559-812F-2AAC86B474C3}" dt="2024-08-12T15:51:28.838" v="1451" actId="47"/>
        <pc:sldMkLst>
          <pc:docMk/>
          <pc:sldMk cId="4143012405" sldId="2537"/>
        </pc:sldMkLst>
        <pc:spChg chg="mod">
          <ac:chgData name="Tony Bagnall" userId="55f10786-9a34-47e9-b12f-c4d7ff253fe8" providerId="ADAL" clId="{E1B50467-C7CA-4559-812F-2AAC86B474C3}" dt="2024-08-12T14:06:35.827" v="477" actId="27636"/>
          <ac:spMkLst>
            <pc:docMk/>
            <pc:sldMk cId="4143012405" sldId="2537"/>
            <ac:spMk id="3" creationId="{4037EA7A-F78C-474C-9C58-815B9A50C086}"/>
          </ac:spMkLst>
        </pc:spChg>
      </pc:sldChg>
      <pc:sldChg chg="addSp delSp modSp add mod delAnim modAnim">
        <pc:chgData name="Tony Bagnall" userId="55f10786-9a34-47e9-b12f-c4d7ff253fe8" providerId="ADAL" clId="{E1B50467-C7CA-4559-812F-2AAC86B474C3}" dt="2024-08-12T19:29:17.877" v="2399"/>
        <pc:sldMkLst>
          <pc:docMk/>
          <pc:sldMk cId="1282635749" sldId="2538"/>
        </pc:sldMkLst>
        <pc:spChg chg="mod">
          <ac:chgData name="Tony Bagnall" userId="55f10786-9a34-47e9-b12f-c4d7ff253fe8" providerId="ADAL" clId="{E1B50467-C7CA-4559-812F-2AAC86B474C3}" dt="2024-08-12T14:40:01.202" v="938" actId="14100"/>
          <ac:spMkLst>
            <pc:docMk/>
            <pc:sldMk cId="1282635749" sldId="2538"/>
            <ac:spMk id="2" creationId="{12E795B4-4BA5-FEC2-FF8B-EB3420716892}"/>
          </ac:spMkLst>
        </pc:spChg>
        <pc:spChg chg="mod">
          <ac:chgData name="Tony Bagnall" userId="55f10786-9a34-47e9-b12f-c4d7ff253fe8" providerId="ADAL" clId="{E1B50467-C7CA-4559-812F-2AAC86B474C3}" dt="2024-08-12T14:38:28.765" v="913" actId="20577"/>
          <ac:spMkLst>
            <pc:docMk/>
            <pc:sldMk cId="1282635749" sldId="2538"/>
            <ac:spMk id="3" creationId="{CCF86655-7DDA-4074-B8EC-4CEC97924A42}"/>
          </ac:spMkLst>
        </pc:spChg>
        <pc:spChg chg="mod ord">
          <ac:chgData name="Tony Bagnall" userId="55f10786-9a34-47e9-b12f-c4d7ff253fe8" providerId="ADAL" clId="{E1B50467-C7CA-4559-812F-2AAC86B474C3}" dt="2024-08-12T14:43:44.545" v="979" actId="1076"/>
          <ac:spMkLst>
            <pc:docMk/>
            <pc:sldMk cId="1282635749" sldId="2538"/>
            <ac:spMk id="4" creationId="{F7C8463A-2242-48AF-B89B-AE8F5294BC79}"/>
          </ac:spMkLst>
        </pc:spChg>
        <pc:spChg chg="mod">
          <ac:chgData name="Tony Bagnall" userId="55f10786-9a34-47e9-b12f-c4d7ff253fe8" providerId="ADAL" clId="{E1B50467-C7CA-4559-812F-2AAC86B474C3}" dt="2024-08-12T14:39:41.869" v="932" actId="1076"/>
          <ac:spMkLst>
            <pc:docMk/>
            <pc:sldMk cId="1282635749" sldId="2538"/>
            <ac:spMk id="5" creationId="{139A44D9-43A0-2CB5-627C-C034F2B6754F}"/>
          </ac:spMkLst>
        </pc:spChg>
        <pc:spChg chg="mod">
          <ac:chgData name="Tony Bagnall" userId="55f10786-9a34-47e9-b12f-c4d7ff253fe8" providerId="ADAL" clId="{E1B50467-C7CA-4559-812F-2AAC86B474C3}" dt="2024-08-12T14:38:52.077" v="917" actId="1076"/>
          <ac:spMkLst>
            <pc:docMk/>
            <pc:sldMk cId="1282635749" sldId="2538"/>
            <ac:spMk id="7" creationId="{5BC33091-5854-51EB-850C-56D59E10FACC}"/>
          </ac:spMkLst>
        </pc:spChg>
        <pc:spChg chg="add del mod">
          <ac:chgData name="Tony Bagnall" userId="55f10786-9a34-47e9-b12f-c4d7ff253fe8" providerId="ADAL" clId="{E1B50467-C7CA-4559-812F-2AAC86B474C3}" dt="2024-08-12T19:28:46.132" v="2394" actId="478"/>
          <ac:spMkLst>
            <pc:docMk/>
            <pc:sldMk cId="1282635749" sldId="2538"/>
            <ac:spMk id="9" creationId="{D9F77E95-0468-48A9-1343-96A5B0E0B778}"/>
          </ac:spMkLst>
        </pc:spChg>
        <pc:spChg chg="del">
          <ac:chgData name="Tony Bagnall" userId="55f10786-9a34-47e9-b12f-c4d7ff253fe8" providerId="ADAL" clId="{E1B50467-C7CA-4559-812F-2AAC86B474C3}" dt="2024-08-12T14:36:58.662" v="903" actId="478"/>
          <ac:spMkLst>
            <pc:docMk/>
            <pc:sldMk cId="1282635749" sldId="2538"/>
            <ac:spMk id="10" creationId="{0C6C6C8A-5E9E-FFEF-3B19-C806E5D420E7}"/>
          </ac:spMkLst>
        </pc:spChg>
        <pc:spChg chg="del">
          <ac:chgData name="Tony Bagnall" userId="55f10786-9a34-47e9-b12f-c4d7ff253fe8" providerId="ADAL" clId="{E1B50467-C7CA-4559-812F-2AAC86B474C3}" dt="2024-08-12T14:36:55.962" v="902" actId="478"/>
          <ac:spMkLst>
            <pc:docMk/>
            <pc:sldMk cId="1282635749" sldId="2538"/>
            <ac:spMk id="13" creationId="{0B46231C-8B6D-22E2-2AA0-8847AEDFAFD8}"/>
          </ac:spMkLst>
        </pc:spChg>
        <pc:spChg chg="add mod">
          <ac:chgData name="Tony Bagnall" userId="55f10786-9a34-47e9-b12f-c4d7ff253fe8" providerId="ADAL" clId="{E1B50467-C7CA-4559-812F-2AAC86B474C3}" dt="2024-08-12T14:39:44.924" v="933" actId="1076"/>
          <ac:spMkLst>
            <pc:docMk/>
            <pc:sldMk cId="1282635749" sldId="2538"/>
            <ac:spMk id="14" creationId="{1958F388-A43F-0D20-5D0B-9C35015D726C}"/>
          </ac:spMkLst>
        </pc:spChg>
        <pc:spChg chg="add mod">
          <ac:chgData name="Tony Bagnall" userId="55f10786-9a34-47e9-b12f-c4d7ff253fe8" providerId="ADAL" clId="{E1B50467-C7CA-4559-812F-2AAC86B474C3}" dt="2024-08-12T15:33:16.669" v="1263" actId="1076"/>
          <ac:spMkLst>
            <pc:docMk/>
            <pc:sldMk cId="1282635749" sldId="2538"/>
            <ac:spMk id="15" creationId="{6EF217C0-0D27-5903-56A3-0EDBD1C54A36}"/>
          </ac:spMkLst>
        </pc:spChg>
        <pc:spChg chg="add mod">
          <ac:chgData name="Tony Bagnall" userId="55f10786-9a34-47e9-b12f-c4d7ff253fe8" providerId="ADAL" clId="{E1B50467-C7CA-4559-812F-2AAC86B474C3}" dt="2024-08-12T14:40:09.928" v="941" actId="1076"/>
          <ac:spMkLst>
            <pc:docMk/>
            <pc:sldMk cId="1282635749" sldId="2538"/>
            <ac:spMk id="16" creationId="{41A9C1C4-1F56-AAB8-C4A8-8A85FC71D1F7}"/>
          </ac:spMkLst>
        </pc:spChg>
        <pc:spChg chg="add mod">
          <ac:chgData name="Tony Bagnall" userId="55f10786-9a34-47e9-b12f-c4d7ff253fe8" providerId="ADAL" clId="{E1B50467-C7CA-4559-812F-2AAC86B474C3}" dt="2024-08-12T15:33:12.726" v="1262" actId="1076"/>
          <ac:spMkLst>
            <pc:docMk/>
            <pc:sldMk cId="1282635749" sldId="2538"/>
            <ac:spMk id="18" creationId="{6D4BA908-497C-E83F-C5B3-BED7D06AB2D7}"/>
          </ac:spMkLst>
        </pc:spChg>
        <pc:spChg chg="add mod">
          <ac:chgData name="Tony Bagnall" userId="55f10786-9a34-47e9-b12f-c4d7ff253fe8" providerId="ADAL" clId="{E1B50467-C7CA-4559-812F-2AAC86B474C3}" dt="2024-08-12T19:28:05.907" v="2390" actId="1076"/>
          <ac:spMkLst>
            <pc:docMk/>
            <pc:sldMk cId="1282635749" sldId="2538"/>
            <ac:spMk id="21" creationId="{219B474C-348C-150C-9BE3-B6D8C0F8F450}"/>
          </ac:spMkLst>
        </pc:spChg>
        <pc:spChg chg="mod">
          <ac:chgData name="Tony Bagnall" userId="55f10786-9a34-47e9-b12f-c4d7ff253fe8" providerId="ADAL" clId="{E1B50467-C7CA-4559-812F-2AAC86B474C3}" dt="2024-08-12T14:43:36.997" v="977" actId="1076"/>
          <ac:spMkLst>
            <pc:docMk/>
            <pc:sldMk cId="1282635749" sldId="2538"/>
            <ac:spMk id="24" creationId="{BE8CD454-E07D-433A-5637-901507348B49}"/>
          </ac:spMkLst>
        </pc:spChg>
        <pc:spChg chg="mod">
          <ac:chgData name="Tony Bagnall" userId="55f10786-9a34-47e9-b12f-c4d7ff253fe8" providerId="ADAL" clId="{E1B50467-C7CA-4559-812F-2AAC86B474C3}" dt="2024-08-12T14:38:42.110" v="914" actId="1076"/>
          <ac:spMkLst>
            <pc:docMk/>
            <pc:sldMk cId="1282635749" sldId="2538"/>
            <ac:spMk id="25" creationId="{C2ACA6F2-DE6D-6A3F-57B7-F3C31D5B53C8}"/>
          </ac:spMkLst>
        </pc:spChg>
        <pc:spChg chg="add mod">
          <ac:chgData name="Tony Bagnall" userId="55f10786-9a34-47e9-b12f-c4d7ff253fe8" providerId="ADAL" clId="{E1B50467-C7CA-4559-812F-2AAC86B474C3}" dt="2024-08-12T14:40:20.679" v="943" actId="1076"/>
          <ac:spMkLst>
            <pc:docMk/>
            <pc:sldMk cId="1282635749" sldId="2538"/>
            <ac:spMk id="26" creationId="{21B23410-27DB-45D4-8821-F5E9566F1251}"/>
          </ac:spMkLst>
        </pc:spChg>
        <pc:spChg chg="add del mod">
          <ac:chgData name="Tony Bagnall" userId="55f10786-9a34-47e9-b12f-c4d7ff253fe8" providerId="ADAL" clId="{E1B50467-C7CA-4559-812F-2AAC86B474C3}" dt="2024-08-12T14:40:49.362" v="948" actId="478"/>
          <ac:spMkLst>
            <pc:docMk/>
            <pc:sldMk cId="1282635749" sldId="2538"/>
            <ac:spMk id="27" creationId="{73ADBB38-911A-97F9-F0EA-87F945905DCA}"/>
          </ac:spMkLst>
        </pc:spChg>
        <pc:spChg chg="add del mod">
          <ac:chgData name="Tony Bagnall" userId="55f10786-9a34-47e9-b12f-c4d7ff253fe8" providerId="ADAL" clId="{E1B50467-C7CA-4559-812F-2AAC86B474C3}" dt="2024-08-12T14:40:49.362" v="948" actId="478"/>
          <ac:spMkLst>
            <pc:docMk/>
            <pc:sldMk cId="1282635749" sldId="2538"/>
            <ac:spMk id="28" creationId="{4DEE86A8-3003-AF74-6DB8-168A67440C46}"/>
          </ac:spMkLst>
        </pc:spChg>
        <pc:spChg chg="mod">
          <ac:chgData name="Tony Bagnall" userId="55f10786-9a34-47e9-b12f-c4d7ff253fe8" providerId="ADAL" clId="{E1B50467-C7CA-4559-812F-2AAC86B474C3}" dt="2024-08-12T14:40:07.341" v="940" actId="1076"/>
          <ac:spMkLst>
            <pc:docMk/>
            <pc:sldMk cId="1282635749" sldId="2538"/>
            <ac:spMk id="29" creationId="{4861459F-A4CF-F588-3EA4-74BA8D4B9716}"/>
          </ac:spMkLst>
        </pc:spChg>
        <pc:spChg chg="mod">
          <ac:chgData name="Tony Bagnall" userId="55f10786-9a34-47e9-b12f-c4d7ff253fe8" providerId="ADAL" clId="{E1B50467-C7CA-4559-812F-2AAC86B474C3}" dt="2024-08-12T14:43:49.435" v="980" actId="1076"/>
          <ac:spMkLst>
            <pc:docMk/>
            <pc:sldMk cId="1282635749" sldId="2538"/>
            <ac:spMk id="30" creationId="{8ABD7A01-4F0B-5C8E-F189-919B91645E3E}"/>
          </ac:spMkLst>
        </pc:spChg>
        <pc:spChg chg="add mod">
          <ac:chgData name="Tony Bagnall" userId="55f10786-9a34-47e9-b12f-c4d7ff253fe8" providerId="ADAL" clId="{E1B50467-C7CA-4559-812F-2AAC86B474C3}" dt="2024-08-12T14:43:15.340" v="974" actId="1076"/>
          <ac:spMkLst>
            <pc:docMk/>
            <pc:sldMk cId="1282635749" sldId="2538"/>
            <ac:spMk id="31" creationId="{AE93FDE8-B902-ACF4-E27F-9E701EB50B69}"/>
          </ac:spMkLst>
        </pc:spChg>
        <pc:spChg chg="add mod">
          <ac:chgData name="Tony Bagnall" userId="55f10786-9a34-47e9-b12f-c4d7ff253fe8" providerId="ADAL" clId="{E1B50467-C7CA-4559-812F-2AAC86B474C3}" dt="2024-08-12T14:44:05.221" v="1003" actId="20577"/>
          <ac:spMkLst>
            <pc:docMk/>
            <pc:sldMk cId="1282635749" sldId="2538"/>
            <ac:spMk id="34" creationId="{85E6E844-C022-38E4-36E4-3C1D8DA29301}"/>
          </ac:spMkLst>
        </pc:spChg>
        <pc:spChg chg="mod ord">
          <ac:chgData name="Tony Bagnall" userId="55f10786-9a34-47e9-b12f-c4d7ff253fe8" providerId="ADAL" clId="{E1B50467-C7CA-4559-812F-2AAC86B474C3}" dt="2024-08-12T14:41:34.425" v="957" actId="14100"/>
          <ac:spMkLst>
            <pc:docMk/>
            <pc:sldMk cId="1282635749" sldId="2538"/>
            <ac:spMk id="39" creationId="{BB04F80F-8E3C-B9D2-A824-C51E85774FA2}"/>
          </ac:spMkLst>
        </pc:spChg>
        <pc:picChg chg="mod">
          <ac:chgData name="Tony Bagnall" userId="55f10786-9a34-47e9-b12f-c4d7ff253fe8" providerId="ADAL" clId="{E1B50467-C7CA-4559-812F-2AAC86B474C3}" dt="2024-08-12T14:39:26.151" v="928" actId="1076"/>
          <ac:picMkLst>
            <pc:docMk/>
            <pc:sldMk cId="1282635749" sldId="2538"/>
            <ac:picMk id="8" creationId="{8DC01573-3DF5-2334-A207-8C8D171FD8AD}"/>
          </ac:picMkLst>
        </pc:picChg>
        <pc:picChg chg="mod">
          <ac:chgData name="Tony Bagnall" userId="55f10786-9a34-47e9-b12f-c4d7ff253fe8" providerId="ADAL" clId="{E1B50467-C7CA-4559-812F-2AAC86B474C3}" dt="2024-08-12T14:40:03.934" v="939" actId="1076"/>
          <ac:picMkLst>
            <pc:docMk/>
            <pc:sldMk cId="1282635749" sldId="2538"/>
            <ac:picMk id="11" creationId="{6BCCF6E1-E616-8C58-2E0B-47D992463ADE}"/>
          </ac:picMkLst>
        </pc:picChg>
        <pc:picChg chg="mod">
          <ac:chgData name="Tony Bagnall" userId="55f10786-9a34-47e9-b12f-c4d7ff253fe8" providerId="ADAL" clId="{E1B50467-C7CA-4559-812F-2AAC86B474C3}" dt="2024-08-12T15:32:56.702" v="1258" actId="1076"/>
          <ac:picMkLst>
            <pc:docMk/>
            <pc:sldMk cId="1282635749" sldId="2538"/>
            <ac:picMk id="12" creationId="{06EE315E-2791-9C15-9DDA-B007B1B27AF1}"/>
          </ac:picMkLst>
        </pc:picChg>
        <pc:picChg chg="mod">
          <ac:chgData name="Tony Bagnall" userId="55f10786-9a34-47e9-b12f-c4d7ff253fe8" providerId="ADAL" clId="{E1B50467-C7CA-4559-812F-2AAC86B474C3}" dt="2024-08-12T14:39:39.163" v="931" actId="1076"/>
          <ac:picMkLst>
            <pc:docMk/>
            <pc:sldMk cId="1282635749" sldId="2538"/>
            <ac:picMk id="17" creationId="{0241679F-8BCB-296B-DDD8-F57CCE1DE9B0}"/>
          </ac:picMkLst>
        </pc:picChg>
        <pc:picChg chg="mod">
          <ac:chgData name="Tony Bagnall" userId="55f10786-9a34-47e9-b12f-c4d7ff253fe8" providerId="ADAL" clId="{E1B50467-C7CA-4559-812F-2AAC86B474C3}" dt="2024-08-12T14:43:42.225" v="978" actId="1076"/>
          <ac:picMkLst>
            <pc:docMk/>
            <pc:sldMk cId="1282635749" sldId="2538"/>
            <ac:picMk id="19" creationId="{7999AD98-4512-3C53-958F-5EEA7E01E1BB}"/>
          </ac:picMkLst>
        </pc:picChg>
        <pc:picChg chg="add mod">
          <ac:chgData name="Tony Bagnall" userId="55f10786-9a34-47e9-b12f-c4d7ff253fe8" providerId="ADAL" clId="{E1B50467-C7CA-4559-812F-2AAC86B474C3}" dt="2024-08-12T14:43:20.762" v="976" actId="14100"/>
          <ac:picMkLst>
            <pc:docMk/>
            <pc:sldMk cId="1282635749" sldId="2538"/>
            <ac:picMk id="33" creationId="{F05092AB-ABD1-D603-73AA-EF8B75E0210D}"/>
          </ac:picMkLst>
        </pc:picChg>
        <pc:picChg chg="add mod">
          <ac:chgData name="Tony Bagnall" userId="55f10786-9a34-47e9-b12f-c4d7ff253fe8" providerId="ADAL" clId="{E1B50467-C7CA-4559-812F-2AAC86B474C3}" dt="2024-08-12T15:33:04.336" v="1261" actId="1076"/>
          <ac:picMkLst>
            <pc:docMk/>
            <pc:sldMk cId="1282635749" sldId="2538"/>
            <ac:picMk id="37" creationId="{9623285B-404F-623B-7B2F-BC073C6756C3}"/>
          </ac:picMkLst>
        </pc:picChg>
        <pc:cxnChg chg="mod">
          <ac:chgData name="Tony Bagnall" userId="55f10786-9a34-47e9-b12f-c4d7ff253fe8" providerId="ADAL" clId="{E1B50467-C7CA-4559-812F-2AAC86B474C3}" dt="2024-08-12T14:45:00.343" v="1004" actId="14100"/>
          <ac:cxnSpMkLst>
            <pc:docMk/>
            <pc:sldMk cId="1282635749" sldId="2538"/>
            <ac:cxnSpMk id="22" creationId="{5ABB1F22-B754-2A56-7B63-6EEE78CAA48A}"/>
          </ac:cxnSpMkLst>
        </pc:cxnChg>
        <pc:cxnChg chg="mod">
          <ac:chgData name="Tony Bagnall" userId="55f10786-9a34-47e9-b12f-c4d7ff253fe8" providerId="ADAL" clId="{E1B50467-C7CA-4559-812F-2AAC86B474C3}" dt="2024-08-12T14:45:16.175" v="1007" actId="14100"/>
          <ac:cxnSpMkLst>
            <pc:docMk/>
            <pc:sldMk cId="1282635749" sldId="2538"/>
            <ac:cxnSpMk id="23" creationId="{1483CEFA-1075-AAD4-FE42-E5839A2BF0B7}"/>
          </ac:cxnSpMkLst>
        </pc:cxnChg>
      </pc:sldChg>
      <pc:sldChg chg="addSp delSp modSp add mod ord delAnim">
        <pc:chgData name="Tony Bagnall" userId="55f10786-9a34-47e9-b12f-c4d7ff253fe8" providerId="ADAL" clId="{E1B50467-C7CA-4559-812F-2AAC86B474C3}" dt="2024-08-16T12:10:37.347" v="3350" actId="20577"/>
        <pc:sldMkLst>
          <pc:docMk/>
          <pc:sldMk cId="3816113041" sldId="2539"/>
        </pc:sldMkLst>
        <pc:spChg chg="mod">
          <ac:chgData name="Tony Bagnall" userId="55f10786-9a34-47e9-b12f-c4d7ff253fe8" providerId="ADAL" clId="{E1B50467-C7CA-4559-812F-2AAC86B474C3}" dt="2024-08-12T15:29:45.108" v="1210" actId="1076"/>
          <ac:spMkLst>
            <pc:docMk/>
            <pc:sldMk cId="3816113041" sldId="2539"/>
            <ac:spMk id="2" creationId="{C1D0E459-2535-5082-B64B-176F4F745EE9}"/>
          </ac:spMkLst>
        </pc:spChg>
        <pc:spChg chg="add mod">
          <ac:chgData name="Tony Bagnall" userId="55f10786-9a34-47e9-b12f-c4d7ff253fe8" providerId="ADAL" clId="{E1B50467-C7CA-4559-812F-2AAC86B474C3}" dt="2024-08-12T15:30:13.595" v="1216" actId="1076"/>
          <ac:spMkLst>
            <pc:docMk/>
            <pc:sldMk cId="3816113041" sldId="2539"/>
            <ac:spMk id="3" creationId="{A1F895AD-04A8-B90D-19EC-F52CB2190357}"/>
          </ac:spMkLst>
        </pc:spChg>
        <pc:spChg chg="mod">
          <ac:chgData name="Tony Bagnall" userId="55f10786-9a34-47e9-b12f-c4d7ff253fe8" providerId="ADAL" clId="{E1B50467-C7CA-4559-812F-2AAC86B474C3}" dt="2024-08-16T08:14:43.513" v="2668" actId="20577"/>
          <ac:spMkLst>
            <pc:docMk/>
            <pc:sldMk cId="3816113041" sldId="2539"/>
            <ac:spMk id="6" creationId="{DD91C24A-136B-FA18-BCAB-1A33044BA034}"/>
          </ac:spMkLst>
        </pc:spChg>
        <pc:spChg chg="mod">
          <ac:chgData name="Tony Bagnall" userId="55f10786-9a34-47e9-b12f-c4d7ff253fe8" providerId="ADAL" clId="{E1B50467-C7CA-4559-812F-2AAC86B474C3}" dt="2024-08-16T08:14:46.432" v="2670" actId="20577"/>
          <ac:spMkLst>
            <pc:docMk/>
            <pc:sldMk cId="3816113041" sldId="2539"/>
            <ac:spMk id="16" creationId="{790AB4F7-4E1F-1685-9F0A-E7519466F33C}"/>
          </ac:spMkLst>
        </pc:spChg>
        <pc:spChg chg="mod">
          <ac:chgData name="Tony Bagnall" userId="55f10786-9a34-47e9-b12f-c4d7ff253fe8" providerId="ADAL" clId="{E1B50467-C7CA-4559-812F-2AAC86B474C3}" dt="2024-08-16T12:10:32.176" v="3346" actId="20577"/>
          <ac:spMkLst>
            <pc:docMk/>
            <pc:sldMk cId="3816113041" sldId="2539"/>
            <ac:spMk id="41" creationId="{6EAF794A-2EDD-7654-A738-D3728A67AF91}"/>
          </ac:spMkLst>
        </pc:spChg>
        <pc:spChg chg="mod">
          <ac:chgData name="Tony Bagnall" userId="55f10786-9a34-47e9-b12f-c4d7ff253fe8" providerId="ADAL" clId="{E1B50467-C7CA-4559-812F-2AAC86B474C3}" dt="2024-08-16T08:14:35.111" v="2662" actId="20577"/>
          <ac:spMkLst>
            <pc:docMk/>
            <pc:sldMk cId="3816113041" sldId="2539"/>
            <ac:spMk id="43" creationId="{2F3BC6B0-8AB6-EADE-61E4-9FD0DF78F78E}"/>
          </ac:spMkLst>
        </pc:spChg>
        <pc:spChg chg="mod">
          <ac:chgData name="Tony Bagnall" userId="55f10786-9a34-47e9-b12f-c4d7ff253fe8" providerId="ADAL" clId="{E1B50467-C7CA-4559-812F-2AAC86B474C3}" dt="2024-08-16T08:14:53.538" v="2676" actId="20577"/>
          <ac:spMkLst>
            <pc:docMk/>
            <pc:sldMk cId="3816113041" sldId="2539"/>
            <ac:spMk id="44" creationId="{A9A417F7-9EE5-A1CE-721F-FB9E6637A52A}"/>
          </ac:spMkLst>
        </pc:spChg>
        <pc:spChg chg="mod">
          <ac:chgData name="Tony Bagnall" userId="55f10786-9a34-47e9-b12f-c4d7ff253fe8" providerId="ADAL" clId="{E1B50467-C7CA-4559-812F-2AAC86B474C3}" dt="2024-08-16T12:10:37.347" v="3350" actId="20577"/>
          <ac:spMkLst>
            <pc:docMk/>
            <pc:sldMk cId="3816113041" sldId="2539"/>
            <ac:spMk id="47" creationId="{4530FA2F-BB29-3E51-29C5-1F8C7C3FEBE5}"/>
          </ac:spMkLst>
        </pc:spChg>
        <pc:spChg chg="del">
          <ac:chgData name="Tony Bagnall" userId="55f10786-9a34-47e9-b12f-c4d7ff253fe8" providerId="ADAL" clId="{E1B50467-C7CA-4559-812F-2AAC86B474C3}" dt="2024-08-12T15:29:41.288" v="1209" actId="478"/>
          <ac:spMkLst>
            <pc:docMk/>
            <pc:sldMk cId="3816113041" sldId="2539"/>
            <ac:spMk id="49" creationId="{52637617-1E8B-307D-FD28-62B802870A31}"/>
          </ac:spMkLst>
        </pc:spChg>
        <pc:spChg chg="del">
          <ac:chgData name="Tony Bagnall" userId="55f10786-9a34-47e9-b12f-c4d7ff253fe8" providerId="ADAL" clId="{E1B50467-C7CA-4559-812F-2AAC86B474C3}" dt="2024-08-12T15:29:41.288" v="1209" actId="478"/>
          <ac:spMkLst>
            <pc:docMk/>
            <pc:sldMk cId="3816113041" sldId="2539"/>
            <ac:spMk id="51" creationId="{3F679388-8433-1582-94B2-6656BC3A80BB}"/>
          </ac:spMkLst>
        </pc:spChg>
        <pc:spChg chg="del">
          <ac:chgData name="Tony Bagnall" userId="55f10786-9a34-47e9-b12f-c4d7ff253fe8" providerId="ADAL" clId="{E1B50467-C7CA-4559-812F-2AAC86B474C3}" dt="2024-08-12T15:29:41.288" v="1209" actId="478"/>
          <ac:spMkLst>
            <pc:docMk/>
            <pc:sldMk cId="3816113041" sldId="2539"/>
            <ac:spMk id="53" creationId="{BC745ABA-DC69-D7B5-CB6D-6D138C064769}"/>
          </ac:spMkLst>
        </pc:spChg>
        <pc:spChg chg="del">
          <ac:chgData name="Tony Bagnall" userId="55f10786-9a34-47e9-b12f-c4d7ff253fe8" providerId="ADAL" clId="{E1B50467-C7CA-4559-812F-2AAC86B474C3}" dt="2024-08-12T15:29:41.288" v="1209" actId="478"/>
          <ac:spMkLst>
            <pc:docMk/>
            <pc:sldMk cId="3816113041" sldId="2539"/>
            <ac:spMk id="55" creationId="{9C7E5659-7925-387F-0888-696469BFBF5C}"/>
          </ac:spMkLst>
        </pc:spChg>
        <pc:spChg chg="del">
          <ac:chgData name="Tony Bagnall" userId="55f10786-9a34-47e9-b12f-c4d7ff253fe8" providerId="ADAL" clId="{E1B50467-C7CA-4559-812F-2AAC86B474C3}" dt="2024-08-12T15:29:41.288" v="1209" actId="478"/>
          <ac:spMkLst>
            <pc:docMk/>
            <pc:sldMk cId="3816113041" sldId="2539"/>
            <ac:spMk id="57" creationId="{1B3D7F67-6C8A-0F39-EE00-13E60BD8EF82}"/>
          </ac:spMkLst>
        </pc:spChg>
        <pc:spChg chg="del">
          <ac:chgData name="Tony Bagnall" userId="55f10786-9a34-47e9-b12f-c4d7ff253fe8" providerId="ADAL" clId="{E1B50467-C7CA-4559-812F-2AAC86B474C3}" dt="2024-08-12T15:29:41.288" v="1209" actId="478"/>
          <ac:spMkLst>
            <pc:docMk/>
            <pc:sldMk cId="3816113041" sldId="2539"/>
            <ac:spMk id="61" creationId="{A5D9A8CB-1D8E-4240-7030-F813E625E417}"/>
          </ac:spMkLst>
        </pc:spChg>
        <pc:picChg chg="mod">
          <ac:chgData name="Tony Bagnall" userId="55f10786-9a34-47e9-b12f-c4d7ff253fe8" providerId="ADAL" clId="{E1B50467-C7CA-4559-812F-2AAC86B474C3}" dt="2024-08-12T15:29:51.820" v="1211" actId="1076"/>
          <ac:picMkLst>
            <pc:docMk/>
            <pc:sldMk cId="3816113041" sldId="2539"/>
            <ac:picMk id="17" creationId="{85751EBF-8C3B-8BF6-0C54-8B2CE82132AD}"/>
          </ac:picMkLst>
        </pc:picChg>
        <pc:picChg chg="mod">
          <ac:chgData name="Tony Bagnall" userId="55f10786-9a34-47e9-b12f-c4d7ff253fe8" providerId="ADAL" clId="{E1B50467-C7CA-4559-812F-2AAC86B474C3}" dt="2024-08-12T15:30:40.319" v="1225" actId="1036"/>
          <ac:picMkLst>
            <pc:docMk/>
            <pc:sldMk cId="3816113041" sldId="2539"/>
            <ac:picMk id="20" creationId="{E14F113B-6A03-6159-F0C0-B4A30228A426}"/>
          </ac:picMkLst>
        </pc:picChg>
        <pc:picChg chg="mod">
          <ac:chgData name="Tony Bagnall" userId="55f10786-9a34-47e9-b12f-c4d7ff253fe8" providerId="ADAL" clId="{E1B50467-C7CA-4559-812F-2AAC86B474C3}" dt="2024-08-12T15:30:20.673" v="1218" actId="14100"/>
          <ac:picMkLst>
            <pc:docMk/>
            <pc:sldMk cId="3816113041" sldId="2539"/>
            <ac:picMk id="45" creationId="{7BE43F19-C54F-F27A-ECFB-87C2687568E3}"/>
          </ac:picMkLst>
        </pc:picChg>
        <pc:picChg chg="mod">
          <ac:chgData name="Tony Bagnall" userId="55f10786-9a34-47e9-b12f-c4d7ff253fe8" providerId="ADAL" clId="{E1B50467-C7CA-4559-812F-2AAC86B474C3}" dt="2024-08-12T15:30:16.966" v="1217" actId="14100"/>
          <ac:picMkLst>
            <pc:docMk/>
            <pc:sldMk cId="3816113041" sldId="2539"/>
            <ac:picMk id="46" creationId="{007CB589-3536-AC81-56CE-D106C72F5EDE}"/>
          </ac:picMkLst>
        </pc:picChg>
        <pc:picChg chg="mod">
          <ac:chgData name="Tony Bagnall" userId="55f10786-9a34-47e9-b12f-c4d7ff253fe8" providerId="ADAL" clId="{E1B50467-C7CA-4559-812F-2AAC86B474C3}" dt="2024-08-12T15:29:58.124" v="1212" actId="1076"/>
          <ac:picMkLst>
            <pc:docMk/>
            <pc:sldMk cId="3816113041" sldId="2539"/>
            <ac:picMk id="48" creationId="{B118B6B4-CC00-0184-5082-948CA7869ADC}"/>
          </ac:picMkLst>
        </pc:picChg>
        <pc:picChg chg="mod">
          <ac:chgData name="Tony Bagnall" userId="55f10786-9a34-47e9-b12f-c4d7ff253fe8" providerId="ADAL" clId="{E1B50467-C7CA-4559-812F-2AAC86B474C3}" dt="2024-08-12T15:30:30.360" v="1220" actId="1076"/>
          <ac:picMkLst>
            <pc:docMk/>
            <pc:sldMk cId="3816113041" sldId="2539"/>
            <ac:picMk id="58" creationId="{2CD56704-A8A5-01F2-3136-3B9CAC5A46E5}"/>
          </ac:picMkLst>
        </pc:picChg>
        <pc:picChg chg="del">
          <ac:chgData name="Tony Bagnall" userId="55f10786-9a34-47e9-b12f-c4d7ff253fe8" providerId="ADAL" clId="{E1B50467-C7CA-4559-812F-2AAC86B474C3}" dt="2024-08-12T15:29:41.288" v="1209" actId="478"/>
          <ac:picMkLst>
            <pc:docMk/>
            <pc:sldMk cId="3816113041" sldId="2539"/>
            <ac:picMk id="59" creationId="{B3042B03-B054-99DA-3687-7F150A5711D8}"/>
          </ac:picMkLst>
        </pc:picChg>
        <pc:picChg chg="del">
          <ac:chgData name="Tony Bagnall" userId="55f10786-9a34-47e9-b12f-c4d7ff253fe8" providerId="ADAL" clId="{E1B50467-C7CA-4559-812F-2AAC86B474C3}" dt="2024-08-12T15:29:41.288" v="1209" actId="478"/>
          <ac:picMkLst>
            <pc:docMk/>
            <pc:sldMk cId="3816113041" sldId="2539"/>
            <ac:picMk id="60" creationId="{73F8CD17-251F-8EBC-EF93-D4C65F3988CA}"/>
          </ac:picMkLst>
        </pc:picChg>
      </pc:sldChg>
      <pc:sldChg chg="addSp delSp modSp add mod">
        <pc:chgData name="Tony Bagnall" userId="55f10786-9a34-47e9-b12f-c4d7ff253fe8" providerId="ADAL" clId="{E1B50467-C7CA-4559-812F-2AAC86B474C3}" dt="2024-08-12T15:58:57.660" v="1548" actId="1076"/>
        <pc:sldMkLst>
          <pc:docMk/>
          <pc:sldMk cId="3857973298" sldId="2540"/>
        </pc:sldMkLst>
        <pc:spChg chg="mod">
          <ac:chgData name="Tony Bagnall" userId="55f10786-9a34-47e9-b12f-c4d7ff253fe8" providerId="ADAL" clId="{E1B50467-C7CA-4559-812F-2AAC86B474C3}" dt="2024-08-12T15:51:56.527" v="1452" actId="1076"/>
          <ac:spMkLst>
            <pc:docMk/>
            <pc:sldMk cId="3857973298" sldId="2540"/>
            <ac:spMk id="2" creationId="{C1D0E459-2535-5082-B64B-176F4F745EE9}"/>
          </ac:spMkLst>
        </pc:spChg>
        <pc:spChg chg="add mod">
          <ac:chgData name="Tony Bagnall" userId="55f10786-9a34-47e9-b12f-c4d7ff253fe8" providerId="ADAL" clId="{E1B50467-C7CA-4559-812F-2AAC86B474C3}" dt="2024-08-12T15:54:34.131" v="1466" actId="1076"/>
          <ac:spMkLst>
            <pc:docMk/>
            <pc:sldMk cId="3857973298" sldId="2540"/>
            <ac:spMk id="21" creationId="{BF3FF6B9-760A-AF0B-365C-8E267A2FB8EB}"/>
          </ac:spMkLst>
        </pc:spChg>
        <pc:spChg chg="add mod">
          <ac:chgData name="Tony Bagnall" userId="55f10786-9a34-47e9-b12f-c4d7ff253fe8" providerId="ADAL" clId="{E1B50467-C7CA-4559-812F-2AAC86B474C3}" dt="2024-08-12T15:52:18.529" v="1458" actId="1076"/>
          <ac:spMkLst>
            <pc:docMk/>
            <pc:sldMk cId="3857973298" sldId="2540"/>
            <ac:spMk id="23" creationId="{FE5ED05E-1238-FDFC-B099-E7364CC06108}"/>
          </ac:spMkLst>
        </pc:spChg>
        <pc:spChg chg="add mod">
          <ac:chgData name="Tony Bagnall" userId="55f10786-9a34-47e9-b12f-c4d7ff253fe8" providerId="ADAL" clId="{E1B50467-C7CA-4559-812F-2AAC86B474C3}" dt="2024-08-12T15:55:11.350" v="1546" actId="1076"/>
          <ac:spMkLst>
            <pc:docMk/>
            <pc:sldMk cId="3857973298" sldId="2540"/>
            <ac:spMk id="28" creationId="{1BF71977-C326-CF09-8D43-54706E8FC17E}"/>
          </ac:spMkLst>
        </pc:spChg>
        <pc:grpChg chg="del">
          <ac:chgData name="Tony Bagnall" userId="55f10786-9a34-47e9-b12f-c4d7ff253fe8" providerId="ADAL" clId="{E1B50467-C7CA-4559-812F-2AAC86B474C3}" dt="2024-08-12T15:47:04.678" v="1415" actId="478"/>
          <ac:grpSpMkLst>
            <pc:docMk/>
            <pc:sldMk cId="3857973298" sldId="2540"/>
            <ac:grpSpMk id="3" creationId="{8A34F361-364D-9A4F-579A-56C4DE264A1F}"/>
          </ac:grpSpMkLst>
        </pc:grpChg>
        <pc:picChg chg="del">
          <ac:chgData name="Tony Bagnall" userId="55f10786-9a34-47e9-b12f-c4d7ff253fe8" providerId="ADAL" clId="{E1B50467-C7CA-4559-812F-2AAC86B474C3}" dt="2024-08-12T15:47:04.678" v="1415" actId="478"/>
          <ac:picMkLst>
            <pc:docMk/>
            <pc:sldMk cId="3857973298" sldId="2540"/>
            <ac:picMk id="19" creationId="{BFF49FB7-70ED-1B6B-3972-D8332594EB7D}"/>
          </ac:picMkLst>
        </pc:picChg>
        <pc:picChg chg="add mod">
          <ac:chgData name="Tony Bagnall" userId="55f10786-9a34-47e9-b12f-c4d7ff253fe8" providerId="ADAL" clId="{E1B50467-C7CA-4559-812F-2AAC86B474C3}" dt="2024-08-12T15:52:36.427" v="1460" actId="1076"/>
          <ac:picMkLst>
            <pc:docMk/>
            <pc:sldMk cId="3857973298" sldId="2540"/>
            <ac:picMk id="25" creationId="{BEB608A9-EBE3-C6A3-3962-6A0B9D2AF63D}"/>
          </ac:picMkLst>
        </pc:picChg>
        <pc:picChg chg="add mod">
          <ac:chgData name="Tony Bagnall" userId="55f10786-9a34-47e9-b12f-c4d7ff253fe8" providerId="ADAL" clId="{E1B50467-C7CA-4559-812F-2AAC86B474C3}" dt="2024-08-12T15:54:17.967" v="1463" actId="1076"/>
          <ac:picMkLst>
            <pc:docMk/>
            <pc:sldMk cId="3857973298" sldId="2540"/>
            <ac:picMk id="27" creationId="{A91288A6-8784-39C5-31A8-E79DA47436F1}"/>
          </ac:picMkLst>
        </pc:picChg>
        <pc:picChg chg="add mod">
          <ac:chgData name="Tony Bagnall" userId="55f10786-9a34-47e9-b12f-c4d7ff253fe8" providerId="ADAL" clId="{E1B50467-C7CA-4559-812F-2AAC86B474C3}" dt="2024-08-12T15:58:57.660" v="1548" actId="1076"/>
          <ac:picMkLst>
            <pc:docMk/>
            <pc:sldMk cId="3857973298" sldId="2540"/>
            <ac:picMk id="30" creationId="{E723357A-945D-5E15-8DB4-8AA59922AF41}"/>
          </ac:picMkLst>
        </pc:picChg>
      </pc:sldChg>
      <pc:sldChg chg="addSp delSp modSp add mod modAnim">
        <pc:chgData name="Tony Bagnall" userId="55f10786-9a34-47e9-b12f-c4d7ff253fe8" providerId="ADAL" clId="{E1B50467-C7CA-4559-812F-2AAC86B474C3}" dt="2024-08-12T19:30:06.476" v="2402" actId="1076"/>
        <pc:sldMkLst>
          <pc:docMk/>
          <pc:sldMk cId="1608561078" sldId="2541"/>
        </pc:sldMkLst>
        <pc:spChg chg="mod">
          <ac:chgData name="Tony Bagnall" userId="55f10786-9a34-47e9-b12f-c4d7ff253fe8" providerId="ADAL" clId="{E1B50467-C7CA-4559-812F-2AAC86B474C3}" dt="2024-08-12T16:15:18.716" v="1744" actId="1076"/>
          <ac:spMkLst>
            <pc:docMk/>
            <pc:sldMk cId="1608561078" sldId="2541"/>
            <ac:spMk id="2" creationId="{C1D0E459-2535-5082-B64B-176F4F745EE9}"/>
          </ac:spMkLst>
        </pc:spChg>
        <pc:spChg chg="add del mod">
          <ac:chgData name="Tony Bagnall" userId="55f10786-9a34-47e9-b12f-c4d7ff253fe8" providerId="ADAL" clId="{E1B50467-C7CA-4559-812F-2AAC86B474C3}" dt="2024-08-12T16:15:15.191" v="1743" actId="478"/>
          <ac:spMkLst>
            <pc:docMk/>
            <pc:sldMk cId="1608561078" sldId="2541"/>
            <ac:spMk id="6" creationId="{B995B3E7-E0C0-2DF3-5A8C-B009CE715936}"/>
          </ac:spMkLst>
        </pc:spChg>
        <pc:spChg chg="add mod">
          <ac:chgData name="Tony Bagnall" userId="55f10786-9a34-47e9-b12f-c4d7ff253fe8" providerId="ADAL" clId="{E1B50467-C7CA-4559-812F-2AAC86B474C3}" dt="2024-08-12T19:06:44.548" v="2292" actId="255"/>
          <ac:spMkLst>
            <pc:docMk/>
            <pc:sldMk cId="1608561078" sldId="2541"/>
            <ac:spMk id="6" creationId="{FDFEC908-9CD7-725E-63F7-D8EFE4018F5D}"/>
          </ac:spMkLst>
        </pc:spChg>
        <pc:spChg chg="add mod">
          <ac:chgData name="Tony Bagnall" userId="55f10786-9a34-47e9-b12f-c4d7ff253fe8" providerId="ADAL" clId="{E1B50467-C7CA-4559-812F-2AAC86B474C3}" dt="2024-08-12T19:07:11.614" v="2300" actId="14100"/>
          <ac:spMkLst>
            <pc:docMk/>
            <pc:sldMk cId="1608561078" sldId="2541"/>
            <ac:spMk id="7" creationId="{29A3CCC5-06FF-C91C-5B4A-6956A9D46701}"/>
          </ac:spMkLst>
        </pc:spChg>
        <pc:spChg chg="add mod">
          <ac:chgData name="Tony Bagnall" userId="55f10786-9a34-47e9-b12f-c4d7ff253fe8" providerId="ADAL" clId="{E1B50467-C7CA-4559-812F-2AAC86B474C3}" dt="2024-08-12T19:07:20.596" v="2302" actId="692"/>
          <ac:spMkLst>
            <pc:docMk/>
            <pc:sldMk cId="1608561078" sldId="2541"/>
            <ac:spMk id="8" creationId="{4F5D0B59-17CF-4698-4C7A-C3FACC752711}"/>
          </ac:spMkLst>
        </pc:spChg>
        <pc:spChg chg="add mod">
          <ac:chgData name="Tony Bagnall" userId="55f10786-9a34-47e9-b12f-c4d7ff253fe8" providerId="ADAL" clId="{E1B50467-C7CA-4559-812F-2AAC86B474C3}" dt="2024-08-12T16:18:33.031" v="1775" actId="1076"/>
          <ac:spMkLst>
            <pc:docMk/>
            <pc:sldMk cId="1608561078" sldId="2541"/>
            <ac:spMk id="10" creationId="{91FDA17D-650F-FAAB-B9D3-1EF6266D05E9}"/>
          </ac:spMkLst>
        </pc:spChg>
        <pc:spChg chg="add mod">
          <ac:chgData name="Tony Bagnall" userId="55f10786-9a34-47e9-b12f-c4d7ff253fe8" providerId="ADAL" clId="{E1B50467-C7CA-4559-812F-2AAC86B474C3}" dt="2024-08-12T16:21:30.355" v="2080" actId="1076"/>
          <ac:spMkLst>
            <pc:docMk/>
            <pc:sldMk cId="1608561078" sldId="2541"/>
            <ac:spMk id="14" creationId="{7F2A2EBD-ED3C-2491-755F-8213015D55BF}"/>
          </ac:spMkLst>
        </pc:spChg>
        <pc:spChg chg="add mod">
          <ac:chgData name="Tony Bagnall" userId="55f10786-9a34-47e9-b12f-c4d7ff253fe8" providerId="ADAL" clId="{E1B50467-C7CA-4559-812F-2AAC86B474C3}" dt="2024-08-12T19:07:02.475" v="2297" actId="1076"/>
          <ac:spMkLst>
            <pc:docMk/>
            <pc:sldMk cId="1608561078" sldId="2541"/>
            <ac:spMk id="15" creationId="{4763B378-6AC7-B471-0773-CDB6FDC9DE60}"/>
          </ac:spMkLst>
        </pc:spChg>
        <pc:spChg chg="add mod">
          <ac:chgData name="Tony Bagnall" userId="55f10786-9a34-47e9-b12f-c4d7ff253fe8" providerId="ADAL" clId="{E1B50467-C7CA-4559-812F-2AAC86B474C3}" dt="2024-08-12T19:30:06.476" v="2402" actId="1076"/>
          <ac:spMkLst>
            <pc:docMk/>
            <pc:sldMk cId="1608561078" sldId="2541"/>
            <ac:spMk id="16" creationId="{D9EE4CB3-A20F-F3D1-F0B4-59661F4B5772}"/>
          </ac:spMkLst>
        </pc:spChg>
        <pc:spChg chg="add mod">
          <ac:chgData name="Tony Bagnall" userId="55f10786-9a34-47e9-b12f-c4d7ff253fe8" providerId="ADAL" clId="{E1B50467-C7CA-4559-812F-2AAC86B474C3}" dt="2024-08-12T16:23:18.879" v="2174" actId="1076"/>
          <ac:spMkLst>
            <pc:docMk/>
            <pc:sldMk cId="1608561078" sldId="2541"/>
            <ac:spMk id="18" creationId="{C816BCA0-1331-BE49-D4CD-19474A6552DA}"/>
          </ac:spMkLst>
        </pc:spChg>
        <pc:picChg chg="add mod">
          <ac:chgData name="Tony Bagnall" userId="55f10786-9a34-47e9-b12f-c4d7ff253fe8" providerId="ADAL" clId="{E1B50467-C7CA-4559-812F-2AAC86B474C3}" dt="2024-08-12T16:01:59.317" v="1575" actId="14100"/>
          <ac:picMkLst>
            <pc:docMk/>
            <pc:sldMk cId="1608561078" sldId="2541"/>
            <ac:picMk id="3" creationId="{47C2C4C0-2BBD-5A60-5456-E091E530A1CE}"/>
          </ac:picMkLst>
        </pc:picChg>
        <pc:picChg chg="add mod">
          <ac:chgData name="Tony Bagnall" userId="55f10786-9a34-47e9-b12f-c4d7ff253fe8" providerId="ADAL" clId="{E1B50467-C7CA-4559-812F-2AAC86B474C3}" dt="2024-08-12T16:23:26.224" v="2175" actId="1076"/>
          <ac:picMkLst>
            <pc:docMk/>
            <pc:sldMk cId="1608561078" sldId="2541"/>
            <ac:picMk id="5" creationId="{C82FF380-16FC-A4F8-1D5F-F9AA5E10137E}"/>
          </ac:picMkLst>
        </pc:picChg>
        <pc:picChg chg="add mod">
          <ac:chgData name="Tony Bagnall" userId="55f10786-9a34-47e9-b12f-c4d7ff253fe8" providerId="ADAL" clId="{E1B50467-C7CA-4559-812F-2AAC86B474C3}" dt="2024-08-12T16:15:07.269" v="1742" actId="1076"/>
          <ac:picMkLst>
            <pc:docMk/>
            <pc:sldMk cId="1608561078" sldId="2541"/>
            <ac:picMk id="12" creationId="{8317E9FA-E39A-CBD4-8EA8-7A7FADE428C8}"/>
          </ac:picMkLst>
        </pc:picChg>
      </pc:sldChg>
      <pc:sldChg chg="addSp delSp modSp add mod">
        <pc:chgData name="Tony Bagnall" userId="55f10786-9a34-47e9-b12f-c4d7ff253fe8" providerId="ADAL" clId="{E1B50467-C7CA-4559-812F-2AAC86B474C3}" dt="2024-08-16T12:07:14.890" v="3342"/>
        <pc:sldMkLst>
          <pc:docMk/>
          <pc:sldMk cId="2484758897" sldId="2542"/>
        </pc:sldMkLst>
        <pc:spChg chg="mod">
          <ac:chgData name="Tony Bagnall" userId="55f10786-9a34-47e9-b12f-c4d7ff253fe8" providerId="ADAL" clId="{E1B50467-C7CA-4559-812F-2AAC86B474C3}" dt="2024-08-16T08:12:14.371" v="2451" actId="20577"/>
          <ac:spMkLst>
            <pc:docMk/>
            <pc:sldMk cId="2484758897" sldId="2542"/>
            <ac:spMk id="2" creationId="{C1D0E459-2535-5082-B64B-176F4F745EE9}"/>
          </ac:spMkLst>
        </pc:spChg>
        <pc:spChg chg="add mod">
          <ac:chgData name="Tony Bagnall" userId="55f10786-9a34-47e9-b12f-c4d7ff253fe8" providerId="ADAL" clId="{E1B50467-C7CA-4559-812F-2AAC86B474C3}" dt="2024-08-16T08:12:41.814" v="2494" actId="20577"/>
          <ac:spMkLst>
            <pc:docMk/>
            <pc:sldMk cId="2484758897" sldId="2542"/>
            <ac:spMk id="3" creationId="{21BB95F2-E935-F052-EBB3-51B6D04AABB3}"/>
          </ac:spMkLst>
        </pc:spChg>
        <pc:spChg chg="add mod">
          <ac:chgData name="Tony Bagnall" userId="55f10786-9a34-47e9-b12f-c4d7ff253fe8" providerId="ADAL" clId="{E1B50467-C7CA-4559-812F-2AAC86B474C3}" dt="2024-08-16T11:10:09.057" v="2831" actId="1076"/>
          <ac:spMkLst>
            <pc:docMk/>
            <pc:sldMk cId="2484758897" sldId="2542"/>
            <ac:spMk id="5" creationId="{10BA7E1D-9767-FEC9-CA20-968012C03E16}"/>
          </ac:spMkLst>
        </pc:spChg>
        <pc:spChg chg="add mod">
          <ac:chgData name="Tony Bagnall" userId="55f10786-9a34-47e9-b12f-c4d7ff253fe8" providerId="ADAL" clId="{E1B50467-C7CA-4559-812F-2AAC86B474C3}" dt="2024-08-16T12:07:14.890" v="3342"/>
          <ac:spMkLst>
            <pc:docMk/>
            <pc:sldMk cId="2484758897" sldId="2542"/>
            <ac:spMk id="7" creationId="{0B9EED76-5632-C542-8997-29D261F032D3}"/>
          </ac:spMkLst>
        </pc:spChg>
        <pc:spChg chg="add del mod">
          <ac:chgData name="Tony Bagnall" userId="55f10786-9a34-47e9-b12f-c4d7ff253fe8" providerId="ADAL" clId="{E1B50467-C7CA-4559-812F-2AAC86B474C3}" dt="2024-08-16T11:56:01.205" v="2869" actId="21"/>
          <ac:spMkLst>
            <pc:docMk/>
            <pc:sldMk cId="2484758897" sldId="2542"/>
            <ac:spMk id="8" creationId="{21BB95F2-E935-F052-EBB3-51B6D04AABB3}"/>
          </ac:spMkLst>
        </pc:spChg>
        <pc:spChg chg="add del mod">
          <ac:chgData name="Tony Bagnall" userId="55f10786-9a34-47e9-b12f-c4d7ff253fe8" providerId="ADAL" clId="{E1B50467-C7CA-4559-812F-2AAC86B474C3}" dt="2024-08-16T11:56:01.205" v="2869" actId="21"/>
          <ac:spMkLst>
            <pc:docMk/>
            <pc:sldMk cId="2484758897" sldId="2542"/>
            <ac:spMk id="9" creationId="{10BA7E1D-9767-FEC9-CA20-968012C03E16}"/>
          </ac:spMkLst>
        </pc:spChg>
        <pc:spChg chg="add del mod">
          <ac:chgData name="Tony Bagnall" userId="55f10786-9a34-47e9-b12f-c4d7ff253fe8" providerId="ADAL" clId="{E1B50467-C7CA-4559-812F-2AAC86B474C3}" dt="2024-08-16T11:57:17.780" v="2880" actId="478"/>
          <ac:spMkLst>
            <pc:docMk/>
            <pc:sldMk cId="2484758897" sldId="2542"/>
            <ac:spMk id="10" creationId="{9B0AFA4A-445E-EEEC-6891-CEB3AC6AE355}"/>
          </ac:spMkLst>
        </pc:spChg>
        <pc:spChg chg="add mod">
          <ac:chgData name="Tony Bagnall" userId="55f10786-9a34-47e9-b12f-c4d7ff253fe8" providerId="ADAL" clId="{E1B50467-C7CA-4559-812F-2AAC86B474C3}" dt="2024-08-16T11:57:32.226" v="2882" actId="1076"/>
          <ac:spMkLst>
            <pc:docMk/>
            <pc:sldMk cId="2484758897" sldId="2542"/>
            <ac:spMk id="11" creationId="{F23EA5CA-9DB3-7B2D-D1ED-285027510CAC}"/>
          </ac:spMkLst>
        </pc:spChg>
        <pc:spChg chg="add del mod">
          <ac:chgData name="Tony Bagnall" userId="55f10786-9a34-47e9-b12f-c4d7ff253fe8" providerId="ADAL" clId="{E1B50467-C7CA-4559-812F-2AAC86B474C3}" dt="2024-08-16T12:00:50.342" v="3087" actId="21"/>
          <ac:spMkLst>
            <pc:docMk/>
            <pc:sldMk cId="2484758897" sldId="2542"/>
            <ac:spMk id="12" creationId="{0AD60DD8-C3AD-8AF3-8F8C-B7E8E89AE1FA}"/>
          </ac:spMkLst>
        </pc:spChg>
        <pc:spChg chg="del">
          <ac:chgData name="Tony Bagnall" userId="55f10786-9a34-47e9-b12f-c4d7ff253fe8" providerId="ADAL" clId="{E1B50467-C7CA-4559-812F-2AAC86B474C3}" dt="2024-08-16T08:12:20.400" v="2452" actId="478"/>
          <ac:spMkLst>
            <pc:docMk/>
            <pc:sldMk cId="2484758897" sldId="2542"/>
            <ac:spMk id="21" creationId="{BF3FF6B9-760A-AF0B-365C-8E267A2FB8EB}"/>
          </ac:spMkLst>
        </pc:spChg>
        <pc:spChg chg="del">
          <ac:chgData name="Tony Bagnall" userId="55f10786-9a34-47e9-b12f-c4d7ff253fe8" providerId="ADAL" clId="{E1B50467-C7CA-4559-812F-2AAC86B474C3}" dt="2024-08-16T08:12:23.743" v="2453" actId="478"/>
          <ac:spMkLst>
            <pc:docMk/>
            <pc:sldMk cId="2484758897" sldId="2542"/>
            <ac:spMk id="23" creationId="{FE5ED05E-1238-FDFC-B099-E7364CC06108}"/>
          </ac:spMkLst>
        </pc:spChg>
        <pc:spChg chg="del">
          <ac:chgData name="Tony Bagnall" userId="55f10786-9a34-47e9-b12f-c4d7ff253fe8" providerId="ADAL" clId="{E1B50467-C7CA-4559-812F-2AAC86B474C3}" dt="2024-08-16T08:12:23.743" v="2453" actId="478"/>
          <ac:spMkLst>
            <pc:docMk/>
            <pc:sldMk cId="2484758897" sldId="2542"/>
            <ac:spMk id="28" creationId="{1BF71977-C326-CF09-8D43-54706E8FC17E}"/>
          </ac:spMkLst>
        </pc:spChg>
        <pc:picChg chg="del">
          <ac:chgData name="Tony Bagnall" userId="55f10786-9a34-47e9-b12f-c4d7ff253fe8" providerId="ADAL" clId="{E1B50467-C7CA-4559-812F-2AAC86B474C3}" dt="2024-08-16T08:12:20.400" v="2452" actId="478"/>
          <ac:picMkLst>
            <pc:docMk/>
            <pc:sldMk cId="2484758897" sldId="2542"/>
            <ac:picMk id="27" creationId="{A91288A6-8784-39C5-31A8-E79DA47436F1}"/>
          </ac:picMkLst>
        </pc:picChg>
        <pc:picChg chg="del">
          <ac:chgData name="Tony Bagnall" userId="55f10786-9a34-47e9-b12f-c4d7ff253fe8" providerId="ADAL" clId="{E1B50467-C7CA-4559-812F-2AAC86B474C3}" dt="2024-08-16T08:12:20.400" v="2452" actId="478"/>
          <ac:picMkLst>
            <pc:docMk/>
            <pc:sldMk cId="2484758897" sldId="2542"/>
            <ac:picMk id="30" creationId="{E723357A-945D-5E15-8DB4-8AA59922AF41}"/>
          </ac:picMkLst>
        </pc:picChg>
      </pc:sldChg>
      <pc:sldChg chg="delSp modSp add del mod">
        <pc:chgData name="Tony Bagnall" userId="55f10786-9a34-47e9-b12f-c4d7ff253fe8" providerId="ADAL" clId="{E1B50467-C7CA-4559-812F-2AAC86B474C3}" dt="2024-08-16T11:57:37.125" v="2883" actId="47"/>
        <pc:sldMkLst>
          <pc:docMk/>
          <pc:sldMk cId="2365157201" sldId="2543"/>
        </pc:sldMkLst>
        <pc:spChg chg="mod">
          <ac:chgData name="Tony Bagnall" userId="55f10786-9a34-47e9-b12f-c4d7ff253fe8" providerId="ADAL" clId="{E1B50467-C7CA-4559-812F-2AAC86B474C3}" dt="2024-08-16T09:29:18.826" v="2681" actId="20577"/>
          <ac:spMkLst>
            <pc:docMk/>
            <pc:sldMk cId="2365157201" sldId="2543"/>
            <ac:spMk id="2" creationId="{C1D0E459-2535-5082-B64B-176F4F745EE9}"/>
          </ac:spMkLst>
        </pc:spChg>
        <pc:spChg chg="del mod">
          <ac:chgData name="Tony Bagnall" userId="55f10786-9a34-47e9-b12f-c4d7ff253fe8" providerId="ADAL" clId="{E1B50467-C7CA-4559-812F-2AAC86B474C3}" dt="2024-08-16T11:55:31.533" v="2836" actId="21"/>
          <ac:spMkLst>
            <pc:docMk/>
            <pc:sldMk cId="2365157201" sldId="2543"/>
            <ac:spMk id="3" creationId="{21BB95F2-E935-F052-EBB3-51B6D04AABB3}"/>
          </ac:spMkLst>
        </pc:spChg>
        <pc:spChg chg="del mod">
          <ac:chgData name="Tony Bagnall" userId="55f10786-9a34-47e9-b12f-c4d7ff253fe8" providerId="ADAL" clId="{E1B50467-C7CA-4559-812F-2AAC86B474C3}" dt="2024-08-16T11:55:31.533" v="2836" actId="21"/>
          <ac:spMkLst>
            <pc:docMk/>
            <pc:sldMk cId="2365157201" sldId="2543"/>
            <ac:spMk id="5" creationId="{10BA7E1D-9767-FEC9-CA20-968012C03E1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8CC58-AEBA-4B81-AD4F-648E402612BD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1D47E-FF88-497B-9BF8-3250E5A8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879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3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7284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1313-77D0-4251-1F72-FFF048B55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DF5C4F-B417-3CF4-0F65-6DD39B28C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E0276-40E5-9D15-DB39-B4F880177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9/09/2024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75935-5038-7639-C238-9CEAC5005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E7A4C-FA80-F391-FC6B-4663E918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9814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57DB5-FCE3-17BA-F7CE-D13C46917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680FB-D0F4-F26B-711D-42F59C6BD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C6DC7-8F29-6A51-9859-DC7C76D45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9/09/2024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FF2FA-074B-1597-3EEC-66032368A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7589A-3984-0EB6-BC69-61A027FA6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0122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83202C-4898-4545-26A8-7CDE0F7AC3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7BAAC-80B6-80D7-D224-9DACC27D2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B0D6F-799E-2DEE-115A-1A284EA0A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9/09/2024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2CD2C-A6D0-A13E-8641-455F89BC3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84863-2AB5-031D-C601-F13D181B9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3428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;p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0064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bg1"/>
              </a:solidFill>
            </a:endParaRPr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bg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5" name="Google Shape;9;p1"/>
          <p:cNvSpPr/>
          <p:nvPr userDrawn="1"/>
        </p:nvSpPr>
        <p:spPr>
          <a:xfrm>
            <a:off x="0" y="3700"/>
            <a:ext cx="12192000" cy="45719"/>
          </a:xfrm>
          <a:prstGeom prst="rect">
            <a:avLst/>
          </a:prstGeom>
          <a:solidFill>
            <a:srgbClr val="00AEEF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2060"/>
              </a:solidFill>
            </a:endParaRPr>
          </a:p>
        </p:txBody>
      </p:sp>
      <p:sp>
        <p:nvSpPr>
          <p:cNvPr id="6" name="Google Shape;9;p1"/>
          <p:cNvSpPr/>
          <p:nvPr userDrawn="1"/>
        </p:nvSpPr>
        <p:spPr>
          <a:xfrm>
            <a:off x="0" y="6818492"/>
            <a:ext cx="12192000" cy="45719"/>
          </a:xfrm>
          <a:prstGeom prst="rect">
            <a:avLst/>
          </a:prstGeom>
          <a:solidFill>
            <a:srgbClr val="00AEEF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75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6EC2C-B13A-AB30-1CB1-227D6E3D4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B31BB-B497-C8A6-2054-8E0A5C121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C6113-A5F2-8054-39EF-ACC168939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9/09/2024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A838E-F093-3A48-8179-C73E7858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F0172-FC4D-2390-FCC6-5B7F5F012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345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198E6-8ABD-B2DD-547B-6C79E1F98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190FA-12C7-FC44-8C22-A7E6B03CC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F422-E501-8A03-D363-4CCAB043E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9/09/2024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38F58-8AB1-55D2-4F85-F81B91B5D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FB6F7-3F10-BCC5-369D-B1CE1FC16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5470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FB015-92B8-9246-B128-2C3457B0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7A03F-9C18-0FEC-E1C4-6F2D2943D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0D1E0-877E-B8FB-2ADC-326EF8600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1F81F-CC2E-B603-10AF-64605047B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9/09/2024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948DB-D182-9A4C-FA59-E9B51A02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E7833-5E66-CBFB-8E0F-39E83E12D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9771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FDBE6-8A66-ABBD-5323-00BB7D80A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E5801-B639-3F7F-F352-115E98329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55662-B746-EBA1-7ECC-E7180CBFC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5B45D1-0653-05D0-A1C6-7902966B9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A971FF-D185-1D1B-C1E7-B7731962B7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265F47-7E59-3606-7D5B-C41333199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9/09/2024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7C963-B9A0-1A76-6359-BC7B7A7D6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A9011F-F31C-A142-0CA8-3067B642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797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EA35A-4718-246B-673B-C97F4716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755D8-0F80-52C0-A9C3-512EC08BB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9/09/2024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15CB6-8C1E-CFE9-31F2-B26BA43BD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266E43-B4A3-25B5-FD9C-81EDEA8E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BBCF68-45CB-9E32-46A2-15A7019D8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9/09/2024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B835DC-FF17-5413-E77B-FBCFE904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B2493-D382-8A5E-66E3-97E15659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0025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47678-11A8-4B4E-9996-A0BA376C3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5FE3E-FF51-4A03-A3AC-8D490ED40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77CA8-4A63-2B38-39B0-AD5A4B7B4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8B72B-523C-D39D-4BA2-7C1333D2D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9/09/2024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66730-F467-7560-46C4-A82C10B43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40CEA-F675-64CB-CC2D-C59CAFEB1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7803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BAE73-EF7D-7A9F-7AB2-807396DFF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E2E4B-94FB-FF66-C663-A014ACE441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63F1F-E26F-588C-6C3E-A82A6E3B6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774E1-5964-E0B8-0105-EFE4EA356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9/09/2024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81C7E-4143-AE31-0005-BA5E6B562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56026-6B8D-E6AE-D17A-6BEDB3B9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796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52F53F-5C77-E1EF-D038-E7AFE1DFB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A42C5-8FE6-DF40-FA3E-4AA52B797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7C547-EA32-966A-8BAC-D2E3043E6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EC158B-FB0A-43FC-87BA-79B801717EB2}" type="datetimeFigureOut">
              <a:rPr lang="en-AU" smtClean="0"/>
              <a:t>9/09/2024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6BBED-D2A6-FE57-AEF6-D98A4A900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F0033-4D1C-EF39-0376-32A27BECB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985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hyperlink" Target="https://aeon-tutorials.github.io/ECML-2024/" TargetMode="External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21" Type="http://schemas.openxmlformats.org/officeDocument/2006/relationships/image" Target="../media/image1.png"/><Relationship Id="rId7" Type="http://schemas.openxmlformats.org/officeDocument/2006/relationships/image" Target="../media/image32.tiff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1.png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tiff"/><Relationship Id="rId11" Type="http://schemas.openxmlformats.org/officeDocument/2006/relationships/image" Target="../media/image36.png"/><Relationship Id="rId5" Type="http://schemas.openxmlformats.org/officeDocument/2006/relationships/image" Target="../media/image30.tiff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19" Type="http://schemas.openxmlformats.org/officeDocument/2006/relationships/image" Target="../media/image3.png"/><Relationship Id="rId4" Type="http://schemas.openxmlformats.org/officeDocument/2006/relationships/image" Target="../media/image29.png"/><Relationship Id="rId9" Type="http://schemas.openxmlformats.org/officeDocument/2006/relationships/image" Target="../media/image34.tiff"/><Relationship Id="rId14" Type="http://schemas.openxmlformats.org/officeDocument/2006/relationships/image" Target="../media/image39.png"/><Relationship Id="rId22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wellthlab.ac.uk/" TargetMode="External"/><Relationship Id="rId5" Type="http://schemas.openxmlformats.org/officeDocument/2006/relationships/image" Target="../media/image48.png"/><Relationship Id="rId4" Type="http://schemas.openxmlformats.org/officeDocument/2006/relationships/hyperlink" Target="https://github.com/aeon-toolkit/aeon-neuro/blob/main/examples/data_loading.ipynb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eon-toolkit/aeon-tutorials/blob/main/KDD-2024/Notebooks/part1_Introduction.ipynb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eon-toolkit/aeon-tutorials/blob/main/ECML-2024/Notebooks" TargetMode="External"/><Relationship Id="rId3" Type="http://schemas.openxmlformats.org/officeDocument/2006/relationships/image" Target="../media/image25.png"/><Relationship Id="rId7" Type="http://schemas.openxmlformats.org/officeDocument/2006/relationships/hyperlink" Target="https://aeon-tutorials.github.io/KDD-2024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hyperlink" Target="https://aeon-tutorials.github.io/KDD-2024/code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5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CF2C09-14C6-E977-E777-19C2A5731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6" y="5287906"/>
            <a:ext cx="1743318" cy="111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D0E459-2535-5082-B64B-176F4F745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5992" y="37834"/>
            <a:ext cx="10495355" cy="1760751"/>
          </a:xfrm>
        </p:spPr>
        <p:txBody>
          <a:bodyPr>
            <a:normAutofit/>
          </a:bodyPr>
          <a:lstStyle/>
          <a:p>
            <a:r>
              <a:rPr lang="en-GB" sz="40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An Introduction to Machine Learning from Time Series</a:t>
            </a:r>
            <a:endParaRPr lang="en-AU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43C2C-5A14-2116-E0A9-D29576C5BB21}"/>
              </a:ext>
            </a:extLst>
          </p:cNvPr>
          <p:cNvSpPr txBox="1"/>
          <p:nvPr/>
        </p:nvSpPr>
        <p:spPr>
          <a:xfrm>
            <a:off x="9828789" y="0"/>
            <a:ext cx="236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dirty="0"/>
              <a:t>ECML 2024 Workshop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84E04B-44BA-2F3D-6734-D381F291F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131" y="2104328"/>
            <a:ext cx="2496126" cy="7927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2AD512-5ED0-45D3-43D2-20172CED8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248" y="2184445"/>
            <a:ext cx="2488156" cy="7009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3F2BCC6-47FB-1CF3-912B-A2D6F16C3A51}"/>
              </a:ext>
            </a:extLst>
          </p:cNvPr>
          <p:cNvSpPr txBox="1"/>
          <p:nvPr/>
        </p:nvSpPr>
        <p:spPr>
          <a:xfrm>
            <a:off x="2254426" y="6025612"/>
            <a:ext cx="2083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David Guijo Rubio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C28AC4-3916-6445-E443-14C2671739AE}"/>
              </a:ext>
            </a:extLst>
          </p:cNvPr>
          <p:cNvSpPr txBox="1"/>
          <p:nvPr/>
        </p:nvSpPr>
        <p:spPr>
          <a:xfrm>
            <a:off x="7185086" y="2712448"/>
            <a:ext cx="2648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Matthew Middlehurst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42B2A0-3C45-27FC-6761-F84314CE7264}"/>
              </a:ext>
            </a:extLst>
          </p:cNvPr>
          <p:cNvSpPr txBox="1"/>
          <p:nvPr/>
        </p:nvSpPr>
        <p:spPr>
          <a:xfrm>
            <a:off x="1585436" y="1932765"/>
            <a:ext cx="21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Germain Forestier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205787-0271-4002-F2EC-BE04CE30244E}"/>
              </a:ext>
            </a:extLst>
          </p:cNvPr>
          <p:cNvSpPr txBox="1"/>
          <p:nvPr/>
        </p:nvSpPr>
        <p:spPr>
          <a:xfrm>
            <a:off x="1659870" y="2723210"/>
            <a:ext cx="20832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Ali Ismail-Fawaz</a:t>
            </a:r>
            <a:endParaRPr lang="en-GB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F85F8BD-EECA-3CEC-F9EC-C2ECC967BC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4546" y="5059009"/>
            <a:ext cx="1236265" cy="87983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8D6C686-D6E6-EBBF-071A-66DBB75E68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631" y="2119502"/>
            <a:ext cx="827405" cy="86848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AD284E2-0227-0BF6-D1F6-4D84118038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5352" y="2172747"/>
            <a:ext cx="903930" cy="76199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51134A1-43CC-F45B-2D71-25926C662851}"/>
              </a:ext>
            </a:extLst>
          </p:cNvPr>
          <p:cNvSpPr txBox="1"/>
          <p:nvPr/>
        </p:nvSpPr>
        <p:spPr>
          <a:xfrm>
            <a:off x="7553445" y="1898729"/>
            <a:ext cx="1911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Tony Bagnall</a:t>
            </a:r>
            <a:endParaRPr lang="en-GB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51A5CB3-B5CD-B5F1-9FD1-88FC77B04A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5881" y="2028040"/>
            <a:ext cx="752801" cy="87983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67B0233-F696-F9D2-E00E-54C85C5FB6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64453" y="3470292"/>
            <a:ext cx="2177983" cy="64235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6888FC4-6AE5-99C2-BE8C-467AC77E9281}"/>
              </a:ext>
            </a:extLst>
          </p:cNvPr>
          <p:cNvSpPr txBox="1"/>
          <p:nvPr/>
        </p:nvSpPr>
        <p:spPr>
          <a:xfrm>
            <a:off x="6523670" y="4264932"/>
            <a:ext cx="20595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 Antoine Guillaume 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2879DB-681D-5D62-E5B2-87B78D6E45F6}"/>
              </a:ext>
            </a:extLst>
          </p:cNvPr>
          <p:cNvSpPr txBox="1"/>
          <p:nvPr/>
        </p:nvSpPr>
        <p:spPr>
          <a:xfrm>
            <a:off x="2750223" y="71807"/>
            <a:ext cx="6912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10"/>
              </a:rPr>
              <a:t>https://aeon-tutorials.github.io/ECML-2024/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A435D4-8FC8-85A4-BB03-C66EA00EA12E}"/>
              </a:ext>
            </a:extLst>
          </p:cNvPr>
          <p:cNvSpPr txBox="1"/>
          <p:nvPr/>
        </p:nvSpPr>
        <p:spPr>
          <a:xfrm>
            <a:off x="1698803" y="3170382"/>
            <a:ext cx="21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0" dirty="0">
                <a:solidFill>
                  <a:srgbClr val="212529"/>
                </a:solidFill>
                <a:effectLst/>
                <a:latin typeface="Helvetica Neue"/>
              </a:rPr>
              <a:t>Arik </a:t>
            </a:r>
            <a:r>
              <a:rPr lang="en-GB" i="0" dirty="0" err="1">
                <a:solidFill>
                  <a:srgbClr val="212529"/>
                </a:solidFill>
                <a:effectLst/>
                <a:latin typeface="Helvetica Neue"/>
              </a:rPr>
              <a:t>Ermshaus</a:t>
            </a:r>
            <a:endParaRPr lang="en-GB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DD286D2-433A-3670-AA7E-92CB231CF5A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42717" y="3448849"/>
            <a:ext cx="2267266" cy="106694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C95837A-ACEA-6968-E2F3-8A4D570BE21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1372" y="3587778"/>
            <a:ext cx="827406" cy="83413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5FF1DE2-0D42-D693-C2B5-410EEEB3906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75582" y="5059009"/>
            <a:ext cx="952633" cy="101931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27ECE1C-BA99-D5E3-8218-30ABB1E3253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42436" y="3420981"/>
            <a:ext cx="876422" cy="107647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DA42C62-0523-BFCC-9292-3FA460BE4C5B}"/>
              </a:ext>
            </a:extLst>
          </p:cNvPr>
          <p:cNvSpPr txBox="1"/>
          <p:nvPr/>
        </p:nvSpPr>
        <p:spPr>
          <a:xfrm>
            <a:off x="1575582" y="4515798"/>
            <a:ext cx="21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0" dirty="0">
                <a:solidFill>
                  <a:srgbClr val="212529"/>
                </a:solidFill>
                <a:effectLst/>
                <a:latin typeface="Helvetica Neue"/>
              </a:rPr>
              <a:t>Patrick Schäfer</a:t>
            </a:r>
            <a:endParaRPr lang="en-GB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9CA1FFD-5866-F9FA-D9BD-5EF7CF5E199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36671" y="3530843"/>
            <a:ext cx="619211" cy="83831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D7494D9-DD2E-CFF6-29C4-5BE76E6854F6}"/>
              </a:ext>
            </a:extLst>
          </p:cNvPr>
          <p:cNvSpPr txBox="1"/>
          <p:nvPr/>
        </p:nvSpPr>
        <p:spPr>
          <a:xfrm>
            <a:off x="5423704" y="4759532"/>
            <a:ext cx="21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0" dirty="0">
                <a:solidFill>
                  <a:srgbClr val="212529"/>
                </a:solidFill>
                <a:effectLst/>
                <a:latin typeface="Helvetica Neue"/>
              </a:rPr>
              <a:t>Sebastian </a:t>
            </a:r>
            <a:r>
              <a:rPr lang="en-GB" i="0" dirty="0" err="1">
                <a:solidFill>
                  <a:srgbClr val="212529"/>
                </a:solidFill>
                <a:effectLst/>
                <a:latin typeface="Helvetica Neue"/>
              </a:rPr>
              <a:t>Schmidl</a:t>
            </a:r>
            <a:endParaRPr lang="en-GB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F2E8948B-C005-899B-EE9D-85D437070AB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14348" y="5170215"/>
            <a:ext cx="695422" cy="107647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39AB1C7-4748-E2D2-8E5E-D2BB0912012C}"/>
              </a:ext>
            </a:extLst>
          </p:cNvPr>
          <p:cNvSpPr txBox="1"/>
          <p:nvPr/>
        </p:nvSpPr>
        <p:spPr>
          <a:xfrm>
            <a:off x="8396165" y="5823574"/>
            <a:ext cx="21779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0" dirty="0">
                <a:solidFill>
                  <a:srgbClr val="212529"/>
                </a:solidFill>
                <a:effectLst/>
                <a:latin typeface="Helvetica Neue"/>
              </a:rPr>
              <a:t>Thorsten </a:t>
            </a:r>
            <a:r>
              <a:rPr lang="en-GB" i="0" dirty="0" err="1">
                <a:solidFill>
                  <a:srgbClr val="212529"/>
                </a:solidFill>
                <a:effectLst/>
                <a:latin typeface="Helvetica Neue"/>
              </a:rPr>
              <a:t>Papenbrock</a:t>
            </a:r>
            <a:endParaRPr lang="en-GB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081240C-B378-C607-2F51-A940D85BA38F}"/>
              </a:ext>
            </a:extLst>
          </p:cNvPr>
          <p:cNvSpPr txBox="1"/>
          <p:nvPr/>
        </p:nvSpPr>
        <p:spPr>
          <a:xfrm>
            <a:off x="7650807" y="4766288"/>
            <a:ext cx="21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0" dirty="0">
                <a:solidFill>
                  <a:srgbClr val="212529"/>
                </a:solidFill>
                <a:effectLst/>
                <a:latin typeface="Helvetica Neue"/>
              </a:rPr>
              <a:t>Phillip </a:t>
            </a:r>
            <a:r>
              <a:rPr lang="en-GB" i="0" dirty="0" err="1">
                <a:solidFill>
                  <a:srgbClr val="212529"/>
                </a:solidFill>
                <a:effectLst/>
                <a:latin typeface="Helvetica Neue"/>
              </a:rPr>
              <a:t>Wenig</a:t>
            </a:r>
            <a:endParaRPr lang="en-GB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365F36F7-1FE5-F885-E1B4-D2CC0D5CAC4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793140" y="5330686"/>
            <a:ext cx="812908" cy="92276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26BBEC5C-D1EB-31BA-C169-E5612D0840D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707817" y="5122057"/>
            <a:ext cx="1857318" cy="68151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C66568BE-0CCD-4B1C-F8C5-B5D70081447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765527" y="5330686"/>
            <a:ext cx="768967" cy="92276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7153177-FF1F-40D7-0DB0-2D175C989D7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922354" y="1973630"/>
            <a:ext cx="847843" cy="11717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6BC59E-1DED-E3DC-2806-83D326633A1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1778"/>
            <a:ext cx="1377538" cy="9225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88D196-EAD9-7A22-E0D0-677C26DB2F58}"/>
              </a:ext>
            </a:extLst>
          </p:cNvPr>
          <p:cNvSpPr txBox="1"/>
          <p:nvPr/>
        </p:nvSpPr>
        <p:spPr>
          <a:xfrm>
            <a:off x="3403620" y="6529124"/>
            <a:ext cx="61216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https://ecml-aaltd.github.io/aaltd2024</a:t>
            </a:r>
          </a:p>
        </p:txBody>
      </p:sp>
    </p:spTree>
    <p:extLst>
      <p:ext uri="{BB962C8B-B14F-4D97-AF65-F5344CB8AC3E}">
        <p14:creationId xmlns:p14="http://schemas.microsoft.com/office/powerpoint/2010/main" val="1330705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CC622CB-941A-E596-1B53-1CFA4C4B6971}"/>
              </a:ext>
            </a:extLst>
          </p:cNvPr>
          <p:cNvSpPr txBox="1">
            <a:spLocks/>
          </p:cNvSpPr>
          <p:nvPr/>
        </p:nvSpPr>
        <p:spPr>
          <a:xfrm>
            <a:off x="1615045" y="134150"/>
            <a:ext cx="9452758" cy="661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>
                <a:solidFill>
                  <a:schemeClr val="accent2">
                    <a:lumMod val="75000"/>
                  </a:schemeClr>
                </a:solidFill>
              </a:rPr>
              <a:t>What is a time series?</a:t>
            </a:r>
            <a:endParaRPr lang="en-GB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F9020CC-428F-1EA3-6048-021BE04CB4B3}"/>
              </a:ext>
            </a:extLst>
          </p:cNvPr>
          <p:cNvSpPr txBox="1">
            <a:spLocks/>
          </p:cNvSpPr>
          <p:nvPr/>
        </p:nvSpPr>
        <p:spPr>
          <a:xfrm>
            <a:off x="1440950" y="1085055"/>
            <a:ext cx="9310099" cy="1047192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4600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400" dirty="0">
                <a:solidFill>
                  <a:schemeClr val="tx1"/>
                </a:solidFill>
              </a:rPr>
              <a:t>A time series is an ordered list of observations of real valued variable(s)</a:t>
            </a:r>
          </a:p>
          <a:p>
            <a:endParaRPr lang="en-GB" sz="34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D1E3A6-07F8-C418-7F4A-638EC8D8DBB2}"/>
              </a:ext>
            </a:extLst>
          </p:cNvPr>
          <p:cNvSpPr txBox="1"/>
          <p:nvPr/>
        </p:nvSpPr>
        <p:spPr>
          <a:xfrm>
            <a:off x="108725" y="2421655"/>
            <a:ext cx="9912899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2800" dirty="0"/>
              <a:t>If each observation is a scalar, we call it a univariate time series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5DEFE3-32E4-B0CE-7AE8-BD26C0ED1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3978" y="1759580"/>
            <a:ext cx="1944556" cy="1324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5AE8AA-D9E7-11A0-23B2-31FA8C26FBF1}"/>
              </a:ext>
            </a:extLst>
          </p:cNvPr>
          <p:cNvSpPr txBox="1"/>
          <p:nvPr/>
        </p:nvSpPr>
        <p:spPr>
          <a:xfrm>
            <a:off x="108725" y="3220628"/>
            <a:ext cx="9912899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2800" dirty="0"/>
              <a:t>If each observation is a vector of observations  we call it a multivariate time series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9D9AC7-EDA6-2EEF-CE4B-2C3F19DEE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4254" y="3053133"/>
            <a:ext cx="1407097" cy="14422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8F0AAA-3EBB-7B72-B03E-75910853C3E1}"/>
              </a:ext>
            </a:extLst>
          </p:cNvPr>
          <p:cNvSpPr txBox="1"/>
          <p:nvPr/>
        </p:nvSpPr>
        <p:spPr>
          <a:xfrm>
            <a:off x="108725" y="4295651"/>
            <a:ext cx="408432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2400" dirty="0"/>
              <a:t>The data does not need be ordered in time (sometimes called a data series)</a:t>
            </a:r>
          </a:p>
        </p:txBody>
      </p:sp>
      <p:sp>
        <p:nvSpPr>
          <p:cNvPr id="15" name="Right Arrow 10">
            <a:extLst>
              <a:ext uri="{FF2B5EF4-FFF2-40B4-BE49-F238E27FC236}">
                <a16:creationId xmlns:a16="http://schemas.microsoft.com/office/drawing/2014/main" id="{10DC1C96-5763-5183-AA79-246A0C27E2CA}"/>
              </a:ext>
            </a:extLst>
          </p:cNvPr>
          <p:cNvSpPr/>
          <p:nvPr/>
        </p:nvSpPr>
        <p:spPr>
          <a:xfrm>
            <a:off x="5240468" y="4531685"/>
            <a:ext cx="456043" cy="237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1">
            <a:extLst>
              <a:ext uri="{FF2B5EF4-FFF2-40B4-BE49-F238E27FC236}">
                <a16:creationId xmlns:a16="http://schemas.microsoft.com/office/drawing/2014/main" id="{5D2906BF-9F6D-5F4A-F0FB-42A68FDD443E}"/>
              </a:ext>
            </a:extLst>
          </p:cNvPr>
          <p:cNvSpPr/>
          <p:nvPr/>
        </p:nvSpPr>
        <p:spPr>
          <a:xfrm>
            <a:off x="6488607" y="4531685"/>
            <a:ext cx="558695" cy="256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16" descr="camel-1.gif">
            <a:extLst>
              <a:ext uri="{FF2B5EF4-FFF2-40B4-BE49-F238E27FC236}">
                <a16:creationId xmlns:a16="http://schemas.microsoft.com/office/drawing/2014/main" id="{33973BAC-266E-B684-5F06-9E28D4F269A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53323" y="4280296"/>
            <a:ext cx="881568" cy="800401"/>
          </a:xfrm>
          <a:prstGeom prst="rect">
            <a:avLst/>
          </a:prstGeom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897A0E41-83F3-9333-DA13-9DE0736E4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 l="73910" t="32633" r="15290" b="37267"/>
          <a:stretch>
            <a:fillRect/>
          </a:stretch>
        </p:blipFill>
        <p:spPr bwMode="auto">
          <a:xfrm>
            <a:off x="5731688" y="4244199"/>
            <a:ext cx="721742" cy="80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1D769C89-304A-E99D-6ACD-BD5348082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27525" y="4293709"/>
            <a:ext cx="807790" cy="679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9E6C5CB-9EBF-63BD-96AE-265B698A8749}"/>
              </a:ext>
            </a:extLst>
          </p:cNvPr>
          <p:cNvSpPr txBox="1"/>
          <p:nvPr/>
        </p:nvSpPr>
        <p:spPr>
          <a:xfrm>
            <a:off x="108725" y="5616896"/>
            <a:ext cx="3345779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2400" dirty="0"/>
              <a:t>We may have one series, or a collection of series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7EDE06-0ADD-A46C-FC55-B9A7966B7741}"/>
              </a:ext>
            </a:extLst>
          </p:cNvPr>
          <p:cNvSpPr txBox="1"/>
          <p:nvPr/>
        </p:nvSpPr>
        <p:spPr>
          <a:xfrm>
            <a:off x="3957248" y="5616896"/>
            <a:ext cx="6793801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2400" dirty="0"/>
              <a:t>We may have unequal length, missing values, different sampling rates …..</a:t>
            </a:r>
          </a:p>
        </p:txBody>
      </p:sp>
    </p:spTree>
    <p:extLst>
      <p:ext uri="{BB962C8B-B14F-4D97-AF65-F5344CB8AC3E}">
        <p14:creationId xmlns:p14="http://schemas.microsoft.com/office/powerpoint/2010/main" val="186233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5">
            <a:extLst>
              <a:ext uri="{FF2B5EF4-FFF2-40B4-BE49-F238E27FC236}">
                <a16:creationId xmlns:a16="http://schemas.microsoft.com/office/drawing/2014/main" id="{7260AC20-E0EC-5FCF-4DFC-03D47AE5D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669" y="3533124"/>
            <a:ext cx="3242195" cy="2137081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outerShdw dist="107763" dir="81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3" name="Rectangle 5">
            <a:extLst>
              <a:ext uri="{FF2B5EF4-FFF2-40B4-BE49-F238E27FC236}">
                <a16:creationId xmlns:a16="http://schemas.microsoft.com/office/drawing/2014/main" id="{9ADB21A8-77C4-9881-705B-1FD5A3BE7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873" y="3551373"/>
            <a:ext cx="3159095" cy="2137081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outerShdw dist="107763" dir="81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8C4D14-5A9F-4E67-A991-D312670BE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5" y="30089"/>
            <a:ext cx="12411400" cy="1122300"/>
          </a:xfrm>
        </p:spPr>
        <p:txBody>
          <a:bodyPr/>
          <a:lstStyle/>
          <a:p>
            <a:r>
              <a:rPr lang="en-GB" sz="4000" dirty="0"/>
              <a:t>Time Series Machine Learning Tasks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D9044D2-CEE3-D5B9-199F-FC4670981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563" y="1152388"/>
            <a:ext cx="3280846" cy="2211811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outerShdw dist="107763" dir="81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F5A8447-87DB-47C5-E9C2-2D6CC2683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1389" y="1101243"/>
            <a:ext cx="3181288" cy="2185541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outerShdw dist="107763" dir="81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9" name="Group 6">
            <a:extLst>
              <a:ext uri="{FF2B5EF4-FFF2-40B4-BE49-F238E27FC236}">
                <a16:creationId xmlns:a16="http://schemas.microsoft.com/office/drawing/2014/main" id="{47A5556F-8126-8957-4D58-0F8F491C125E}"/>
              </a:ext>
            </a:extLst>
          </p:cNvPr>
          <p:cNvGrpSpPr>
            <a:grpSpLocks/>
          </p:cNvGrpSpPr>
          <p:nvPr/>
        </p:nvGrpSpPr>
        <p:grpSpPr bwMode="auto">
          <a:xfrm>
            <a:off x="8002333" y="1581698"/>
            <a:ext cx="2819400" cy="1408113"/>
            <a:chOff x="279" y="892"/>
            <a:chExt cx="1776" cy="1051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0EDFE93F-697C-6207-2434-9BFE0FB3A9E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9" y="1701"/>
              <a:ext cx="969" cy="242"/>
            </a:xfrm>
            <a:custGeom>
              <a:avLst/>
              <a:gdLst>
                <a:gd name="T0" fmla="*/ 45 w 2566"/>
                <a:gd name="T1" fmla="*/ 975 h 975"/>
                <a:gd name="T2" fmla="*/ 105 w 2566"/>
                <a:gd name="T3" fmla="*/ 975 h 975"/>
                <a:gd name="T4" fmla="*/ 165 w 2566"/>
                <a:gd name="T5" fmla="*/ 975 h 975"/>
                <a:gd name="T6" fmla="*/ 240 w 2566"/>
                <a:gd name="T7" fmla="*/ 975 h 975"/>
                <a:gd name="T8" fmla="*/ 300 w 2566"/>
                <a:gd name="T9" fmla="*/ 975 h 975"/>
                <a:gd name="T10" fmla="*/ 360 w 2566"/>
                <a:gd name="T11" fmla="*/ 885 h 975"/>
                <a:gd name="T12" fmla="*/ 435 w 2566"/>
                <a:gd name="T13" fmla="*/ 780 h 975"/>
                <a:gd name="T14" fmla="*/ 495 w 2566"/>
                <a:gd name="T15" fmla="*/ 735 h 975"/>
                <a:gd name="T16" fmla="*/ 555 w 2566"/>
                <a:gd name="T17" fmla="*/ 690 h 975"/>
                <a:gd name="T18" fmla="*/ 630 w 2566"/>
                <a:gd name="T19" fmla="*/ 705 h 975"/>
                <a:gd name="T20" fmla="*/ 690 w 2566"/>
                <a:gd name="T21" fmla="*/ 585 h 975"/>
                <a:gd name="T22" fmla="*/ 750 w 2566"/>
                <a:gd name="T23" fmla="*/ 525 h 975"/>
                <a:gd name="T24" fmla="*/ 825 w 2566"/>
                <a:gd name="T25" fmla="*/ 540 h 975"/>
                <a:gd name="T26" fmla="*/ 885 w 2566"/>
                <a:gd name="T27" fmla="*/ 480 h 975"/>
                <a:gd name="T28" fmla="*/ 945 w 2566"/>
                <a:gd name="T29" fmla="*/ 435 h 975"/>
                <a:gd name="T30" fmla="*/ 1020 w 2566"/>
                <a:gd name="T31" fmla="*/ 405 h 975"/>
                <a:gd name="T32" fmla="*/ 1080 w 2566"/>
                <a:gd name="T33" fmla="*/ 360 h 975"/>
                <a:gd name="T34" fmla="*/ 1140 w 2566"/>
                <a:gd name="T35" fmla="*/ 315 h 975"/>
                <a:gd name="T36" fmla="*/ 1215 w 2566"/>
                <a:gd name="T37" fmla="*/ 330 h 975"/>
                <a:gd name="T38" fmla="*/ 1275 w 2566"/>
                <a:gd name="T39" fmla="*/ 285 h 975"/>
                <a:gd name="T40" fmla="*/ 1335 w 2566"/>
                <a:gd name="T41" fmla="*/ 255 h 975"/>
                <a:gd name="T42" fmla="*/ 1410 w 2566"/>
                <a:gd name="T43" fmla="*/ 195 h 975"/>
                <a:gd name="T44" fmla="*/ 1470 w 2566"/>
                <a:gd name="T45" fmla="*/ 165 h 975"/>
                <a:gd name="T46" fmla="*/ 1530 w 2566"/>
                <a:gd name="T47" fmla="*/ 150 h 975"/>
                <a:gd name="T48" fmla="*/ 1605 w 2566"/>
                <a:gd name="T49" fmla="*/ 105 h 975"/>
                <a:gd name="T50" fmla="*/ 1665 w 2566"/>
                <a:gd name="T51" fmla="*/ 75 h 975"/>
                <a:gd name="T52" fmla="*/ 1725 w 2566"/>
                <a:gd name="T53" fmla="*/ 30 h 975"/>
                <a:gd name="T54" fmla="*/ 1801 w 2566"/>
                <a:gd name="T55" fmla="*/ 15 h 975"/>
                <a:gd name="T56" fmla="*/ 1861 w 2566"/>
                <a:gd name="T57" fmla="*/ 0 h 975"/>
                <a:gd name="T58" fmla="*/ 1921 w 2566"/>
                <a:gd name="T59" fmla="*/ 0 h 975"/>
                <a:gd name="T60" fmla="*/ 1996 w 2566"/>
                <a:gd name="T61" fmla="*/ 30 h 975"/>
                <a:gd name="T62" fmla="*/ 2056 w 2566"/>
                <a:gd name="T63" fmla="*/ 75 h 975"/>
                <a:gd name="T64" fmla="*/ 2116 w 2566"/>
                <a:gd name="T65" fmla="*/ 180 h 975"/>
                <a:gd name="T66" fmla="*/ 2191 w 2566"/>
                <a:gd name="T67" fmla="*/ 510 h 975"/>
                <a:gd name="T68" fmla="*/ 2251 w 2566"/>
                <a:gd name="T69" fmla="*/ 975 h 975"/>
                <a:gd name="T70" fmla="*/ 2311 w 2566"/>
                <a:gd name="T71" fmla="*/ 975 h 975"/>
                <a:gd name="T72" fmla="*/ 2371 w 2566"/>
                <a:gd name="T73" fmla="*/ 975 h 975"/>
                <a:gd name="T74" fmla="*/ 2446 w 2566"/>
                <a:gd name="T75" fmla="*/ 975 h 975"/>
                <a:gd name="T76" fmla="*/ 2506 w 2566"/>
                <a:gd name="T77" fmla="*/ 975 h 975"/>
                <a:gd name="T78" fmla="*/ 2566 w 2566"/>
                <a:gd name="T79" fmla="*/ 975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66" h="975">
                  <a:moveTo>
                    <a:pt x="0" y="975"/>
                  </a:moveTo>
                  <a:lnTo>
                    <a:pt x="45" y="975"/>
                  </a:lnTo>
                  <a:lnTo>
                    <a:pt x="75" y="975"/>
                  </a:lnTo>
                  <a:lnTo>
                    <a:pt x="105" y="975"/>
                  </a:lnTo>
                  <a:lnTo>
                    <a:pt x="135" y="975"/>
                  </a:lnTo>
                  <a:lnTo>
                    <a:pt x="165" y="975"/>
                  </a:lnTo>
                  <a:lnTo>
                    <a:pt x="195" y="975"/>
                  </a:lnTo>
                  <a:lnTo>
                    <a:pt x="240" y="975"/>
                  </a:lnTo>
                  <a:lnTo>
                    <a:pt x="270" y="885"/>
                  </a:lnTo>
                  <a:lnTo>
                    <a:pt x="300" y="975"/>
                  </a:lnTo>
                  <a:lnTo>
                    <a:pt x="330" y="975"/>
                  </a:lnTo>
                  <a:lnTo>
                    <a:pt x="360" y="885"/>
                  </a:lnTo>
                  <a:lnTo>
                    <a:pt x="390" y="885"/>
                  </a:lnTo>
                  <a:lnTo>
                    <a:pt x="435" y="780"/>
                  </a:lnTo>
                  <a:lnTo>
                    <a:pt x="465" y="780"/>
                  </a:lnTo>
                  <a:lnTo>
                    <a:pt x="495" y="735"/>
                  </a:lnTo>
                  <a:lnTo>
                    <a:pt x="525" y="780"/>
                  </a:lnTo>
                  <a:lnTo>
                    <a:pt x="555" y="690"/>
                  </a:lnTo>
                  <a:lnTo>
                    <a:pt x="585" y="750"/>
                  </a:lnTo>
                  <a:lnTo>
                    <a:pt x="630" y="705"/>
                  </a:lnTo>
                  <a:lnTo>
                    <a:pt x="660" y="630"/>
                  </a:lnTo>
                  <a:lnTo>
                    <a:pt x="690" y="585"/>
                  </a:lnTo>
                  <a:lnTo>
                    <a:pt x="720" y="600"/>
                  </a:lnTo>
                  <a:lnTo>
                    <a:pt x="750" y="525"/>
                  </a:lnTo>
                  <a:lnTo>
                    <a:pt x="780" y="585"/>
                  </a:lnTo>
                  <a:lnTo>
                    <a:pt x="825" y="540"/>
                  </a:lnTo>
                  <a:lnTo>
                    <a:pt x="855" y="495"/>
                  </a:lnTo>
                  <a:lnTo>
                    <a:pt x="885" y="480"/>
                  </a:lnTo>
                  <a:lnTo>
                    <a:pt x="915" y="465"/>
                  </a:lnTo>
                  <a:lnTo>
                    <a:pt x="945" y="435"/>
                  </a:lnTo>
                  <a:lnTo>
                    <a:pt x="975" y="450"/>
                  </a:lnTo>
                  <a:lnTo>
                    <a:pt x="1020" y="405"/>
                  </a:lnTo>
                  <a:lnTo>
                    <a:pt x="1050" y="405"/>
                  </a:lnTo>
                  <a:lnTo>
                    <a:pt x="1080" y="360"/>
                  </a:lnTo>
                  <a:lnTo>
                    <a:pt x="1110" y="375"/>
                  </a:lnTo>
                  <a:lnTo>
                    <a:pt x="1140" y="315"/>
                  </a:lnTo>
                  <a:lnTo>
                    <a:pt x="1170" y="345"/>
                  </a:lnTo>
                  <a:lnTo>
                    <a:pt x="1215" y="330"/>
                  </a:lnTo>
                  <a:lnTo>
                    <a:pt x="1245" y="285"/>
                  </a:lnTo>
                  <a:lnTo>
                    <a:pt x="1275" y="285"/>
                  </a:lnTo>
                  <a:lnTo>
                    <a:pt x="1305" y="255"/>
                  </a:lnTo>
                  <a:lnTo>
                    <a:pt x="1335" y="255"/>
                  </a:lnTo>
                  <a:lnTo>
                    <a:pt x="1365" y="225"/>
                  </a:lnTo>
                  <a:lnTo>
                    <a:pt x="1410" y="195"/>
                  </a:lnTo>
                  <a:lnTo>
                    <a:pt x="1440" y="180"/>
                  </a:lnTo>
                  <a:lnTo>
                    <a:pt x="1470" y="165"/>
                  </a:lnTo>
                  <a:lnTo>
                    <a:pt x="1500" y="165"/>
                  </a:lnTo>
                  <a:lnTo>
                    <a:pt x="1530" y="150"/>
                  </a:lnTo>
                  <a:lnTo>
                    <a:pt x="1560" y="120"/>
                  </a:lnTo>
                  <a:lnTo>
                    <a:pt x="1605" y="105"/>
                  </a:lnTo>
                  <a:lnTo>
                    <a:pt x="1635" y="90"/>
                  </a:lnTo>
                  <a:lnTo>
                    <a:pt x="1665" y="75"/>
                  </a:lnTo>
                  <a:lnTo>
                    <a:pt x="1695" y="45"/>
                  </a:lnTo>
                  <a:lnTo>
                    <a:pt x="1725" y="30"/>
                  </a:lnTo>
                  <a:lnTo>
                    <a:pt x="1755" y="30"/>
                  </a:lnTo>
                  <a:lnTo>
                    <a:pt x="1801" y="15"/>
                  </a:lnTo>
                  <a:lnTo>
                    <a:pt x="1831" y="0"/>
                  </a:lnTo>
                  <a:lnTo>
                    <a:pt x="1861" y="0"/>
                  </a:lnTo>
                  <a:lnTo>
                    <a:pt x="1891" y="0"/>
                  </a:lnTo>
                  <a:lnTo>
                    <a:pt x="1921" y="0"/>
                  </a:lnTo>
                  <a:lnTo>
                    <a:pt x="1951" y="0"/>
                  </a:lnTo>
                  <a:lnTo>
                    <a:pt x="1996" y="30"/>
                  </a:lnTo>
                  <a:lnTo>
                    <a:pt x="2026" y="30"/>
                  </a:lnTo>
                  <a:lnTo>
                    <a:pt x="2056" y="75"/>
                  </a:lnTo>
                  <a:lnTo>
                    <a:pt x="2086" y="105"/>
                  </a:lnTo>
                  <a:lnTo>
                    <a:pt x="2116" y="180"/>
                  </a:lnTo>
                  <a:lnTo>
                    <a:pt x="2146" y="300"/>
                  </a:lnTo>
                  <a:lnTo>
                    <a:pt x="2191" y="510"/>
                  </a:lnTo>
                  <a:lnTo>
                    <a:pt x="2221" y="645"/>
                  </a:lnTo>
                  <a:lnTo>
                    <a:pt x="2251" y="975"/>
                  </a:lnTo>
                  <a:lnTo>
                    <a:pt x="2281" y="975"/>
                  </a:lnTo>
                  <a:lnTo>
                    <a:pt x="2311" y="975"/>
                  </a:lnTo>
                  <a:lnTo>
                    <a:pt x="2341" y="975"/>
                  </a:lnTo>
                  <a:lnTo>
                    <a:pt x="2371" y="975"/>
                  </a:lnTo>
                  <a:lnTo>
                    <a:pt x="2416" y="975"/>
                  </a:lnTo>
                  <a:lnTo>
                    <a:pt x="2446" y="975"/>
                  </a:lnTo>
                  <a:lnTo>
                    <a:pt x="2476" y="975"/>
                  </a:lnTo>
                  <a:lnTo>
                    <a:pt x="2506" y="975"/>
                  </a:lnTo>
                  <a:lnTo>
                    <a:pt x="2536" y="975"/>
                  </a:lnTo>
                  <a:lnTo>
                    <a:pt x="2566" y="975"/>
                  </a:lnTo>
                </a:path>
              </a:pathLst>
            </a:custGeom>
            <a:noFill/>
            <a:ln w="25400">
              <a:solidFill>
                <a:srgbClr val="9933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E916089D-C3BA-3C27-6F31-26B01550F95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9" y="1431"/>
              <a:ext cx="969" cy="245"/>
            </a:xfrm>
            <a:custGeom>
              <a:avLst/>
              <a:gdLst>
                <a:gd name="T0" fmla="*/ 45 w 2566"/>
                <a:gd name="T1" fmla="*/ 990 h 990"/>
                <a:gd name="T2" fmla="*/ 105 w 2566"/>
                <a:gd name="T3" fmla="*/ 840 h 990"/>
                <a:gd name="T4" fmla="*/ 165 w 2566"/>
                <a:gd name="T5" fmla="*/ 900 h 990"/>
                <a:gd name="T6" fmla="*/ 240 w 2566"/>
                <a:gd name="T7" fmla="*/ 900 h 990"/>
                <a:gd name="T8" fmla="*/ 300 w 2566"/>
                <a:gd name="T9" fmla="*/ 840 h 990"/>
                <a:gd name="T10" fmla="*/ 360 w 2566"/>
                <a:gd name="T11" fmla="*/ 780 h 990"/>
                <a:gd name="T12" fmla="*/ 435 w 2566"/>
                <a:gd name="T13" fmla="*/ 720 h 990"/>
                <a:gd name="T14" fmla="*/ 495 w 2566"/>
                <a:gd name="T15" fmla="*/ 720 h 990"/>
                <a:gd name="T16" fmla="*/ 555 w 2566"/>
                <a:gd name="T17" fmla="*/ 735 h 990"/>
                <a:gd name="T18" fmla="*/ 630 w 2566"/>
                <a:gd name="T19" fmla="*/ 630 h 990"/>
                <a:gd name="T20" fmla="*/ 690 w 2566"/>
                <a:gd name="T21" fmla="*/ 585 h 990"/>
                <a:gd name="T22" fmla="*/ 750 w 2566"/>
                <a:gd name="T23" fmla="*/ 555 h 990"/>
                <a:gd name="T24" fmla="*/ 825 w 2566"/>
                <a:gd name="T25" fmla="*/ 480 h 990"/>
                <a:gd name="T26" fmla="*/ 885 w 2566"/>
                <a:gd name="T27" fmla="*/ 450 h 990"/>
                <a:gd name="T28" fmla="*/ 945 w 2566"/>
                <a:gd name="T29" fmla="*/ 405 h 990"/>
                <a:gd name="T30" fmla="*/ 1020 w 2566"/>
                <a:gd name="T31" fmla="*/ 390 h 990"/>
                <a:gd name="T32" fmla="*/ 1080 w 2566"/>
                <a:gd name="T33" fmla="*/ 330 h 990"/>
                <a:gd name="T34" fmla="*/ 1140 w 2566"/>
                <a:gd name="T35" fmla="*/ 300 h 990"/>
                <a:gd name="T36" fmla="*/ 1215 w 2566"/>
                <a:gd name="T37" fmla="*/ 255 h 990"/>
                <a:gd name="T38" fmla="*/ 1275 w 2566"/>
                <a:gd name="T39" fmla="*/ 210 h 990"/>
                <a:gd name="T40" fmla="*/ 1335 w 2566"/>
                <a:gd name="T41" fmla="*/ 180 h 990"/>
                <a:gd name="T42" fmla="*/ 1410 w 2566"/>
                <a:gd name="T43" fmla="*/ 150 h 990"/>
                <a:gd name="T44" fmla="*/ 1470 w 2566"/>
                <a:gd name="T45" fmla="*/ 105 h 990"/>
                <a:gd name="T46" fmla="*/ 1530 w 2566"/>
                <a:gd name="T47" fmla="*/ 60 h 990"/>
                <a:gd name="T48" fmla="*/ 1605 w 2566"/>
                <a:gd name="T49" fmla="*/ 45 h 990"/>
                <a:gd name="T50" fmla="*/ 1665 w 2566"/>
                <a:gd name="T51" fmla="*/ 15 h 990"/>
                <a:gd name="T52" fmla="*/ 1725 w 2566"/>
                <a:gd name="T53" fmla="*/ 0 h 990"/>
                <a:gd name="T54" fmla="*/ 1801 w 2566"/>
                <a:gd name="T55" fmla="*/ 15 h 990"/>
                <a:gd name="T56" fmla="*/ 1861 w 2566"/>
                <a:gd name="T57" fmla="*/ 165 h 990"/>
                <a:gd name="T58" fmla="*/ 1921 w 2566"/>
                <a:gd name="T59" fmla="*/ 405 h 990"/>
                <a:gd name="T60" fmla="*/ 1996 w 2566"/>
                <a:gd name="T61" fmla="*/ 660 h 990"/>
                <a:gd name="T62" fmla="*/ 2056 w 2566"/>
                <a:gd name="T63" fmla="*/ 840 h 990"/>
                <a:gd name="T64" fmla="*/ 2116 w 2566"/>
                <a:gd name="T65" fmla="*/ 900 h 990"/>
                <a:gd name="T66" fmla="*/ 2191 w 2566"/>
                <a:gd name="T67" fmla="*/ 840 h 990"/>
                <a:gd name="T68" fmla="*/ 2251 w 2566"/>
                <a:gd name="T69" fmla="*/ 990 h 990"/>
                <a:gd name="T70" fmla="*/ 2311 w 2566"/>
                <a:gd name="T71" fmla="*/ 990 h 990"/>
                <a:gd name="T72" fmla="*/ 2371 w 2566"/>
                <a:gd name="T73" fmla="*/ 990 h 990"/>
                <a:gd name="T74" fmla="*/ 2446 w 2566"/>
                <a:gd name="T75" fmla="*/ 990 h 990"/>
                <a:gd name="T76" fmla="*/ 2506 w 2566"/>
                <a:gd name="T77" fmla="*/ 990 h 990"/>
                <a:gd name="T78" fmla="*/ 2566 w 2566"/>
                <a:gd name="T79" fmla="*/ 990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66" h="990">
                  <a:moveTo>
                    <a:pt x="0" y="900"/>
                  </a:moveTo>
                  <a:lnTo>
                    <a:pt x="45" y="990"/>
                  </a:lnTo>
                  <a:lnTo>
                    <a:pt x="75" y="990"/>
                  </a:lnTo>
                  <a:lnTo>
                    <a:pt x="105" y="840"/>
                  </a:lnTo>
                  <a:lnTo>
                    <a:pt x="135" y="990"/>
                  </a:lnTo>
                  <a:lnTo>
                    <a:pt x="165" y="900"/>
                  </a:lnTo>
                  <a:lnTo>
                    <a:pt x="195" y="990"/>
                  </a:lnTo>
                  <a:lnTo>
                    <a:pt x="240" y="900"/>
                  </a:lnTo>
                  <a:lnTo>
                    <a:pt x="270" y="735"/>
                  </a:lnTo>
                  <a:lnTo>
                    <a:pt x="300" y="840"/>
                  </a:lnTo>
                  <a:lnTo>
                    <a:pt x="330" y="810"/>
                  </a:lnTo>
                  <a:lnTo>
                    <a:pt x="360" y="780"/>
                  </a:lnTo>
                  <a:lnTo>
                    <a:pt x="390" y="840"/>
                  </a:lnTo>
                  <a:lnTo>
                    <a:pt x="435" y="720"/>
                  </a:lnTo>
                  <a:lnTo>
                    <a:pt x="465" y="750"/>
                  </a:lnTo>
                  <a:lnTo>
                    <a:pt x="495" y="720"/>
                  </a:lnTo>
                  <a:lnTo>
                    <a:pt x="525" y="675"/>
                  </a:lnTo>
                  <a:lnTo>
                    <a:pt x="555" y="735"/>
                  </a:lnTo>
                  <a:lnTo>
                    <a:pt x="585" y="645"/>
                  </a:lnTo>
                  <a:lnTo>
                    <a:pt x="630" y="630"/>
                  </a:lnTo>
                  <a:lnTo>
                    <a:pt x="660" y="600"/>
                  </a:lnTo>
                  <a:lnTo>
                    <a:pt x="690" y="585"/>
                  </a:lnTo>
                  <a:lnTo>
                    <a:pt x="720" y="525"/>
                  </a:lnTo>
                  <a:lnTo>
                    <a:pt x="750" y="555"/>
                  </a:lnTo>
                  <a:lnTo>
                    <a:pt x="780" y="510"/>
                  </a:lnTo>
                  <a:lnTo>
                    <a:pt x="825" y="480"/>
                  </a:lnTo>
                  <a:lnTo>
                    <a:pt x="855" y="510"/>
                  </a:lnTo>
                  <a:lnTo>
                    <a:pt x="885" y="450"/>
                  </a:lnTo>
                  <a:lnTo>
                    <a:pt x="915" y="450"/>
                  </a:lnTo>
                  <a:lnTo>
                    <a:pt x="945" y="405"/>
                  </a:lnTo>
                  <a:lnTo>
                    <a:pt x="975" y="405"/>
                  </a:lnTo>
                  <a:lnTo>
                    <a:pt x="1020" y="390"/>
                  </a:lnTo>
                  <a:lnTo>
                    <a:pt x="1050" y="360"/>
                  </a:lnTo>
                  <a:lnTo>
                    <a:pt x="1080" y="330"/>
                  </a:lnTo>
                  <a:lnTo>
                    <a:pt x="1110" y="315"/>
                  </a:lnTo>
                  <a:lnTo>
                    <a:pt x="1140" y="300"/>
                  </a:lnTo>
                  <a:lnTo>
                    <a:pt x="1170" y="270"/>
                  </a:lnTo>
                  <a:lnTo>
                    <a:pt x="1215" y="255"/>
                  </a:lnTo>
                  <a:lnTo>
                    <a:pt x="1245" y="240"/>
                  </a:lnTo>
                  <a:lnTo>
                    <a:pt x="1275" y="210"/>
                  </a:lnTo>
                  <a:lnTo>
                    <a:pt x="1305" y="195"/>
                  </a:lnTo>
                  <a:lnTo>
                    <a:pt x="1335" y="180"/>
                  </a:lnTo>
                  <a:lnTo>
                    <a:pt x="1365" y="165"/>
                  </a:lnTo>
                  <a:lnTo>
                    <a:pt x="1410" y="150"/>
                  </a:lnTo>
                  <a:lnTo>
                    <a:pt x="1440" y="135"/>
                  </a:lnTo>
                  <a:lnTo>
                    <a:pt x="1470" y="105"/>
                  </a:lnTo>
                  <a:lnTo>
                    <a:pt x="1500" y="90"/>
                  </a:lnTo>
                  <a:lnTo>
                    <a:pt x="1530" y="60"/>
                  </a:lnTo>
                  <a:lnTo>
                    <a:pt x="1560" y="60"/>
                  </a:lnTo>
                  <a:lnTo>
                    <a:pt x="1605" y="45"/>
                  </a:lnTo>
                  <a:lnTo>
                    <a:pt x="1635" y="30"/>
                  </a:lnTo>
                  <a:lnTo>
                    <a:pt x="1665" y="15"/>
                  </a:lnTo>
                  <a:lnTo>
                    <a:pt x="1695" y="15"/>
                  </a:lnTo>
                  <a:lnTo>
                    <a:pt x="1725" y="0"/>
                  </a:lnTo>
                  <a:lnTo>
                    <a:pt x="1755" y="0"/>
                  </a:lnTo>
                  <a:lnTo>
                    <a:pt x="1801" y="15"/>
                  </a:lnTo>
                  <a:lnTo>
                    <a:pt x="1831" y="60"/>
                  </a:lnTo>
                  <a:lnTo>
                    <a:pt x="1861" y="165"/>
                  </a:lnTo>
                  <a:lnTo>
                    <a:pt x="1891" y="285"/>
                  </a:lnTo>
                  <a:lnTo>
                    <a:pt x="1921" y="405"/>
                  </a:lnTo>
                  <a:lnTo>
                    <a:pt x="1951" y="510"/>
                  </a:lnTo>
                  <a:lnTo>
                    <a:pt x="1996" y="660"/>
                  </a:lnTo>
                  <a:lnTo>
                    <a:pt x="2026" y="735"/>
                  </a:lnTo>
                  <a:lnTo>
                    <a:pt x="2056" y="840"/>
                  </a:lnTo>
                  <a:lnTo>
                    <a:pt x="2086" y="900"/>
                  </a:lnTo>
                  <a:lnTo>
                    <a:pt x="2116" y="900"/>
                  </a:lnTo>
                  <a:lnTo>
                    <a:pt x="2146" y="900"/>
                  </a:lnTo>
                  <a:lnTo>
                    <a:pt x="2191" y="840"/>
                  </a:lnTo>
                  <a:lnTo>
                    <a:pt x="2221" y="990"/>
                  </a:lnTo>
                  <a:lnTo>
                    <a:pt x="2251" y="990"/>
                  </a:lnTo>
                  <a:lnTo>
                    <a:pt x="2281" y="840"/>
                  </a:lnTo>
                  <a:lnTo>
                    <a:pt x="2311" y="990"/>
                  </a:lnTo>
                  <a:lnTo>
                    <a:pt x="2341" y="990"/>
                  </a:lnTo>
                  <a:lnTo>
                    <a:pt x="2371" y="990"/>
                  </a:lnTo>
                  <a:lnTo>
                    <a:pt x="2416" y="990"/>
                  </a:lnTo>
                  <a:lnTo>
                    <a:pt x="2446" y="990"/>
                  </a:lnTo>
                  <a:lnTo>
                    <a:pt x="2476" y="990"/>
                  </a:lnTo>
                  <a:lnTo>
                    <a:pt x="2506" y="990"/>
                  </a:lnTo>
                  <a:lnTo>
                    <a:pt x="2536" y="990"/>
                  </a:lnTo>
                  <a:lnTo>
                    <a:pt x="2566" y="990"/>
                  </a:lnTo>
                </a:path>
              </a:pathLst>
            </a:custGeom>
            <a:noFill/>
            <a:ln w="25400">
              <a:solidFill>
                <a:srgbClr val="FF66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A60D0A23-9B19-A4C4-8E65-2607D8ED41D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9" y="1163"/>
              <a:ext cx="969" cy="241"/>
            </a:xfrm>
            <a:custGeom>
              <a:avLst/>
              <a:gdLst>
                <a:gd name="T0" fmla="*/ 45 w 2566"/>
                <a:gd name="T1" fmla="*/ 975 h 975"/>
                <a:gd name="T2" fmla="*/ 105 w 2566"/>
                <a:gd name="T3" fmla="*/ 975 h 975"/>
                <a:gd name="T4" fmla="*/ 165 w 2566"/>
                <a:gd name="T5" fmla="*/ 870 h 975"/>
                <a:gd name="T6" fmla="*/ 240 w 2566"/>
                <a:gd name="T7" fmla="*/ 765 h 975"/>
                <a:gd name="T8" fmla="*/ 300 w 2566"/>
                <a:gd name="T9" fmla="*/ 765 h 975"/>
                <a:gd name="T10" fmla="*/ 360 w 2566"/>
                <a:gd name="T11" fmla="*/ 675 h 975"/>
                <a:gd name="T12" fmla="*/ 435 w 2566"/>
                <a:gd name="T13" fmla="*/ 570 h 975"/>
                <a:gd name="T14" fmla="*/ 495 w 2566"/>
                <a:gd name="T15" fmla="*/ 600 h 975"/>
                <a:gd name="T16" fmla="*/ 555 w 2566"/>
                <a:gd name="T17" fmla="*/ 540 h 975"/>
                <a:gd name="T18" fmla="*/ 630 w 2566"/>
                <a:gd name="T19" fmla="*/ 495 h 975"/>
                <a:gd name="T20" fmla="*/ 690 w 2566"/>
                <a:gd name="T21" fmla="*/ 405 h 975"/>
                <a:gd name="T22" fmla="*/ 750 w 2566"/>
                <a:gd name="T23" fmla="*/ 390 h 975"/>
                <a:gd name="T24" fmla="*/ 825 w 2566"/>
                <a:gd name="T25" fmla="*/ 285 h 975"/>
                <a:gd name="T26" fmla="*/ 885 w 2566"/>
                <a:gd name="T27" fmla="*/ 195 h 975"/>
                <a:gd name="T28" fmla="*/ 945 w 2566"/>
                <a:gd name="T29" fmla="*/ 165 h 975"/>
                <a:gd name="T30" fmla="*/ 1020 w 2566"/>
                <a:gd name="T31" fmla="*/ 60 h 975"/>
                <a:gd name="T32" fmla="*/ 1080 w 2566"/>
                <a:gd name="T33" fmla="*/ 15 h 975"/>
                <a:gd name="T34" fmla="*/ 1140 w 2566"/>
                <a:gd name="T35" fmla="*/ 15 h 975"/>
                <a:gd name="T36" fmla="*/ 1215 w 2566"/>
                <a:gd name="T37" fmla="*/ 15 h 975"/>
                <a:gd name="T38" fmla="*/ 1275 w 2566"/>
                <a:gd name="T39" fmla="*/ 0 h 975"/>
                <a:gd name="T40" fmla="*/ 1335 w 2566"/>
                <a:gd name="T41" fmla="*/ 30 h 975"/>
                <a:gd name="T42" fmla="*/ 1410 w 2566"/>
                <a:gd name="T43" fmla="*/ 255 h 975"/>
                <a:gd name="T44" fmla="*/ 1470 w 2566"/>
                <a:gd name="T45" fmla="*/ 570 h 975"/>
                <a:gd name="T46" fmla="*/ 1530 w 2566"/>
                <a:gd name="T47" fmla="*/ 660 h 975"/>
                <a:gd name="T48" fmla="*/ 1605 w 2566"/>
                <a:gd name="T49" fmla="*/ 735 h 975"/>
                <a:gd name="T50" fmla="*/ 1665 w 2566"/>
                <a:gd name="T51" fmla="*/ 810 h 975"/>
                <a:gd name="T52" fmla="*/ 1725 w 2566"/>
                <a:gd name="T53" fmla="*/ 870 h 975"/>
                <a:gd name="T54" fmla="*/ 1801 w 2566"/>
                <a:gd name="T55" fmla="*/ 870 h 975"/>
                <a:gd name="T56" fmla="*/ 1861 w 2566"/>
                <a:gd name="T57" fmla="*/ 975 h 975"/>
                <a:gd name="T58" fmla="*/ 1921 w 2566"/>
                <a:gd name="T59" fmla="*/ 975 h 975"/>
                <a:gd name="T60" fmla="*/ 1996 w 2566"/>
                <a:gd name="T61" fmla="*/ 975 h 975"/>
                <a:gd name="T62" fmla="*/ 2056 w 2566"/>
                <a:gd name="T63" fmla="*/ 975 h 975"/>
                <a:gd name="T64" fmla="*/ 2116 w 2566"/>
                <a:gd name="T65" fmla="*/ 975 h 975"/>
                <a:gd name="T66" fmla="*/ 2191 w 2566"/>
                <a:gd name="T67" fmla="*/ 975 h 975"/>
                <a:gd name="T68" fmla="*/ 2251 w 2566"/>
                <a:gd name="T69" fmla="*/ 975 h 975"/>
                <a:gd name="T70" fmla="*/ 2311 w 2566"/>
                <a:gd name="T71" fmla="*/ 975 h 975"/>
                <a:gd name="T72" fmla="*/ 2371 w 2566"/>
                <a:gd name="T73" fmla="*/ 975 h 975"/>
                <a:gd name="T74" fmla="*/ 2446 w 2566"/>
                <a:gd name="T75" fmla="*/ 975 h 975"/>
                <a:gd name="T76" fmla="*/ 2506 w 2566"/>
                <a:gd name="T77" fmla="*/ 975 h 975"/>
                <a:gd name="T78" fmla="*/ 2566 w 2566"/>
                <a:gd name="T79" fmla="*/ 975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66" h="975">
                  <a:moveTo>
                    <a:pt x="0" y="975"/>
                  </a:moveTo>
                  <a:lnTo>
                    <a:pt x="45" y="975"/>
                  </a:lnTo>
                  <a:lnTo>
                    <a:pt x="75" y="870"/>
                  </a:lnTo>
                  <a:lnTo>
                    <a:pt x="105" y="975"/>
                  </a:lnTo>
                  <a:lnTo>
                    <a:pt x="135" y="765"/>
                  </a:lnTo>
                  <a:lnTo>
                    <a:pt x="165" y="870"/>
                  </a:lnTo>
                  <a:lnTo>
                    <a:pt x="195" y="705"/>
                  </a:lnTo>
                  <a:lnTo>
                    <a:pt x="240" y="765"/>
                  </a:lnTo>
                  <a:lnTo>
                    <a:pt x="270" y="870"/>
                  </a:lnTo>
                  <a:lnTo>
                    <a:pt x="300" y="765"/>
                  </a:lnTo>
                  <a:lnTo>
                    <a:pt x="330" y="765"/>
                  </a:lnTo>
                  <a:lnTo>
                    <a:pt x="360" y="675"/>
                  </a:lnTo>
                  <a:lnTo>
                    <a:pt x="390" y="660"/>
                  </a:lnTo>
                  <a:lnTo>
                    <a:pt x="435" y="570"/>
                  </a:lnTo>
                  <a:lnTo>
                    <a:pt x="465" y="705"/>
                  </a:lnTo>
                  <a:lnTo>
                    <a:pt x="495" y="600"/>
                  </a:lnTo>
                  <a:lnTo>
                    <a:pt x="525" y="540"/>
                  </a:lnTo>
                  <a:lnTo>
                    <a:pt x="555" y="540"/>
                  </a:lnTo>
                  <a:lnTo>
                    <a:pt x="585" y="420"/>
                  </a:lnTo>
                  <a:lnTo>
                    <a:pt x="630" y="495"/>
                  </a:lnTo>
                  <a:lnTo>
                    <a:pt x="660" y="495"/>
                  </a:lnTo>
                  <a:lnTo>
                    <a:pt x="690" y="405"/>
                  </a:lnTo>
                  <a:lnTo>
                    <a:pt x="720" y="360"/>
                  </a:lnTo>
                  <a:lnTo>
                    <a:pt x="750" y="390"/>
                  </a:lnTo>
                  <a:lnTo>
                    <a:pt x="780" y="300"/>
                  </a:lnTo>
                  <a:lnTo>
                    <a:pt x="825" y="285"/>
                  </a:lnTo>
                  <a:lnTo>
                    <a:pt x="855" y="240"/>
                  </a:lnTo>
                  <a:lnTo>
                    <a:pt x="885" y="195"/>
                  </a:lnTo>
                  <a:lnTo>
                    <a:pt x="915" y="165"/>
                  </a:lnTo>
                  <a:lnTo>
                    <a:pt x="945" y="165"/>
                  </a:lnTo>
                  <a:lnTo>
                    <a:pt x="975" y="105"/>
                  </a:lnTo>
                  <a:lnTo>
                    <a:pt x="1020" y="60"/>
                  </a:lnTo>
                  <a:lnTo>
                    <a:pt x="1050" y="45"/>
                  </a:lnTo>
                  <a:lnTo>
                    <a:pt x="1080" y="15"/>
                  </a:lnTo>
                  <a:lnTo>
                    <a:pt x="1110" y="30"/>
                  </a:lnTo>
                  <a:lnTo>
                    <a:pt x="1140" y="15"/>
                  </a:lnTo>
                  <a:lnTo>
                    <a:pt x="1170" y="15"/>
                  </a:lnTo>
                  <a:lnTo>
                    <a:pt x="1215" y="15"/>
                  </a:lnTo>
                  <a:lnTo>
                    <a:pt x="1245" y="15"/>
                  </a:lnTo>
                  <a:lnTo>
                    <a:pt x="1275" y="0"/>
                  </a:lnTo>
                  <a:lnTo>
                    <a:pt x="1305" y="0"/>
                  </a:lnTo>
                  <a:lnTo>
                    <a:pt x="1335" y="30"/>
                  </a:lnTo>
                  <a:lnTo>
                    <a:pt x="1365" y="105"/>
                  </a:lnTo>
                  <a:lnTo>
                    <a:pt x="1410" y="255"/>
                  </a:lnTo>
                  <a:lnTo>
                    <a:pt x="1440" y="420"/>
                  </a:lnTo>
                  <a:lnTo>
                    <a:pt x="1470" y="570"/>
                  </a:lnTo>
                  <a:lnTo>
                    <a:pt x="1500" y="600"/>
                  </a:lnTo>
                  <a:lnTo>
                    <a:pt x="1530" y="660"/>
                  </a:lnTo>
                  <a:lnTo>
                    <a:pt x="1560" y="705"/>
                  </a:lnTo>
                  <a:lnTo>
                    <a:pt x="1605" y="735"/>
                  </a:lnTo>
                  <a:lnTo>
                    <a:pt x="1635" y="810"/>
                  </a:lnTo>
                  <a:lnTo>
                    <a:pt x="1665" y="810"/>
                  </a:lnTo>
                  <a:lnTo>
                    <a:pt x="1695" y="870"/>
                  </a:lnTo>
                  <a:lnTo>
                    <a:pt x="1725" y="870"/>
                  </a:lnTo>
                  <a:lnTo>
                    <a:pt x="1755" y="975"/>
                  </a:lnTo>
                  <a:lnTo>
                    <a:pt x="1801" y="870"/>
                  </a:lnTo>
                  <a:lnTo>
                    <a:pt x="1831" y="870"/>
                  </a:lnTo>
                  <a:lnTo>
                    <a:pt x="1861" y="975"/>
                  </a:lnTo>
                  <a:lnTo>
                    <a:pt x="1891" y="975"/>
                  </a:lnTo>
                  <a:lnTo>
                    <a:pt x="1921" y="975"/>
                  </a:lnTo>
                  <a:lnTo>
                    <a:pt x="1951" y="975"/>
                  </a:lnTo>
                  <a:lnTo>
                    <a:pt x="1996" y="975"/>
                  </a:lnTo>
                  <a:lnTo>
                    <a:pt x="2026" y="975"/>
                  </a:lnTo>
                  <a:lnTo>
                    <a:pt x="2056" y="975"/>
                  </a:lnTo>
                  <a:lnTo>
                    <a:pt x="2086" y="975"/>
                  </a:lnTo>
                  <a:lnTo>
                    <a:pt x="2116" y="975"/>
                  </a:lnTo>
                  <a:lnTo>
                    <a:pt x="2146" y="975"/>
                  </a:lnTo>
                  <a:lnTo>
                    <a:pt x="2191" y="975"/>
                  </a:lnTo>
                  <a:lnTo>
                    <a:pt x="2221" y="975"/>
                  </a:lnTo>
                  <a:lnTo>
                    <a:pt x="2251" y="975"/>
                  </a:lnTo>
                  <a:lnTo>
                    <a:pt x="2281" y="975"/>
                  </a:lnTo>
                  <a:lnTo>
                    <a:pt x="2311" y="975"/>
                  </a:lnTo>
                  <a:lnTo>
                    <a:pt x="2341" y="975"/>
                  </a:lnTo>
                  <a:lnTo>
                    <a:pt x="2371" y="975"/>
                  </a:lnTo>
                  <a:lnTo>
                    <a:pt x="2416" y="975"/>
                  </a:lnTo>
                  <a:lnTo>
                    <a:pt x="2446" y="975"/>
                  </a:lnTo>
                  <a:lnTo>
                    <a:pt x="2476" y="975"/>
                  </a:lnTo>
                  <a:lnTo>
                    <a:pt x="2506" y="975"/>
                  </a:lnTo>
                  <a:lnTo>
                    <a:pt x="2536" y="975"/>
                  </a:lnTo>
                  <a:lnTo>
                    <a:pt x="2566" y="975"/>
                  </a:lnTo>
                </a:path>
              </a:pathLst>
            </a:custGeom>
            <a:noFill/>
            <a:ln w="25400">
              <a:solidFill>
                <a:srgbClr val="FF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45E07B24-9BC7-CEBF-07F8-2B06F37F860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9" y="892"/>
              <a:ext cx="969" cy="245"/>
            </a:xfrm>
            <a:custGeom>
              <a:avLst/>
              <a:gdLst>
                <a:gd name="T0" fmla="*/ 45 w 2566"/>
                <a:gd name="T1" fmla="*/ 15 h 990"/>
                <a:gd name="T2" fmla="*/ 105 w 2566"/>
                <a:gd name="T3" fmla="*/ 45 h 990"/>
                <a:gd name="T4" fmla="*/ 165 w 2566"/>
                <a:gd name="T5" fmla="*/ 60 h 990"/>
                <a:gd name="T6" fmla="*/ 240 w 2566"/>
                <a:gd name="T7" fmla="*/ 90 h 990"/>
                <a:gd name="T8" fmla="*/ 300 w 2566"/>
                <a:gd name="T9" fmla="*/ 120 h 990"/>
                <a:gd name="T10" fmla="*/ 360 w 2566"/>
                <a:gd name="T11" fmla="*/ 135 h 990"/>
                <a:gd name="T12" fmla="*/ 435 w 2566"/>
                <a:gd name="T13" fmla="*/ 165 h 990"/>
                <a:gd name="T14" fmla="*/ 495 w 2566"/>
                <a:gd name="T15" fmla="*/ 195 h 990"/>
                <a:gd name="T16" fmla="*/ 555 w 2566"/>
                <a:gd name="T17" fmla="*/ 210 h 990"/>
                <a:gd name="T18" fmla="*/ 630 w 2566"/>
                <a:gd name="T19" fmla="*/ 240 h 990"/>
                <a:gd name="T20" fmla="*/ 690 w 2566"/>
                <a:gd name="T21" fmla="*/ 270 h 990"/>
                <a:gd name="T22" fmla="*/ 750 w 2566"/>
                <a:gd name="T23" fmla="*/ 285 h 990"/>
                <a:gd name="T24" fmla="*/ 825 w 2566"/>
                <a:gd name="T25" fmla="*/ 315 h 990"/>
                <a:gd name="T26" fmla="*/ 885 w 2566"/>
                <a:gd name="T27" fmla="*/ 345 h 990"/>
                <a:gd name="T28" fmla="*/ 945 w 2566"/>
                <a:gd name="T29" fmla="*/ 360 h 990"/>
                <a:gd name="T30" fmla="*/ 1020 w 2566"/>
                <a:gd name="T31" fmla="*/ 390 h 990"/>
                <a:gd name="T32" fmla="*/ 1080 w 2566"/>
                <a:gd name="T33" fmla="*/ 420 h 990"/>
                <a:gd name="T34" fmla="*/ 1140 w 2566"/>
                <a:gd name="T35" fmla="*/ 435 h 990"/>
                <a:gd name="T36" fmla="*/ 1215 w 2566"/>
                <a:gd name="T37" fmla="*/ 465 h 990"/>
                <a:gd name="T38" fmla="*/ 1275 w 2566"/>
                <a:gd name="T39" fmla="*/ 480 h 990"/>
                <a:gd name="T40" fmla="*/ 1335 w 2566"/>
                <a:gd name="T41" fmla="*/ 510 h 990"/>
                <a:gd name="T42" fmla="*/ 1410 w 2566"/>
                <a:gd name="T43" fmla="*/ 540 h 990"/>
                <a:gd name="T44" fmla="*/ 1470 w 2566"/>
                <a:gd name="T45" fmla="*/ 555 h 990"/>
                <a:gd name="T46" fmla="*/ 1530 w 2566"/>
                <a:gd name="T47" fmla="*/ 585 h 990"/>
                <a:gd name="T48" fmla="*/ 1605 w 2566"/>
                <a:gd name="T49" fmla="*/ 615 h 990"/>
                <a:gd name="T50" fmla="*/ 1665 w 2566"/>
                <a:gd name="T51" fmla="*/ 630 h 990"/>
                <a:gd name="T52" fmla="*/ 1725 w 2566"/>
                <a:gd name="T53" fmla="*/ 660 h 990"/>
                <a:gd name="T54" fmla="*/ 1801 w 2566"/>
                <a:gd name="T55" fmla="*/ 690 h 990"/>
                <a:gd name="T56" fmla="*/ 1861 w 2566"/>
                <a:gd name="T57" fmla="*/ 705 h 990"/>
                <a:gd name="T58" fmla="*/ 1921 w 2566"/>
                <a:gd name="T59" fmla="*/ 735 h 990"/>
                <a:gd name="T60" fmla="*/ 1996 w 2566"/>
                <a:gd name="T61" fmla="*/ 765 h 990"/>
                <a:gd name="T62" fmla="*/ 2056 w 2566"/>
                <a:gd name="T63" fmla="*/ 780 h 990"/>
                <a:gd name="T64" fmla="*/ 2116 w 2566"/>
                <a:gd name="T65" fmla="*/ 810 h 990"/>
                <a:gd name="T66" fmla="*/ 2191 w 2566"/>
                <a:gd name="T67" fmla="*/ 840 h 990"/>
                <a:gd name="T68" fmla="*/ 2251 w 2566"/>
                <a:gd name="T69" fmla="*/ 855 h 990"/>
                <a:gd name="T70" fmla="*/ 2311 w 2566"/>
                <a:gd name="T71" fmla="*/ 885 h 990"/>
                <a:gd name="T72" fmla="*/ 2371 w 2566"/>
                <a:gd name="T73" fmla="*/ 915 h 990"/>
                <a:gd name="T74" fmla="*/ 2446 w 2566"/>
                <a:gd name="T75" fmla="*/ 930 h 990"/>
                <a:gd name="T76" fmla="*/ 2506 w 2566"/>
                <a:gd name="T77" fmla="*/ 960 h 990"/>
                <a:gd name="T78" fmla="*/ 2566 w 2566"/>
                <a:gd name="T79" fmla="*/ 990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66" h="990">
                  <a:moveTo>
                    <a:pt x="0" y="0"/>
                  </a:moveTo>
                  <a:lnTo>
                    <a:pt x="45" y="15"/>
                  </a:lnTo>
                  <a:lnTo>
                    <a:pt x="75" y="30"/>
                  </a:lnTo>
                  <a:lnTo>
                    <a:pt x="105" y="45"/>
                  </a:lnTo>
                  <a:lnTo>
                    <a:pt x="135" y="60"/>
                  </a:lnTo>
                  <a:lnTo>
                    <a:pt x="165" y="60"/>
                  </a:lnTo>
                  <a:lnTo>
                    <a:pt x="195" y="75"/>
                  </a:lnTo>
                  <a:lnTo>
                    <a:pt x="240" y="90"/>
                  </a:lnTo>
                  <a:lnTo>
                    <a:pt x="270" y="105"/>
                  </a:lnTo>
                  <a:lnTo>
                    <a:pt x="300" y="120"/>
                  </a:lnTo>
                  <a:lnTo>
                    <a:pt x="330" y="135"/>
                  </a:lnTo>
                  <a:lnTo>
                    <a:pt x="360" y="135"/>
                  </a:lnTo>
                  <a:lnTo>
                    <a:pt x="390" y="150"/>
                  </a:lnTo>
                  <a:lnTo>
                    <a:pt x="435" y="165"/>
                  </a:lnTo>
                  <a:lnTo>
                    <a:pt x="465" y="180"/>
                  </a:lnTo>
                  <a:lnTo>
                    <a:pt x="495" y="195"/>
                  </a:lnTo>
                  <a:lnTo>
                    <a:pt x="525" y="195"/>
                  </a:lnTo>
                  <a:lnTo>
                    <a:pt x="555" y="210"/>
                  </a:lnTo>
                  <a:lnTo>
                    <a:pt x="585" y="225"/>
                  </a:lnTo>
                  <a:lnTo>
                    <a:pt x="630" y="240"/>
                  </a:lnTo>
                  <a:lnTo>
                    <a:pt x="660" y="255"/>
                  </a:lnTo>
                  <a:lnTo>
                    <a:pt x="690" y="270"/>
                  </a:lnTo>
                  <a:lnTo>
                    <a:pt x="720" y="270"/>
                  </a:lnTo>
                  <a:lnTo>
                    <a:pt x="750" y="285"/>
                  </a:lnTo>
                  <a:lnTo>
                    <a:pt x="780" y="300"/>
                  </a:lnTo>
                  <a:lnTo>
                    <a:pt x="825" y="315"/>
                  </a:lnTo>
                  <a:lnTo>
                    <a:pt x="855" y="330"/>
                  </a:lnTo>
                  <a:lnTo>
                    <a:pt x="885" y="345"/>
                  </a:lnTo>
                  <a:lnTo>
                    <a:pt x="915" y="345"/>
                  </a:lnTo>
                  <a:lnTo>
                    <a:pt x="945" y="360"/>
                  </a:lnTo>
                  <a:lnTo>
                    <a:pt x="975" y="375"/>
                  </a:lnTo>
                  <a:lnTo>
                    <a:pt x="1020" y="390"/>
                  </a:lnTo>
                  <a:lnTo>
                    <a:pt x="1050" y="405"/>
                  </a:lnTo>
                  <a:lnTo>
                    <a:pt x="1080" y="420"/>
                  </a:lnTo>
                  <a:lnTo>
                    <a:pt x="1110" y="420"/>
                  </a:lnTo>
                  <a:lnTo>
                    <a:pt x="1140" y="435"/>
                  </a:lnTo>
                  <a:lnTo>
                    <a:pt x="1170" y="450"/>
                  </a:lnTo>
                  <a:lnTo>
                    <a:pt x="1215" y="465"/>
                  </a:lnTo>
                  <a:lnTo>
                    <a:pt x="1245" y="480"/>
                  </a:lnTo>
                  <a:lnTo>
                    <a:pt x="1275" y="480"/>
                  </a:lnTo>
                  <a:lnTo>
                    <a:pt x="1305" y="495"/>
                  </a:lnTo>
                  <a:lnTo>
                    <a:pt x="1335" y="510"/>
                  </a:lnTo>
                  <a:lnTo>
                    <a:pt x="1365" y="525"/>
                  </a:lnTo>
                  <a:lnTo>
                    <a:pt x="1410" y="540"/>
                  </a:lnTo>
                  <a:lnTo>
                    <a:pt x="1440" y="555"/>
                  </a:lnTo>
                  <a:lnTo>
                    <a:pt x="1470" y="555"/>
                  </a:lnTo>
                  <a:lnTo>
                    <a:pt x="1500" y="570"/>
                  </a:lnTo>
                  <a:lnTo>
                    <a:pt x="1530" y="585"/>
                  </a:lnTo>
                  <a:lnTo>
                    <a:pt x="1560" y="600"/>
                  </a:lnTo>
                  <a:lnTo>
                    <a:pt x="1605" y="615"/>
                  </a:lnTo>
                  <a:lnTo>
                    <a:pt x="1635" y="630"/>
                  </a:lnTo>
                  <a:lnTo>
                    <a:pt x="1665" y="630"/>
                  </a:lnTo>
                  <a:lnTo>
                    <a:pt x="1695" y="645"/>
                  </a:lnTo>
                  <a:lnTo>
                    <a:pt x="1725" y="660"/>
                  </a:lnTo>
                  <a:lnTo>
                    <a:pt x="1755" y="675"/>
                  </a:lnTo>
                  <a:lnTo>
                    <a:pt x="1801" y="690"/>
                  </a:lnTo>
                  <a:lnTo>
                    <a:pt x="1831" y="705"/>
                  </a:lnTo>
                  <a:lnTo>
                    <a:pt x="1861" y="705"/>
                  </a:lnTo>
                  <a:lnTo>
                    <a:pt x="1891" y="720"/>
                  </a:lnTo>
                  <a:lnTo>
                    <a:pt x="1921" y="735"/>
                  </a:lnTo>
                  <a:lnTo>
                    <a:pt x="1951" y="750"/>
                  </a:lnTo>
                  <a:lnTo>
                    <a:pt x="1996" y="765"/>
                  </a:lnTo>
                  <a:lnTo>
                    <a:pt x="2026" y="765"/>
                  </a:lnTo>
                  <a:lnTo>
                    <a:pt x="2056" y="780"/>
                  </a:lnTo>
                  <a:lnTo>
                    <a:pt x="2086" y="795"/>
                  </a:lnTo>
                  <a:lnTo>
                    <a:pt x="2116" y="810"/>
                  </a:lnTo>
                  <a:lnTo>
                    <a:pt x="2146" y="825"/>
                  </a:lnTo>
                  <a:lnTo>
                    <a:pt x="2191" y="840"/>
                  </a:lnTo>
                  <a:lnTo>
                    <a:pt x="2221" y="840"/>
                  </a:lnTo>
                  <a:lnTo>
                    <a:pt x="2251" y="855"/>
                  </a:lnTo>
                  <a:lnTo>
                    <a:pt x="2281" y="870"/>
                  </a:lnTo>
                  <a:lnTo>
                    <a:pt x="2311" y="885"/>
                  </a:lnTo>
                  <a:lnTo>
                    <a:pt x="2341" y="900"/>
                  </a:lnTo>
                  <a:lnTo>
                    <a:pt x="2371" y="915"/>
                  </a:lnTo>
                  <a:lnTo>
                    <a:pt x="2416" y="915"/>
                  </a:lnTo>
                  <a:lnTo>
                    <a:pt x="2446" y="930"/>
                  </a:lnTo>
                  <a:lnTo>
                    <a:pt x="2476" y="945"/>
                  </a:lnTo>
                  <a:lnTo>
                    <a:pt x="2506" y="960"/>
                  </a:lnTo>
                  <a:lnTo>
                    <a:pt x="2536" y="975"/>
                  </a:lnTo>
                  <a:lnTo>
                    <a:pt x="2566" y="990"/>
                  </a:lnTo>
                </a:path>
              </a:pathLst>
            </a:custGeom>
            <a:noFill/>
            <a:ln w="25400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EDF1E064-A789-676F-E107-C81482CB67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8" y="992"/>
              <a:ext cx="717" cy="821"/>
              <a:chOff x="3326" y="728"/>
              <a:chExt cx="2058" cy="2427"/>
            </a:xfrm>
          </p:grpSpPr>
          <p:sp>
            <p:nvSpPr>
              <p:cNvPr id="15" name="Oval 12">
                <a:extLst>
                  <a:ext uri="{FF2B5EF4-FFF2-40B4-BE49-F238E27FC236}">
                    <a16:creationId xmlns:a16="http://schemas.microsoft.com/office/drawing/2014/main" id="{EC8E63D5-07DA-848A-297C-D3FE76B853A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26" y="3121"/>
                <a:ext cx="34" cy="34"/>
              </a:xfrm>
              <a:prstGeom prst="ellipse">
                <a:avLst/>
              </a:prstGeom>
              <a:solidFill>
                <a:schemeClr val="tx1"/>
              </a:solidFill>
              <a:ln w="539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6" name="Oval 13">
                <a:extLst>
                  <a:ext uri="{FF2B5EF4-FFF2-40B4-BE49-F238E27FC236}">
                    <a16:creationId xmlns:a16="http://schemas.microsoft.com/office/drawing/2014/main" id="{8A6075D8-620D-395A-6C26-5A18152EA83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26" y="2321"/>
                <a:ext cx="34" cy="32"/>
              </a:xfrm>
              <a:prstGeom prst="ellipse">
                <a:avLst/>
              </a:prstGeom>
              <a:solidFill>
                <a:schemeClr val="tx1"/>
              </a:solidFill>
              <a:ln w="539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7" name="Oval 14">
                <a:extLst>
                  <a:ext uri="{FF2B5EF4-FFF2-40B4-BE49-F238E27FC236}">
                    <a16:creationId xmlns:a16="http://schemas.microsoft.com/office/drawing/2014/main" id="{A166C0C4-E1AB-CBAE-8915-673E7EDB2F1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26" y="1530"/>
                <a:ext cx="34" cy="32"/>
              </a:xfrm>
              <a:prstGeom prst="ellipse">
                <a:avLst/>
              </a:prstGeom>
              <a:solidFill>
                <a:schemeClr val="tx1"/>
              </a:solidFill>
              <a:ln w="539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" name="Oval 15">
                <a:extLst>
                  <a:ext uri="{FF2B5EF4-FFF2-40B4-BE49-F238E27FC236}">
                    <a16:creationId xmlns:a16="http://schemas.microsoft.com/office/drawing/2014/main" id="{AE2265E7-F067-EE00-C799-E589891CE83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26" y="728"/>
                <a:ext cx="34" cy="34"/>
              </a:xfrm>
              <a:prstGeom prst="ellipse">
                <a:avLst/>
              </a:prstGeom>
              <a:solidFill>
                <a:schemeClr val="tx1"/>
              </a:solidFill>
              <a:ln w="539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" name="Line 16">
                <a:extLst>
                  <a:ext uri="{FF2B5EF4-FFF2-40B4-BE49-F238E27FC236}">
                    <a16:creationId xmlns:a16="http://schemas.microsoft.com/office/drawing/2014/main" id="{5B0AA0A2-8DC1-74B9-D326-F460C0A8E43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48" y="3143"/>
                <a:ext cx="111" cy="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" name="Line 17">
                <a:extLst>
                  <a:ext uri="{FF2B5EF4-FFF2-40B4-BE49-F238E27FC236}">
                    <a16:creationId xmlns:a16="http://schemas.microsoft.com/office/drawing/2014/main" id="{88D32FAB-D400-34D9-94C2-F4F956411A8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48" y="2343"/>
                <a:ext cx="11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" name="Line 18">
                <a:extLst>
                  <a:ext uri="{FF2B5EF4-FFF2-40B4-BE49-F238E27FC236}">
                    <a16:creationId xmlns:a16="http://schemas.microsoft.com/office/drawing/2014/main" id="{86ACD12C-EBCB-0D15-7F0A-C7E0860CC56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3459" y="2343"/>
                <a:ext cx="1" cy="80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2" name="Line 19">
                <a:extLst>
                  <a:ext uri="{FF2B5EF4-FFF2-40B4-BE49-F238E27FC236}">
                    <a16:creationId xmlns:a16="http://schemas.microsoft.com/office/drawing/2014/main" id="{640438CC-97B6-048C-C1C6-6A2C90290F5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459" y="2749"/>
                <a:ext cx="730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3" name="Line 20">
                <a:extLst>
                  <a:ext uri="{FF2B5EF4-FFF2-40B4-BE49-F238E27FC236}">
                    <a16:creationId xmlns:a16="http://schemas.microsoft.com/office/drawing/2014/main" id="{011C0AFB-5936-EAF1-F449-0664B7F9942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48" y="1552"/>
                <a:ext cx="84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" name="Line 21">
                <a:extLst>
                  <a:ext uri="{FF2B5EF4-FFF2-40B4-BE49-F238E27FC236}">
                    <a16:creationId xmlns:a16="http://schemas.microsoft.com/office/drawing/2014/main" id="{BC46711E-9047-07AD-46B8-FFE20683D06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4189" y="1552"/>
                <a:ext cx="1" cy="1197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5" name="Line 22">
                <a:extLst>
                  <a:ext uri="{FF2B5EF4-FFF2-40B4-BE49-F238E27FC236}">
                    <a16:creationId xmlns:a16="http://schemas.microsoft.com/office/drawing/2014/main" id="{77EA2D27-739F-168B-7534-5E5316EFEC0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189" y="2145"/>
                <a:ext cx="1072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" name="Line 23">
                <a:extLst>
                  <a:ext uri="{FF2B5EF4-FFF2-40B4-BE49-F238E27FC236}">
                    <a16:creationId xmlns:a16="http://schemas.microsoft.com/office/drawing/2014/main" id="{815BCC33-CE1C-B106-FFE0-4BE52E8C60B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48" y="750"/>
                <a:ext cx="1913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7" name="Line 24">
                <a:extLst>
                  <a:ext uri="{FF2B5EF4-FFF2-40B4-BE49-F238E27FC236}">
                    <a16:creationId xmlns:a16="http://schemas.microsoft.com/office/drawing/2014/main" id="{447A57EC-80DA-6638-7B38-0663A83E397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5261" y="750"/>
                <a:ext cx="1" cy="139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8" name="Line 25">
                <a:extLst>
                  <a:ext uri="{FF2B5EF4-FFF2-40B4-BE49-F238E27FC236}">
                    <a16:creationId xmlns:a16="http://schemas.microsoft.com/office/drawing/2014/main" id="{0B49657D-9DC9-EC9A-4F48-E2DC4BC0EB6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266" y="1470"/>
                <a:ext cx="11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29" name="Rectangle 26">
            <a:extLst>
              <a:ext uri="{FF2B5EF4-FFF2-40B4-BE49-F238E27FC236}">
                <a16:creationId xmlns:a16="http://schemas.microsoft.com/office/drawing/2014/main" id="{C912D755-EFAA-4700-7E65-3D1CB202A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5847" y="1006650"/>
            <a:ext cx="15541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3200" dirty="0"/>
              <a:t> </a:t>
            </a: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Clustering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2" name="Rectangle 29">
            <a:extLst>
              <a:ext uri="{FF2B5EF4-FFF2-40B4-BE49-F238E27FC236}">
                <a16:creationId xmlns:a16="http://schemas.microsoft.com/office/drawing/2014/main" id="{C32F9F62-87FF-3723-0542-A12D692B5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855" y="1028495"/>
            <a:ext cx="1958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3200" dirty="0"/>
              <a:t> </a:t>
            </a: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Classification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2" name="Rectangle 59">
            <a:extLst>
              <a:ext uri="{FF2B5EF4-FFF2-40B4-BE49-F238E27FC236}">
                <a16:creationId xmlns:a16="http://schemas.microsoft.com/office/drawing/2014/main" id="{6D51F18A-FB76-4DE4-B907-CC1C90CEB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7485" y="5397581"/>
            <a:ext cx="603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altLang="en-US" sz="1900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A79310A0-3216-C959-A183-963DBABEE4E2}"/>
              </a:ext>
            </a:extLst>
          </p:cNvPr>
          <p:cNvSpPr>
            <a:spLocks/>
          </p:cNvSpPr>
          <p:nvPr/>
        </p:nvSpPr>
        <p:spPr bwMode="auto">
          <a:xfrm>
            <a:off x="1223453" y="4716596"/>
            <a:ext cx="1090046" cy="535440"/>
          </a:xfrm>
          <a:custGeom>
            <a:avLst/>
            <a:gdLst>
              <a:gd name="T0" fmla="*/ 30 w 1310"/>
              <a:gd name="T1" fmla="*/ 474 h 1219"/>
              <a:gd name="T2" fmla="*/ 74 w 1310"/>
              <a:gd name="T3" fmla="*/ 486 h 1219"/>
              <a:gd name="T4" fmla="*/ 102 w 1310"/>
              <a:gd name="T5" fmla="*/ 358 h 1219"/>
              <a:gd name="T6" fmla="*/ 117 w 1310"/>
              <a:gd name="T7" fmla="*/ 358 h 1219"/>
              <a:gd name="T8" fmla="*/ 146 w 1310"/>
              <a:gd name="T9" fmla="*/ 987 h 1219"/>
              <a:gd name="T10" fmla="*/ 161 w 1310"/>
              <a:gd name="T11" fmla="*/ 846 h 1219"/>
              <a:gd name="T12" fmla="*/ 191 w 1310"/>
              <a:gd name="T13" fmla="*/ 397 h 1219"/>
              <a:gd name="T14" fmla="*/ 204 w 1310"/>
              <a:gd name="T15" fmla="*/ 268 h 1219"/>
              <a:gd name="T16" fmla="*/ 234 w 1310"/>
              <a:gd name="T17" fmla="*/ 204 h 1219"/>
              <a:gd name="T18" fmla="*/ 248 w 1310"/>
              <a:gd name="T19" fmla="*/ 102 h 1219"/>
              <a:gd name="T20" fmla="*/ 278 w 1310"/>
              <a:gd name="T21" fmla="*/ 25 h 1219"/>
              <a:gd name="T22" fmla="*/ 291 w 1310"/>
              <a:gd name="T23" fmla="*/ 51 h 1219"/>
              <a:gd name="T24" fmla="*/ 321 w 1310"/>
              <a:gd name="T25" fmla="*/ 192 h 1219"/>
              <a:gd name="T26" fmla="*/ 335 w 1310"/>
              <a:gd name="T27" fmla="*/ 372 h 1219"/>
              <a:gd name="T28" fmla="*/ 380 w 1310"/>
              <a:gd name="T29" fmla="*/ 423 h 1219"/>
              <a:gd name="T30" fmla="*/ 393 w 1310"/>
              <a:gd name="T31" fmla="*/ 423 h 1219"/>
              <a:gd name="T32" fmla="*/ 437 w 1310"/>
              <a:gd name="T33" fmla="*/ 409 h 1219"/>
              <a:gd name="T34" fmla="*/ 480 w 1310"/>
              <a:gd name="T35" fmla="*/ 435 h 1219"/>
              <a:gd name="T36" fmla="*/ 524 w 1310"/>
              <a:gd name="T37" fmla="*/ 448 h 1219"/>
              <a:gd name="T38" fmla="*/ 569 w 1310"/>
              <a:gd name="T39" fmla="*/ 460 h 1219"/>
              <a:gd name="T40" fmla="*/ 612 w 1310"/>
              <a:gd name="T41" fmla="*/ 460 h 1219"/>
              <a:gd name="T42" fmla="*/ 656 w 1310"/>
              <a:gd name="T43" fmla="*/ 460 h 1219"/>
              <a:gd name="T44" fmla="*/ 699 w 1310"/>
              <a:gd name="T45" fmla="*/ 460 h 1219"/>
              <a:gd name="T46" fmla="*/ 743 w 1310"/>
              <a:gd name="T47" fmla="*/ 474 h 1219"/>
              <a:gd name="T48" fmla="*/ 787 w 1310"/>
              <a:gd name="T49" fmla="*/ 474 h 1219"/>
              <a:gd name="T50" fmla="*/ 815 w 1310"/>
              <a:gd name="T51" fmla="*/ 333 h 1219"/>
              <a:gd name="T52" fmla="*/ 830 w 1310"/>
              <a:gd name="T53" fmla="*/ 486 h 1219"/>
              <a:gd name="T54" fmla="*/ 845 w 1310"/>
              <a:gd name="T55" fmla="*/ 1219 h 1219"/>
              <a:gd name="T56" fmla="*/ 874 w 1310"/>
              <a:gd name="T57" fmla="*/ 680 h 1219"/>
              <a:gd name="T58" fmla="*/ 889 w 1310"/>
              <a:gd name="T59" fmla="*/ 319 h 1219"/>
              <a:gd name="T60" fmla="*/ 917 w 1310"/>
              <a:gd name="T61" fmla="*/ 256 h 1219"/>
              <a:gd name="T62" fmla="*/ 932 w 1310"/>
              <a:gd name="T63" fmla="*/ 178 h 1219"/>
              <a:gd name="T64" fmla="*/ 961 w 1310"/>
              <a:gd name="T65" fmla="*/ 102 h 1219"/>
              <a:gd name="T66" fmla="*/ 991 w 1310"/>
              <a:gd name="T67" fmla="*/ 37 h 1219"/>
              <a:gd name="T68" fmla="*/ 1004 w 1310"/>
              <a:gd name="T69" fmla="*/ 217 h 1219"/>
              <a:gd name="T70" fmla="*/ 1034 w 1310"/>
              <a:gd name="T71" fmla="*/ 345 h 1219"/>
              <a:gd name="T72" fmla="*/ 1063 w 1310"/>
              <a:gd name="T73" fmla="*/ 435 h 1219"/>
              <a:gd name="T74" fmla="*/ 1106 w 1310"/>
              <a:gd name="T75" fmla="*/ 435 h 1219"/>
              <a:gd name="T76" fmla="*/ 1150 w 1310"/>
              <a:gd name="T77" fmla="*/ 423 h 1219"/>
              <a:gd name="T78" fmla="*/ 1193 w 1310"/>
              <a:gd name="T79" fmla="*/ 448 h 1219"/>
              <a:gd name="T80" fmla="*/ 1238 w 1310"/>
              <a:gd name="T81" fmla="*/ 460 h 1219"/>
              <a:gd name="T82" fmla="*/ 1282 w 1310"/>
              <a:gd name="T83" fmla="*/ 46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310" h="1219">
                <a:moveTo>
                  <a:pt x="0" y="460"/>
                </a:moveTo>
                <a:lnTo>
                  <a:pt x="15" y="460"/>
                </a:lnTo>
                <a:lnTo>
                  <a:pt x="30" y="474"/>
                </a:lnTo>
                <a:lnTo>
                  <a:pt x="45" y="486"/>
                </a:lnTo>
                <a:lnTo>
                  <a:pt x="59" y="486"/>
                </a:lnTo>
                <a:lnTo>
                  <a:pt x="74" y="486"/>
                </a:lnTo>
                <a:lnTo>
                  <a:pt x="89" y="474"/>
                </a:lnTo>
                <a:lnTo>
                  <a:pt x="102" y="460"/>
                </a:lnTo>
                <a:lnTo>
                  <a:pt x="102" y="358"/>
                </a:lnTo>
                <a:lnTo>
                  <a:pt x="117" y="345"/>
                </a:lnTo>
                <a:lnTo>
                  <a:pt x="117" y="294"/>
                </a:lnTo>
                <a:lnTo>
                  <a:pt x="117" y="358"/>
                </a:lnTo>
                <a:lnTo>
                  <a:pt x="132" y="409"/>
                </a:lnTo>
                <a:lnTo>
                  <a:pt x="132" y="936"/>
                </a:lnTo>
                <a:lnTo>
                  <a:pt x="146" y="987"/>
                </a:lnTo>
                <a:lnTo>
                  <a:pt x="146" y="1193"/>
                </a:lnTo>
                <a:lnTo>
                  <a:pt x="161" y="1205"/>
                </a:lnTo>
                <a:lnTo>
                  <a:pt x="161" y="846"/>
                </a:lnTo>
                <a:lnTo>
                  <a:pt x="176" y="770"/>
                </a:lnTo>
                <a:lnTo>
                  <a:pt x="176" y="423"/>
                </a:lnTo>
                <a:lnTo>
                  <a:pt x="191" y="397"/>
                </a:lnTo>
                <a:lnTo>
                  <a:pt x="191" y="307"/>
                </a:lnTo>
                <a:lnTo>
                  <a:pt x="204" y="294"/>
                </a:lnTo>
                <a:lnTo>
                  <a:pt x="204" y="268"/>
                </a:lnTo>
                <a:lnTo>
                  <a:pt x="219" y="256"/>
                </a:lnTo>
                <a:lnTo>
                  <a:pt x="219" y="217"/>
                </a:lnTo>
                <a:lnTo>
                  <a:pt x="234" y="204"/>
                </a:lnTo>
                <a:lnTo>
                  <a:pt x="234" y="166"/>
                </a:lnTo>
                <a:lnTo>
                  <a:pt x="248" y="153"/>
                </a:lnTo>
                <a:lnTo>
                  <a:pt x="248" y="102"/>
                </a:lnTo>
                <a:lnTo>
                  <a:pt x="263" y="88"/>
                </a:lnTo>
                <a:lnTo>
                  <a:pt x="263" y="37"/>
                </a:lnTo>
                <a:lnTo>
                  <a:pt x="278" y="25"/>
                </a:lnTo>
                <a:lnTo>
                  <a:pt x="278" y="0"/>
                </a:lnTo>
                <a:lnTo>
                  <a:pt x="291" y="12"/>
                </a:lnTo>
                <a:lnTo>
                  <a:pt x="291" y="51"/>
                </a:lnTo>
                <a:lnTo>
                  <a:pt x="306" y="63"/>
                </a:lnTo>
                <a:lnTo>
                  <a:pt x="306" y="178"/>
                </a:lnTo>
                <a:lnTo>
                  <a:pt x="321" y="192"/>
                </a:lnTo>
                <a:lnTo>
                  <a:pt x="321" y="307"/>
                </a:lnTo>
                <a:lnTo>
                  <a:pt x="335" y="319"/>
                </a:lnTo>
                <a:lnTo>
                  <a:pt x="335" y="372"/>
                </a:lnTo>
                <a:lnTo>
                  <a:pt x="350" y="384"/>
                </a:lnTo>
                <a:lnTo>
                  <a:pt x="350" y="397"/>
                </a:lnTo>
                <a:lnTo>
                  <a:pt x="380" y="423"/>
                </a:lnTo>
                <a:lnTo>
                  <a:pt x="365" y="423"/>
                </a:lnTo>
                <a:lnTo>
                  <a:pt x="380" y="423"/>
                </a:lnTo>
                <a:lnTo>
                  <a:pt x="393" y="423"/>
                </a:lnTo>
                <a:lnTo>
                  <a:pt x="408" y="423"/>
                </a:lnTo>
                <a:lnTo>
                  <a:pt x="423" y="423"/>
                </a:lnTo>
                <a:lnTo>
                  <a:pt x="437" y="409"/>
                </a:lnTo>
                <a:lnTo>
                  <a:pt x="452" y="409"/>
                </a:lnTo>
                <a:lnTo>
                  <a:pt x="467" y="423"/>
                </a:lnTo>
                <a:lnTo>
                  <a:pt x="480" y="435"/>
                </a:lnTo>
                <a:lnTo>
                  <a:pt x="495" y="435"/>
                </a:lnTo>
                <a:lnTo>
                  <a:pt x="510" y="448"/>
                </a:lnTo>
                <a:lnTo>
                  <a:pt x="524" y="448"/>
                </a:lnTo>
                <a:lnTo>
                  <a:pt x="539" y="460"/>
                </a:lnTo>
                <a:lnTo>
                  <a:pt x="554" y="460"/>
                </a:lnTo>
                <a:lnTo>
                  <a:pt x="569" y="460"/>
                </a:lnTo>
                <a:lnTo>
                  <a:pt x="582" y="460"/>
                </a:lnTo>
                <a:lnTo>
                  <a:pt x="597" y="460"/>
                </a:lnTo>
                <a:lnTo>
                  <a:pt x="612" y="460"/>
                </a:lnTo>
                <a:lnTo>
                  <a:pt x="626" y="460"/>
                </a:lnTo>
                <a:lnTo>
                  <a:pt x="641" y="460"/>
                </a:lnTo>
                <a:lnTo>
                  <a:pt x="656" y="460"/>
                </a:lnTo>
                <a:lnTo>
                  <a:pt x="669" y="474"/>
                </a:lnTo>
                <a:lnTo>
                  <a:pt x="684" y="460"/>
                </a:lnTo>
                <a:lnTo>
                  <a:pt x="699" y="460"/>
                </a:lnTo>
                <a:lnTo>
                  <a:pt x="714" y="460"/>
                </a:lnTo>
                <a:lnTo>
                  <a:pt x="728" y="460"/>
                </a:lnTo>
                <a:lnTo>
                  <a:pt x="743" y="474"/>
                </a:lnTo>
                <a:lnTo>
                  <a:pt x="758" y="486"/>
                </a:lnTo>
                <a:lnTo>
                  <a:pt x="772" y="474"/>
                </a:lnTo>
                <a:lnTo>
                  <a:pt x="787" y="474"/>
                </a:lnTo>
                <a:lnTo>
                  <a:pt x="802" y="448"/>
                </a:lnTo>
                <a:lnTo>
                  <a:pt x="802" y="345"/>
                </a:lnTo>
                <a:lnTo>
                  <a:pt x="815" y="333"/>
                </a:lnTo>
                <a:lnTo>
                  <a:pt x="815" y="282"/>
                </a:lnTo>
                <a:lnTo>
                  <a:pt x="815" y="423"/>
                </a:lnTo>
                <a:lnTo>
                  <a:pt x="830" y="486"/>
                </a:lnTo>
                <a:lnTo>
                  <a:pt x="830" y="962"/>
                </a:lnTo>
                <a:lnTo>
                  <a:pt x="845" y="1013"/>
                </a:lnTo>
                <a:lnTo>
                  <a:pt x="845" y="1219"/>
                </a:lnTo>
                <a:lnTo>
                  <a:pt x="859" y="1205"/>
                </a:lnTo>
                <a:lnTo>
                  <a:pt x="859" y="744"/>
                </a:lnTo>
                <a:lnTo>
                  <a:pt x="874" y="680"/>
                </a:lnTo>
                <a:lnTo>
                  <a:pt x="874" y="409"/>
                </a:lnTo>
                <a:lnTo>
                  <a:pt x="889" y="397"/>
                </a:lnTo>
                <a:lnTo>
                  <a:pt x="889" y="319"/>
                </a:lnTo>
                <a:lnTo>
                  <a:pt x="904" y="307"/>
                </a:lnTo>
                <a:lnTo>
                  <a:pt x="904" y="268"/>
                </a:lnTo>
                <a:lnTo>
                  <a:pt x="917" y="256"/>
                </a:lnTo>
                <a:lnTo>
                  <a:pt x="917" y="229"/>
                </a:lnTo>
                <a:lnTo>
                  <a:pt x="932" y="217"/>
                </a:lnTo>
                <a:lnTo>
                  <a:pt x="932" y="178"/>
                </a:lnTo>
                <a:lnTo>
                  <a:pt x="947" y="166"/>
                </a:lnTo>
                <a:lnTo>
                  <a:pt x="947" y="114"/>
                </a:lnTo>
                <a:lnTo>
                  <a:pt x="961" y="102"/>
                </a:lnTo>
                <a:lnTo>
                  <a:pt x="961" y="37"/>
                </a:lnTo>
                <a:lnTo>
                  <a:pt x="976" y="25"/>
                </a:lnTo>
                <a:lnTo>
                  <a:pt x="991" y="37"/>
                </a:lnTo>
                <a:lnTo>
                  <a:pt x="991" y="76"/>
                </a:lnTo>
                <a:lnTo>
                  <a:pt x="1004" y="88"/>
                </a:lnTo>
                <a:lnTo>
                  <a:pt x="1004" y="217"/>
                </a:lnTo>
                <a:lnTo>
                  <a:pt x="1019" y="229"/>
                </a:lnTo>
                <a:lnTo>
                  <a:pt x="1019" y="333"/>
                </a:lnTo>
                <a:lnTo>
                  <a:pt x="1034" y="345"/>
                </a:lnTo>
                <a:lnTo>
                  <a:pt x="1034" y="397"/>
                </a:lnTo>
                <a:lnTo>
                  <a:pt x="1063" y="423"/>
                </a:lnTo>
                <a:lnTo>
                  <a:pt x="1063" y="435"/>
                </a:lnTo>
                <a:lnTo>
                  <a:pt x="1078" y="448"/>
                </a:lnTo>
                <a:lnTo>
                  <a:pt x="1093" y="448"/>
                </a:lnTo>
                <a:lnTo>
                  <a:pt x="1106" y="435"/>
                </a:lnTo>
                <a:lnTo>
                  <a:pt x="1121" y="435"/>
                </a:lnTo>
                <a:lnTo>
                  <a:pt x="1136" y="423"/>
                </a:lnTo>
                <a:lnTo>
                  <a:pt x="1150" y="423"/>
                </a:lnTo>
                <a:lnTo>
                  <a:pt x="1165" y="435"/>
                </a:lnTo>
                <a:lnTo>
                  <a:pt x="1180" y="435"/>
                </a:lnTo>
                <a:lnTo>
                  <a:pt x="1193" y="448"/>
                </a:lnTo>
                <a:lnTo>
                  <a:pt x="1208" y="448"/>
                </a:lnTo>
                <a:lnTo>
                  <a:pt x="1223" y="460"/>
                </a:lnTo>
                <a:lnTo>
                  <a:pt x="1238" y="460"/>
                </a:lnTo>
                <a:lnTo>
                  <a:pt x="1252" y="460"/>
                </a:lnTo>
                <a:lnTo>
                  <a:pt x="1267" y="460"/>
                </a:lnTo>
                <a:lnTo>
                  <a:pt x="1282" y="460"/>
                </a:lnTo>
                <a:lnTo>
                  <a:pt x="1295" y="474"/>
                </a:lnTo>
                <a:lnTo>
                  <a:pt x="1310" y="474"/>
                </a:lnTo>
              </a:path>
            </a:pathLst>
          </a:cu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56F38BD9-9181-873C-B03E-88412EE3C9B4}"/>
              </a:ext>
            </a:extLst>
          </p:cNvPr>
          <p:cNvSpPr>
            <a:spLocks/>
          </p:cNvSpPr>
          <p:nvPr/>
        </p:nvSpPr>
        <p:spPr bwMode="auto">
          <a:xfrm>
            <a:off x="2213539" y="4661069"/>
            <a:ext cx="957526" cy="670984"/>
          </a:xfrm>
          <a:custGeom>
            <a:avLst/>
            <a:gdLst>
              <a:gd name="T0" fmla="*/ 29 w 1542"/>
              <a:gd name="T1" fmla="*/ 437 h 1142"/>
              <a:gd name="T2" fmla="*/ 72 w 1542"/>
              <a:gd name="T3" fmla="*/ 450 h 1142"/>
              <a:gd name="T4" fmla="*/ 116 w 1542"/>
              <a:gd name="T5" fmla="*/ 450 h 1142"/>
              <a:gd name="T6" fmla="*/ 161 w 1542"/>
              <a:gd name="T7" fmla="*/ 462 h 1142"/>
              <a:gd name="T8" fmla="*/ 190 w 1542"/>
              <a:gd name="T9" fmla="*/ 296 h 1142"/>
              <a:gd name="T10" fmla="*/ 205 w 1542"/>
              <a:gd name="T11" fmla="*/ 437 h 1142"/>
              <a:gd name="T12" fmla="*/ 233 w 1542"/>
              <a:gd name="T13" fmla="*/ 976 h 1142"/>
              <a:gd name="T14" fmla="*/ 248 w 1542"/>
              <a:gd name="T15" fmla="*/ 1105 h 1142"/>
              <a:gd name="T16" fmla="*/ 262 w 1542"/>
              <a:gd name="T17" fmla="*/ 372 h 1142"/>
              <a:gd name="T18" fmla="*/ 292 w 1542"/>
              <a:gd name="T19" fmla="*/ 270 h 1142"/>
              <a:gd name="T20" fmla="*/ 305 w 1542"/>
              <a:gd name="T21" fmla="*/ 206 h 1142"/>
              <a:gd name="T22" fmla="*/ 335 w 1542"/>
              <a:gd name="T23" fmla="*/ 141 h 1142"/>
              <a:gd name="T24" fmla="*/ 349 w 1542"/>
              <a:gd name="T25" fmla="*/ 26 h 1142"/>
              <a:gd name="T26" fmla="*/ 364 w 1542"/>
              <a:gd name="T27" fmla="*/ 14 h 1142"/>
              <a:gd name="T28" fmla="*/ 394 w 1542"/>
              <a:gd name="T29" fmla="*/ 104 h 1142"/>
              <a:gd name="T30" fmla="*/ 407 w 1542"/>
              <a:gd name="T31" fmla="*/ 309 h 1142"/>
              <a:gd name="T32" fmla="*/ 452 w 1542"/>
              <a:gd name="T33" fmla="*/ 398 h 1142"/>
              <a:gd name="T34" fmla="*/ 467 w 1542"/>
              <a:gd name="T35" fmla="*/ 411 h 1142"/>
              <a:gd name="T36" fmla="*/ 511 w 1542"/>
              <a:gd name="T37" fmla="*/ 398 h 1142"/>
              <a:gd name="T38" fmla="*/ 554 w 1542"/>
              <a:gd name="T39" fmla="*/ 411 h 1142"/>
              <a:gd name="T40" fmla="*/ 598 w 1542"/>
              <a:gd name="T41" fmla="*/ 437 h 1142"/>
              <a:gd name="T42" fmla="*/ 641 w 1542"/>
              <a:gd name="T43" fmla="*/ 437 h 1142"/>
              <a:gd name="T44" fmla="*/ 685 w 1542"/>
              <a:gd name="T45" fmla="*/ 437 h 1142"/>
              <a:gd name="T46" fmla="*/ 728 w 1542"/>
              <a:gd name="T47" fmla="*/ 437 h 1142"/>
              <a:gd name="T48" fmla="*/ 772 w 1542"/>
              <a:gd name="T49" fmla="*/ 437 h 1142"/>
              <a:gd name="T50" fmla="*/ 816 w 1542"/>
              <a:gd name="T51" fmla="*/ 437 h 1142"/>
              <a:gd name="T52" fmla="*/ 859 w 1542"/>
              <a:gd name="T53" fmla="*/ 437 h 1142"/>
              <a:gd name="T54" fmla="*/ 903 w 1542"/>
              <a:gd name="T55" fmla="*/ 437 h 1142"/>
              <a:gd name="T56" fmla="*/ 946 w 1542"/>
              <a:gd name="T57" fmla="*/ 437 h 1142"/>
              <a:gd name="T58" fmla="*/ 990 w 1542"/>
              <a:gd name="T59" fmla="*/ 437 h 1142"/>
              <a:gd name="T60" fmla="*/ 1033 w 1542"/>
              <a:gd name="T61" fmla="*/ 437 h 1142"/>
              <a:gd name="T62" fmla="*/ 1078 w 1542"/>
              <a:gd name="T63" fmla="*/ 437 h 1142"/>
              <a:gd name="T64" fmla="*/ 1122 w 1542"/>
              <a:gd name="T65" fmla="*/ 437 h 1142"/>
              <a:gd name="T66" fmla="*/ 1165 w 1542"/>
              <a:gd name="T67" fmla="*/ 437 h 1142"/>
              <a:gd name="T68" fmla="*/ 1209 w 1542"/>
              <a:gd name="T69" fmla="*/ 437 h 1142"/>
              <a:gd name="T70" fmla="*/ 1252 w 1542"/>
              <a:gd name="T71" fmla="*/ 437 h 1142"/>
              <a:gd name="T72" fmla="*/ 1296 w 1542"/>
              <a:gd name="T73" fmla="*/ 437 h 1142"/>
              <a:gd name="T74" fmla="*/ 1339 w 1542"/>
              <a:gd name="T75" fmla="*/ 437 h 1142"/>
              <a:gd name="T76" fmla="*/ 1383 w 1542"/>
              <a:gd name="T77" fmla="*/ 437 h 1142"/>
              <a:gd name="T78" fmla="*/ 1426 w 1542"/>
              <a:gd name="T79" fmla="*/ 437 h 1142"/>
              <a:gd name="T80" fmla="*/ 1470 w 1542"/>
              <a:gd name="T81" fmla="*/ 437 h 1142"/>
              <a:gd name="T82" fmla="*/ 1514 w 1542"/>
              <a:gd name="T83" fmla="*/ 437 h 1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42" h="1142">
                <a:moveTo>
                  <a:pt x="0" y="437"/>
                </a:moveTo>
                <a:lnTo>
                  <a:pt x="15" y="437"/>
                </a:lnTo>
                <a:lnTo>
                  <a:pt x="29" y="437"/>
                </a:lnTo>
                <a:lnTo>
                  <a:pt x="44" y="450"/>
                </a:lnTo>
                <a:lnTo>
                  <a:pt x="59" y="450"/>
                </a:lnTo>
                <a:lnTo>
                  <a:pt x="72" y="450"/>
                </a:lnTo>
                <a:lnTo>
                  <a:pt x="87" y="437"/>
                </a:lnTo>
                <a:lnTo>
                  <a:pt x="103" y="437"/>
                </a:lnTo>
                <a:lnTo>
                  <a:pt x="116" y="450"/>
                </a:lnTo>
                <a:lnTo>
                  <a:pt x="131" y="462"/>
                </a:lnTo>
                <a:lnTo>
                  <a:pt x="146" y="462"/>
                </a:lnTo>
                <a:lnTo>
                  <a:pt x="161" y="462"/>
                </a:lnTo>
                <a:lnTo>
                  <a:pt x="175" y="450"/>
                </a:lnTo>
                <a:lnTo>
                  <a:pt x="190" y="437"/>
                </a:lnTo>
                <a:lnTo>
                  <a:pt x="190" y="296"/>
                </a:lnTo>
                <a:lnTo>
                  <a:pt x="205" y="270"/>
                </a:lnTo>
                <a:lnTo>
                  <a:pt x="205" y="257"/>
                </a:lnTo>
                <a:lnTo>
                  <a:pt x="205" y="437"/>
                </a:lnTo>
                <a:lnTo>
                  <a:pt x="218" y="501"/>
                </a:lnTo>
                <a:lnTo>
                  <a:pt x="218" y="937"/>
                </a:lnTo>
                <a:lnTo>
                  <a:pt x="233" y="976"/>
                </a:lnTo>
                <a:lnTo>
                  <a:pt x="233" y="1142"/>
                </a:lnTo>
                <a:lnTo>
                  <a:pt x="233" y="1130"/>
                </a:lnTo>
                <a:lnTo>
                  <a:pt x="248" y="1105"/>
                </a:lnTo>
                <a:lnTo>
                  <a:pt x="248" y="655"/>
                </a:lnTo>
                <a:lnTo>
                  <a:pt x="262" y="592"/>
                </a:lnTo>
                <a:lnTo>
                  <a:pt x="262" y="372"/>
                </a:lnTo>
                <a:lnTo>
                  <a:pt x="277" y="360"/>
                </a:lnTo>
                <a:lnTo>
                  <a:pt x="277" y="282"/>
                </a:lnTo>
                <a:lnTo>
                  <a:pt x="292" y="270"/>
                </a:lnTo>
                <a:lnTo>
                  <a:pt x="292" y="245"/>
                </a:lnTo>
                <a:lnTo>
                  <a:pt x="305" y="231"/>
                </a:lnTo>
                <a:lnTo>
                  <a:pt x="305" y="206"/>
                </a:lnTo>
                <a:lnTo>
                  <a:pt x="320" y="194"/>
                </a:lnTo>
                <a:lnTo>
                  <a:pt x="320" y="155"/>
                </a:lnTo>
                <a:lnTo>
                  <a:pt x="335" y="141"/>
                </a:lnTo>
                <a:lnTo>
                  <a:pt x="335" y="78"/>
                </a:lnTo>
                <a:lnTo>
                  <a:pt x="349" y="65"/>
                </a:lnTo>
                <a:lnTo>
                  <a:pt x="349" y="26"/>
                </a:lnTo>
                <a:lnTo>
                  <a:pt x="364" y="14"/>
                </a:lnTo>
                <a:lnTo>
                  <a:pt x="364" y="0"/>
                </a:lnTo>
                <a:lnTo>
                  <a:pt x="364" y="14"/>
                </a:lnTo>
                <a:lnTo>
                  <a:pt x="379" y="26"/>
                </a:lnTo>
                <a:lnTo>
                  <a:pt x="379" y="90"/>
                </a:lnTo>
                <a:lnTo>
                  <a:pt x="394" y="104"/>
                </a:lnTo>
                <a:lnTo>
                  <a:pt x="394" y="219"/>
                </a:lnTo>
                <a:lnTo>
                  <a:pt x="407" y="231"/>
                </a:lnTo>
                <a:lnTo>
                  <a:pt x="407" y="309"/>
                </a:lnTo>
                <a:lnTo>
                  <a:pt x="422" y="321"/>
                </a:lnTo>
                <a:lnTo>
                  <a:pt x="422" y="372"/>
                </a:lnTo>
                <a:lnTo>
                  <a:pt x="452" y="398"/>
                </a:lnTo>
                <a:lnTo>
                  <a:pt x="437" y="398"/>
                </a:lnTo>
                <a:lnTo>
                  <a:pt x="452" y="398"/>
                </a:lnTo>
                <a:lnTo>
                  <a:pt x="467" y="411"/>
                </a:lnTo>
                <a:lnTo>
                  <a:pt x="481" y="411"/>
                </a:lnTo>
                <a:lnTo>
                  <a:pt x="496" y="411"/>
                </a:lnTo>
                <a:lnTo>
                  <a:pt x="511" y="398"/>
                </a:lnTo>
                <a:lnTo>
                  <a:pt x="524" y="398"/>
                </a:lnTo>
                <a:lnTo>
                  <a:pt x="539" y="411"/>
                </a:lnTo>
                <a:lnTo>
                  <a:pt x="554" y="411"/>
                </a:lnTo>
                <a:lnTo>
                  <a:pt x="568" y="423"/>
                </a:lnTo>
                <a:lnTo>
                  <a:pt x="583" y="423"/>
                </a:lnTo>
                <a:lnTo>
                  <a:pt x="598" y="437"/>
                </a:lnTo>
                <a:lnTo>
                  <a:pt x="613" y="437"/>
                </a:lnTo>
                <a:lnTo>
                  <a:pt x="626" y="437"/>
                </a:lnTo>
                <a:lnTo>
                  <a:pt x="641" y="437"/>
                </a:lnTo>
                <a:lnTo>
                  <a:pt x="656" y="437"/>
                </a:lnTo>
                <a:lnTo>
                  <a:pt x="670" y="437"/>
                </a:lnTo>
                <a:lnTo>
                  <a:pt x="685" y="437"/>
                </a:lnTo>
                <a:lnTo>
                  <a:pt x="700" y="437"/>
                </a:lnTo>
                <a:lnTo>
                  <a:pt x="713" y="437"/>
                </a:lnTo>
                <a:lnTo>
                  <a:pt x="728" y="437"/>
                </a:lnTo>
                <a:lnTo>
                  <a:pt x="743" y="437"/>
                </a:lnTo>
                <a:lnTo>
                  <a:pt x="757" y="437"/>
                </a:lnTo>
                <a:lnTo>
                  <a:pt x="772" y="437"/>
                </a:lnTo>
                <a:lnTo>
                  <a:pt x="787" y="437"/>
                </a:lnTo>
                <a:lnTo>
                  <a:pt x="801" y="437"/>
                </a:lnTo>
                <a:lnTo>
                  <a:pt x="816" y="437"/>
                </a:lnTo>
                <a:lnTo>
                  <a:pt x="831" y="437"/>
                </a:lnTo>
                <a:lnTo>
                  <a:pt x="846" y="437"/>
                </a:lnTo>
                <a:lnTo>
                  <a:pt x="859" y="437"/>
                </a:lnTo>
                <a:lnTo>
                  <a:pt x="874" y="437"/>
                </a:lnTo>
                <a:lnTo>
                  <a:pt x="889" y="437"/>
                </a:lnTo>
                <a:lnTo>
                  <a:pt x="903" y="437"/>
                </a:lnTo>
                <a:lnTo>
                  <a:pt x="918" y="437"/>
                </a:lnTo>
                <a:lnTo>
                  <a:pt x="933" y="437"/>
                </a:lnTo>
                <a:lnTo>
                  <a:pt x="946" y="437"/>
                </a:lnTo>
                <a:lnTo>
                  <a:pt x="961" y="437"/>
                </a:lnTo>
                <a:lnTo>
                  <a:pt x="976" y="437"/>
                </a:lnTo>
                <a:lnTo>
                  <a:pt x="990" y="437"/>
                </a:lnTo>
                <a:lnTo>
                  <a:pt x="1005" y="437"/>
                </a:lnTo>
                <a:lnTo>
                  <a:pt x="1020" y="437"/>
                </a:lnTo>
                <a:lnTo>
                  <a:pt x="1033" y="437"/>
                </a:lnTo>
                <a:lnTo>
                  <a:pt x="1048" y="437"/>
                </a:lnTo>
                <a:lnTo>
                  <a:pt x="1063" y="437"/>
                </a:lnTo>
                <a:lnTo>
                  <a:pt x="1078" y="437"/>
                </a:lnTo>
                <a:lnTo>
                  <a:pt x="1092" y="437"/>
                </a:lnTo>
                <a:lnTo>
                  <a:pt x="1107" y="437"/>
                </a:lnTo>
                <a:lnTo>
                  <a:pt x="1122" y="437"/>
                </a:lnTo>
                <a:lnTo>
                  <a:pt x="1135" y="437"/>
                </a:lnTo>
                <a:lnTo>
                  <a:pt x="1150" y="437"/>
                </a:lnTo>
                <a:lnTo>
                  <a:pt x="1165" y="437"/>
                </a:lnTo>
                <a:lnTo>
                  <a:pt x="1179" y="437"/>
                </a:lnTo>
                <a:lnTo>
                  <a:pt x="1194" y="437"/>
                </a:lnTo>
                <a:lnTo>
                  <a:pt x="1209" y="437"/>
                </a:lnTo>
                <a:lnTo>
                  <a:pt x="1222" y="437"/>
                </a:lnTo>
                <a:lnTo>
                  <a:pt x="1237" y="437"/>
                </a:lnTo>
                <a:lnTo>
                  <a:pt x="1252" y="437"/>
                </a:lnTo>
                <a:lnTo>
                  <a:pt x="1266" y="437"/>
                </a:lnTo>
                <a:lnTo>
                  <a:pt x="1281" y="437"/>
                </a:lnTo>
                <a:lnTo>
                  <a:pt x="1296" y="437"/>
                </a:lnTo>
                <a:lnTo>
                  <a:pt x="1311" y="437"/>
                </a:lnTo>
                <a:lnTo>
                  <a:pt x="1324" y="437"/>
                </a:lnTo>
                <a:lnTo>
                  <a:pt x="1339" y="437"/>
                </a:lnTo>
                <a:lnTo>
                  <a:pt x="1354" y="437"/>
                </a:lnTo>
                <a:lnTo>
                  <a:pt x="1368" y="437"/>
                </a:lnTo>
                <a:lnTo>
                  <a:pt x="1383" y="437"/>
                </a:lnTo>
                <a:lnTo>
                  <a:pt x="1398" y="437"/>
                </a:lnTo>
                <a:lnTo>
                  <a:pt x="1411" y="437"/>
                </a:lnTo>
                <a:lnTo>
                  <a:pt x="1426" y="437"/>
                </a:lnTo>
                <a:lnTo>
                  <a:pt x="1441" y="437"/>
                </a:lnTo>
                <a:lnTo>
                  <a:pt x="1455" y="437"/>
                </a:lnTo>
                <a:lnTo>
                  <a:pt x="1470" y="437"/>
                </a:lnTo>
                <a:lnTo>
                  <a:pt x="1485" y="437"/>
                </a:lnTo>
                <a:lnTo>
                  <a:pt x="1499" y="437"/>
                </a:lnTo>
                <a:lnTo>
                  <a:pt x="1514" y="437"/>
                </a:lnTo>
                <a:lnTo>
                  <a:pt x="1529" y="437"/>
                </a:lnTo>
                <a:lnTo>
                  <a:pt x="1542" y="437"/>
                </a:lnTo>
              </a:path>
            </a:pathLst>
          </a:cu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id="{986D2854-19A2-AC23-BFDA-F0936BD3AB28}"/>
              </a:ext>
            </a:extLst>
          </p:cNvPr>
          <p:cNvSpPr>
            <a:spLocks/>
          </p:cNvSpPr>
          <p:nvPr/>
        </p:nvSpPr>
        <p:spPr bwMode="auto">
          <a:xfrm>
            <a:off x="3121880" y="4683553"/>
            <a:ext cx="839533" cy="655707"/>
          </a:xfrm>
          <a:custGeom>
            <a:avLst/>
            <a:gdLst>
              <a:gd name="T0" fmla="*/ 30 w 1353"/>
              <a:gd name="T1" fmla="*/ 411 h 1116"/>
              <a:gd name="T2" fmla="*/ 74 w 1353"/>
              <a:gd name="T3" fmla="*/ 423 h 1116"/>
              <a:gd name="T4" fmla="*/ 117 w 1353"/>
              <a:gd name="T5" fmla="*/ 411 h 1116"/>
              <a:gd name="T6" fmla="*/ 161 w 1353"/>
              <a:gd name="T7" fmla="*/ 436 h 1116"/>
              <a:gd name="T8" fmla="*/ 204 w 1353"/>
              <a:gd name="T9" fmla="*/ 423 h 1116"/>
              <a:gd name="T10" fmla="*/ 219 w 1353"/>
              <a:gd name="T11" fmla="*/ 231 h 1116"/>
              <a:gd name="T12" fmla="*/ 248 w 1353"/>
              <a:gd name="T13" fmla="*/ 668 h 1116"/>
              <a:gd name="T14" fmla="*/ 263 w 1353"/>
              <a:gd name="T15" fmla="*/ 1091 h 1116"/>
              <a:gd name="T16" fmla="*/ 278 w 1353"/>
              <a:gd name="T17" fmla="*/ 474 h 1116"/>
              <a:gd name="T18" fmla="*/ 306 w 1353"/>
              <a:gd name="T19" fmla="*/ 282 h 1116"/>
              <a:gd name="T20" fmla="*/ 321 w 1353"/>
              <a:gd name="T21" fmla="*/ 205 h 1116"/>
              <a:gd name="T22" fmla="*/ 350 w 1353"/>
              <a:gd name="T23" fmla="*/ 154 h 1116"/>
              <a:gd name="T24" fmla="*/ 365 w 1353"/>
              <a:gd name="T25" fmla="*/ 39 h 1116"/>
              <a:gd name="T26" fmla="*/ 408 w 1353"/>
              <a:gd name="T27" fmla="*/ 25 h 1116"/>
              <a:gd name="T28" fmla="*/ 422 w 1353"/>
              <a:gd name="T29" fmla="*/ 244 h 1116"/>
              <a:gd name="T30" fmla="*/ 452 w 1353"/>
              <a:gd name="T31" fmla="*/ 333 h 1116"/>
              <a:gd name="T32" fmla="*/ 480 w 1353"/>
              <a:gd name="T33" fmla="*/ 385 h 1116"/>
              <a:gd name="T34" fmla="*/ 524 w 1353"/>
              <a:gd name="T35" fmla="*/ 385 h 1116"/>
              <a:gd name="T36" fmla="*/ 567 w 1353"/>
              <a:gd name="T37" fmla="*/ 385 h 1116"/>
              <a:gd name="T38" fmla="*/ 611 w 1353"/>
              <a:gd name="T39" fmla="*/ 411 h 1116"/>
              <a:gd name="T40" fmla="*/ 655 w 1353"/>
              <a:gd name="T41" fmla="*/ 423 h 1116"/>
              <a:gd name="T42" fmla="*/ 698 w 1353"/>
              <a:gd name="T43" fmla="*/ 423 h 1116"/>
              <a:gd name="T44" fmla="*/ 743 w 1353"/>
              <a:gd name="T45" fmla="*/ 436 h 1116"/>
              <a:gd name="T46" fmla="*/ 787 w 1353"/>
              <a:gd name="T47" fmla="*/ 423 h 1116"/>
              <a:gd name="T48" fmla="*/ 830 w 1353"/>
              <a:gd name="T49" fmla="*/ 423 h 1116"/>
              <a:gd name="T50" fmla="*/ 874 w 1353"/>
              <a:gd name="T51" fmla="*/ 436 h 1116"/>
              <a:gd name="T52" fmla="*/ 902 w 1353"/>
              <a:gd name="T53" fmla="*/ 295 h 1116"/>
              <a:gd name="T54" fmla="*/ 917 w 1353"/>
              <a:gd name="T55" fmla="*/ 321 h 1116"/>
              <a:gd name="T56" fmla="*/ 946 w 1353"/>
              <a:gd name="T57" fmla="*/ 924 h 1116"/>
              <a:gd name="T58" fmla="*/ 961 w 1353"/>
              <a:gd name="T59" fmla="*/ 732 h 1116"/>
              <a:gd name="T60" fmla="*/ 989 w 1353"/>
              <a:gd name="T61" fmla="*/ 346 h 1116"/>
              <a:gd name="T62" fmla="*/ 1004 w 1353"/>
              <a:gd name="T63" fmla="*/ 231 h 1116"/>
              <a:gd name="T64" fmla="*/ 1033 w 1353"/>
              <a:gd name="T65" fmla="*/ 166 h 1116"/>
              <a:gd name="T66" fmla="*/ 1048 w 1353"/>
              <a:gd name="T67" fmla="*/ 64 h 1116"/>
              <a:gd name="T68" fmla="*/ 1076 w 1353"/>
              <a:gd name="T69" fmla="*/ 0 h 1116"/>
              <a:gd name="T70" fmla="*/ 1106 w 1353"/>
              <a:gd name="T71" fmla="*/ 64 h 1116"/>
              <a:gd name="T72" fmla="*/ 1120 w 1353"/>
              <a:gd name="T73" fmla="*/ 282 h 1116"/>
              <a:gd name="T74" fmla="*/ 1163 w 1353"/>
              <a:gd name="T75" fmla="*/ 360 h 1116"/>
              <a:gd name="T76" fmla="*/ 1193 w 1353"/>
              <a:gd name="T77" fmla="*/ 372 h 1116"/>
              <a:gd name="T78" fmla="*/ 1237 w 1353"/>
              <a:gd name="T79" fmla="*/ 360 h 1116"/>
              <a:gd name="T80" fmla="*/ 1280 w 1353"/>
              <a:gd name="T81" fmla="*/ 385 h 1116"/>
              <a:gd name="T82" fmla="*/ 1324 w 1353"/>
              <a:gd name="T83" fmla="*/ 397 h 1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353" h="1116">
                <a:moveTo>
                  <a:pt x="0" y="411"/>
                </a:moveTo>
                <a:lnTo>
                  <a:pt x="15" y="411"/>
                </a:lnTo>
                <a:lnTo>
                  <a:pt x="30" y="411"/>
                </a:lnTo>
                <a:lnTo>
                  <a:pt x="45" y="423"/>
                </a:lnTo>
                <a:lnTo>
                  <a:pt x="59" y="423"/>
                </a:lnTo>
                <a:lnTo>
                  <a:pt x="74" y="423"/>
                </a:lnTo>
                <a:lnTo>
                  <a:pt x="89" y="423"/>
                </a:lnTo>
                <a:lnTo>
                  <a:pt x="102" y="411"/>
                </a:lnTo>
                <a:lnTo>
                  <a:pt x="117" y="411"/>
                </a:lnTo>
                <a:lnTo>
                  <a:pt x="132" y="411"/>
                </a:lnTo>
                <a:lnTo>
                  <a:pt x="146" y="423"/>
                </a:lnTo>
                <a:lnTo>
                  <a:pt x="161" y="436"/>
                </a:lnTo>
                <a:lnTo>
                  <a:pt x="176" y="436"/>
                </a:lnTo>
                <a:lnTo>
                  <a:pt x="189" y="436"/>
                </a:lnTo>
                <a:lnTo>
                  <a:pt x="204" y="423"/>
                </a:lnTo>
                <a:lnTo>
                  <a:pt x="204" y="372"/>
                </a:lnTo>
                <a:lnTo>
                  <a:pt x="219" y="346"/>
                </a:lnTo>
                <a:lnTo>
                  <a:pt x="219" y="231"/>
                </a:lnTo>
                <a:lnTo>
                  <a:pt x="233" y="231"/>
                </a:lnTo>
                <a:lnTo>
                  <a:pt x="233" y="603"/>
                </a:lnTo>
                <a:lnTo>
                  <a:pt x="248" y="668"/>
                </a:lnTo>
                <a:lnTo>
                  <a:pt x="248" y="1014"/>
                </a:lnTo>
                <a:lnTo>
                  <a:pt x="263" y="1052"/>
                </a:lnTo>
                <a:lnTo>
                  <a:pt x="263" y="1091"/>
                </a:lnTo>
                <a:lnTo>
                  <a:pt x="263" y="975"/>
                </a:lnTo>
                <a:lnTo>
                  <a:pt x="278" y="911"/>
                </a:lnTo>
                <a:lnTo>
                  <a:pt x="278" y="474"/>
                </a:lnTo>
                <a:lnTo>
                  <a:pt x="291" y="448"/>
                </a:lnTo>
                <a:lnTo>
                  <a:pt x="291" y="295"/>
                </a:lnTo>
                <a:lnTo>
                  <a:pt x="306" y="282"/>
                </a:lnTo>
                <a:lnTo>
                  <a:pt x="306" y="244"/>
                </a:lnTo>
                <a:lnTo>
                  <a:pt x="321" y="231"/>
                </a:lnTo>
                <a:lnTo>
                  <a:pt x="321" y="205"/>
                </a:lnTo>
                <a:lnTo>
                  <a:pt x="335" y="192"/>
                </a:lnTo>
                <a:lnTo>
                  <a:pt x="335" y="166"/>
                </a:lnTo>
                <a:lnTo>
                  <a:pt x="350" y="154"/>
                </a:lnTo>
                <a:lnTo>
                  <a:pt x="350" y="102"/>
                </a:lnTo>
                <a:lnTo>
                  <a:pt x="365" y="90"/>
                </a:lnTo>
                <a:lnTo>
                  <a:pt x="365" y="39"/>
                </a:lnTo>
                <a:lnTo>
                  <a:pt x="378" y="25"/>
                </a:lnTo>
                <a:lnTo>
                  <a:pt x="378" y="0"/>
                </a:lnTo>
                <a:lnTo>
                  <a:pt x="408" y="25"/>
                </a:lnTo>
                <a:lnTo>
                  <a:pt x="408" y="115"/>
                </a:lnTo>
                <a:lnTo>
                  <a:pt x="422" y="141"/>
                </a:lnTo>
                <a:lnTo>
                  <a:pt x="422" y="244"/>
                </a:lnTo>
                <a:lnTo>
                  <a:pt x="437" y="256"/>
                </a:lnTo>
                <a:lnTo>
                  <a:pt x="437" y="321"/>
                </a:lnTo>
                <a:lnTo>
                  <a:pt x="452" y="333"/>
                </a:lnTo>
                <a:lnTo>
                  <a:pt x="452" y="360"/>
                </a:lnTo>
                <a:lnTo>
                  <a:pt x="465" y="372"/>
                </a:lnTo>
                <a:lnTo>
                  <a:pt x="480" y="385"/>
                </a:lnTo>
                <a:lnTo>
                  <a:pt x="495" y="397"/>
                </a:lnTo>
                <a:lnTo>
                  <a:pt x="510" y="397"/>
                </a:lnTo>
                <a:lnTo>
                  <a:pt x="524" y="385"/>
                </a:lnTo>
                <a:lnTo>
                  <a:pt x="539" y="385"/>
                </a:lnTo>
                <a:lnTo>
                  <a:pt x="554" y="385"/>
                </a:lnTo>
                <a:lnTo>
                  <a:pt x="567" y="385"/>
                </a:lnTo>
                <a:lnTo>
                  <a:pt x="582" y="397"/>
                </a:lnTo>
                <a:lnTo>
                  <a:pt x="597" y="411"/>
                </a:lnTo>
                <a:lnTo>
                  <a:pt x="611" y="411"/>
                </a:lnTo>
                <a:lnTo>
                  <a:pt x="626" y="411"/>
                </a:lnTo>
                <a:lnTo>
                  <a:pt x="641" y="423"/>
                </a:lnTo>
                <a:lnTo>
                  <a:pt x="655" y="423"/>
                </a:lnTo>
                <a:lnTo>
                  <a:pt x="670" y="423"/>
                </a:lnTo>
                <a:lnTo>
                  <a:pt x="685" y="423"/>
                </a:lnTo>
                <a:lnTo>
                  <a:pt x="698" y="423"/>
                </a:lnTo>
                <a:lnTo>
                  <a:pt x="713" y="423"/>
                </a:lnTo>
                <a:lnTo>
                  <a:pt x="728" y="423"/>
                </a:lnTo>
                <a:lnTo>
                  <a:pt x="743" y="436"/>
                </a:lnTo>
                <a:lnTo>
                  <a:pt x="757" y="436"/>
                </a:lnTo>
                <a:lnTo>
                  <a:pt x="772" y="436"/>
                </a:lnTo>
                <a:lnTo>
                  <a:pt x="787" y="423"/>
                </a:lnTo>
                <a:lnTo>
                  <a:pt x="800" y="423"/>
                </a:lnTo>
                <a:lnTo>
                  <a:pt x="815" y="423"/>
                </a:lnTo>
                <a:lnTo>
                  <a:pt x="830" y="423"/>
                </a:lnTo>
                <a:lnTo>
                  <a:pt x="844" y="436"/>
                </a:lnTo>
                <a:lnTo>
                  <a:pt x="859" y="436"/>
                </a:lnTo>
                <a:lnTo>
                  <a:pt x="874" y="436"/>
                </a:lnTo>
                <a:lnTo>
                  <a:pt x="887" y="423"/>
                </a:lnTo>
                <a:lnTo>
                  <a:pt x="902" y="411"/>
                </a:lnTo>
                <a:lnTo>
                  <a:pt x="902" y="295"/>
                </a:lnTo>
                <a:lnTo>
                  <a:pt x="917" y="270"/>
                </a:lnTo>
                <a:lnTo>
                  <a:pt x="917" y="231"/>
                </a:lnTo>
                <a:lnTo>
                  <a:pt x="917" y="321"/>
                </a:lnTo>
                <a:lnTo>
                  <a:pt x="931" y="385"/>
                </a:lnTo>
                <a:lnTo>
                  <a:pt x="931" y="885"/>
                </a:lnTo>
                <a:lnTo>
                  <a:pt x="946" y="924"/>
                </a:lnTo>
                <a:lnTo>
                  <a:pt x="946" y="1116"/>
                </a:lnTo>
                <a:lnTo>
                  <a:pt x="961" y="1116"/>
                </a:lnTo>
                <a:lnTo>
                  <a:pt x="961" y="732"/>
                </a:lnTo>
                <a:lnTo>
                  <a:pt x="974" y="654"/>
                </a:lnTo>
                <a:lnTo>
                  <a:pt x="974" y="360"/>
                </a:lnTo>
                <a:lnTo>
                  <a:pt x="989" y="346"/>
                </a:lnTo>
                <a:lnTo>
                  <a:pt x="989" y="270"/>
                </a:lnTo>
                <a:lnTo>
                  <a:pt x="1004" y="256"/>
                </a:lnTo>
                <a:lnTo>
                  <a:pt x="1004" y="231"/>
                </a:lnTo>
                <a:lnTo>
                  <a:pt x="1019" y="217"/>
                </a:lnTo>
                <a:lnTo>
                  <a:pt x="1019" y="180"/>
                </a:lnTo>
                <a:lnTo>
                  <a:pt x="1033" y="166"/>
                </a:lnTo>
                <a:lnTo>
                  <a:pt x="1033" y="129"/>
                </a:lnTo>
                <a:lnTo>
                  <a:pt x="1048" y="115"/>
                </a:lnTo>
                <a:lnTo>
                  <a:pt x="1048" y="64"/>
                </a:lnTo>
                <a:lnTo>
                  <a:pt x="1063" y="51"/>
                </a:lnTo>
                <a:lnTo>
                  <a:pt x="1063" y="13"/>
                </a:lnTo>
                <a:lnTo>
                  <a:pt x="1076" y="0"/>
                </a:lnTo>
                <a:lnTo>
                  <a:pt x="1091" y="13"/>
                </a:lnTo>
                <a:lnTo>
                  <a:pt x="1091" y="51"/>
                </a:lnTo>
                <a:lnTo>
                  <a:pt x="1106" y="64"/>
                </a:lnTo>
                <a:lnTo>
                  <a:pt x="1106" y="166"/>
                </a:lnTo>
                <a:lnTo>
                  <a:pt x="1120" y="180"/>
                </a:lnTo>
                <a:lnTo>
                  <a:pt x="1120" y="282"/>
                </a:lnTo>
                <a:lnTo>
                  <a:pt x="1135" y="295"/>
                </a:lnTo>
                <a:lnTo>
                  <a:pt x="1135" y="333"/>
                </a:lnTo>
                <a:lnTo>
                  <a:pt x="1163" y="360"/>
                </a:lnTo>
                <a:lnTo>
                  <a:pt x="1163" y="372"/>
                </a:lnTo>
                <a:lnTo>
                  <a:pt x="1178" y="372"/>
                </a:lnTo>
                <a:lnTo>
                  <a:pt x="1193" y="372"/>
                </a:lnTo>
                <a:lnTo>
                  <a:pt x="1207" y="372"/>
                </a:lnTo>
                <a:lnTo>
                  <a:pt x="1222" y="360"/>
                </a:lnTo>
                <a:lnTo>
                  <a:pt x="1237" y="360"/>
                </a:lnTo>
                <a:lnTo>
                  <a:pt x="1252" y="360"/>
                </a:lnTo>
                <a:lnTo>
                  <a:pt x="1265" y="372"/>
                </a:lnTo>
                <a:lnTo>
                  <a:pt x="1280" y="385"/>
                </a:lnTo>
                <a:lnTo>
                  <a:pt x="1296" y="385"/>
                </a:lnTo>
                <a:lnTo>
                  <a:pt x="1309" y="397"/>
                </a:lnTo>
                <a:lnTo>
                  <a:pt x="1324" y="397"/>
                </a:lnTo>
                <a:lnTo>
                  <a:pt x="1339" y="397"/>
                </a:lnTo>
                <a:lnTo>
                  <a:pt x="1353" y="411"/>
                </a:lnTo>
              </a:path>
            </a:pathLst>
          </a:cu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6" name="Rectangle 66">
            <a:extLst>
              <a:ext uri="{FF2B5EF4-FFF2-40B4-BE49-F238E27FC236}">
                <a16:creationId xmlns:a16="http://schemas.microsoft.com/office/drawing/2014/main" id="{A86C4063-9F53-FE9C-7C8E-8C86FB9C3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8763" y="3537306"/>
            <a:ext cx="201700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Anomaly Detection</a:t>
            </a:r>
          </a:p>
        </p:txBody>
      </p:sp>
      <p:sp>
        <p:nvSpPr>
          <p:cNvPr id="71" name="Rectangle 5">
            <a:extLst>
              <a:ext uri="{FF2B5EF4-FFF2-40B4-BE49-F238E27FC236}">
                <a16:creationId xmlns:a16="http://schemas.microsoft.com/office/drawing/2014/main" id="{0FCEDFCB-6048-E2AE-5418-587E50068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452" y="1152389"/>
            <a:ext cx="3159095" cy="2137081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outerShdw dist="107763" dir="81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2" name="Rectangle 29">
            <a:extLst>
              <a:ext uri="{FF2B5EF4-FFF2-40B4-BE49-F238E27FC236}">
                <a16:creationId xmlns:a16="http://schemas.microsoft.com/office/drawing/2014/main" id="{29E20D3E-15DB-FAEA-ED55-1CB95A459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6657" y="996923"/>
            <a:ext cx="18582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3200" dirty="0"/>
              <a:t> </a:t>
            </a: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Regression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771EC66-18CC-1E83-FCB2-454D2F785BA8}"/>
              </a:ext>
            </a:extLst>
          </p:cNvPr>
          <p:cNvSpPr txBox="1"/>
          <p:nvPr/>
        </p:nvSpPr>
        <p:spPr>
          <a:xfrm flipV="1">
            <a:off x="9647063" y="4902416"/>
            <a:ext cx="45719" cy="4571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1219170">
              <a:buClrTx/>
              <a:buSzPct val="100000"/>
            </a:pPr>
            <a:endParaRPr lang="en-US" sz="2133" kern="1200">
              <a:solidFill>
                <a:prstClr val="black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6843CA0-9D54-4F6D-846A-9D085C262380}"/>
              </a:ext>
            </a:extLst>
          </p:cNvPr>
          <p:cNvGrpSpPr/>
          <p:nvPr/>
        </p:nvGrpSpPr>
        <p:grpSpPr>
          <a:xfrm>
            <a:off x="1340816" y="1407220"/>
            <a:ext cx="2771976" cy="1488576"/>
            <a:chOff x="844159" y="1082506"/>
            <a:chExt cx="7116472" cy="3236069"/>
          </a:xfrm>
        </p:grpSpPr>
        <p:sp>
          <p:nvSpPr>
            <p:cNvPr id="30" name="Content Placeholder 2">
              <a:extLst>
                <a:ext uri="{FF2B5EF4-FFF2-40B4-BE49-F238E27FC236}">
                  <a16:creationId xmlns:a16="http://schemas.microsoft.com/office/drawing/2014/main" id="{D50E26E7-DDED-B961-14D0-09CB84456CC8}"/>
                </a:ext>
              </a:extLst>
            </p:cNvPr>
            <p:cNvSpPr txBox="1">
              <a:spLocks/>
            </p:cNvSpPr>
            <p:nvPr/>
          </p:nvSpPr>
          <p:spPr>
            <a:xfrm>
              <a:off x="4291764" y="3090836"/>
              <a:ext cx="2139736" cy="581990"/>
            </a:xfrm>
            <a:prstGeom prst="rect">
              <a:avLst/>
            </a:prstGeom>
          </p:spPr>
          <p:txBody>
            <a:bodyPr lIns="0" tIns="0" rIns="0" bIns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r>
                <a:rPr lang="en-GB" sz="1000" i="1" dirty="0"/>
                <a:t>Classify </a:t>
              </a:r>
              <a:br>
                <a:rPr lang="en-GB" sz="1000" i="1" dirty="0"/>
              </a:br>
              <a:r>
                <a:rPr lang="en-GB" sz="1000" i="1" dirty="0"/>
                <a:t>unlabelled series</a:t>
              </a:r>
              <a:endParaRPr lang="en-US" sz="1000" dirty="0"/>
            </a:p>
          </p:txBody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77E2E360-A82B-A7B0-1CD8-7DD81CB3EEC0}"/>
                </a:ext>
              </a:extLst>
            </p:cNvPr>
            <p:cNvSpPr/>
            <p:nvPr/>
          </p:nvSpPr>
          <p:spPr>
            <a:xfrm rot="423803">
              <a:off x="912354" y="3240473"/>
              <a:ext cx="6312861" cy="790184"/>
            </a:xfrm>
            <a:custGeom>
              <a:avLst/>
              <a:gdLst>
                <a:gd name="connsiteX0" fmla="*/ 0 w 8288594"/>
                <a:gd name="connsiteY0" fmla="*/ 1386577 h 1503118"/>
                <a:gd name="connsiteX1" fmla="*/ 2064775 w 8288594"/>
                <a:gd name="connsiteY1" fmla="*/ 228 h 1503118"/>
                <a:gd name="connsiteX2" fmla="*/ 3952568 w 8288594"/>
                <a:gd name="connsiteY2" fmla="*/ 1475067 h 1503118"/>
                <a:gd name="connsiteX3" fmla="*/ 8288594 w 8288594"/>
                <a:gd name="connsiteY3" fmla="*/ 826138 h 1503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88594" h="1503118">
                  <a:moveTo>
                    <a:pt x="0" y="1386577"/>
                  </a:moveTo>
                  <a:cubicBezTo>
                    <a:pt x="703007" y="686028"/>
                    <a:pt x="1406014" y="-14520"/>
                    <a:pt x="2064775" y="228"/>
                  </a:cubicBezTo>
                  <a:cubicBezTo>
                    <a:pt x="2723536" y="14976"/>
                    <a:pt x="2915265" y="1337415"/>
                    <a:pt x="3952568" y="1475067"/>
                  </a:cubicBezTo>
                  <a:cubicBezTo>
                    <a:pt x="4989871" y="1612719"/>
                    <a:pt x="6639232" y="1219428"/>
                    <a:pt x="8288594" y="826138"/>
                  </a:cubicBezTo>
                </a:path>
              </a:pathLst>
            </a:custGeom>
            <a:ln w="254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endParaRPr lang="en-US" sz="100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5AF3C78-46A4-16E1-4931-B1A9A61F84B9}"/>
                </a:ext>
              </a:extLst>
            </p:cNvPr>
            <p:cNvSpPr/>
            <p:nvPr/>
          </p:nvSpPr>
          <p:spPr>
            <a:xfrm rot="8625883">
              <a:off x="6194794" y="3046362"/>
              <a:ext cx="537160" cy="437015"/>
            </a:xfrm>
            <a:custGeom>
              <a:avLst/>
              <a:gdLst>
                <a:gd name="connsiteX0" fmla="*/ 3910 w 450950"/>
                <a:gd name="connsiteY0" fmla="*/ 0 h 660400"/>
                <a:gd name="connsiteX1" fmla="*/ 64870 w 450950"/>
                <a:gd name="connsiteY1" fmla="*/ 538480 h 660400"/>
                <a:gd name="connsiteX2" fmla="*/ 450950 w 450950"/>
                <a:gd name="connsiteY2" fmla="*/ 6604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0950" h="660400">
                  <a:moveTo>
                    <a:pt x="3910" y="0"/>
                  </a:moveTo>
                  <a:cubicBezTo>
                    <a:pt x="-2864" y="214206"/>
                    <a:pt x="-9637" y="428413"/>
                    <a:pt x="64870" y="538480"/>
                  </a:cubicBezTo>
                  <a:cubicBezTo>
                    <a:pt x="139377" y="648547"/>
                    <a:pt x="295163" y="654473"/>
                    <a:pt x="450950" y="66040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endParaRPr lang="en-GB" sz="1000"/>
            </a:p>
          </p:txBody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8150B078-179A-AAFC-A381-F87936992C08}"/>
                </a:ext>
              </a:extLst>
            </p:cNvPr>
            <p:cNvSpPr/>
            <p:nvPr/>
          </p:nvSpPr>
          <p:spPr>
            <a:xfrm>
              <a:off x="881009" y="1601092"/>
              <a:ext cx="6313494" cy="790941"/>
            </a:xfrm>
            <a:custGeom>
              <a:avLst/>
              <a:gdLst>
                <a:gd name="connsiteX0" fmla="*/ 0 w 4214191"/>
                <a:gd name="connsiteY0" fmla="*/ 2346183 h 2671025"/>
                <a:gd name="connsiteX1" fmla="*/ 1113183 w 4214191"/>
                <a:gd name="connsiteY1" fmla="*/ 549 h 2671025"/>
                <a:gd name="connsiteX2" fmla="*/ 2206487 w 4214191"/>
                <a:gd name="connsiteY2" fmla="*/ 2525088 h 2671025"/>
                <a:gd name="connsiteX3" fmla="*/ 4214191 w 4214191"/>
                <a:gd name="connsiteY3" fmla="*/ 2147401 h 267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14191" h="2671025">
                  <a:moveTo>
                    <a:pt x="0" y="2346183"/>
                  </a:moveTo>
                  <a:cubicBezTo>
                    <a:pt x="372717" y="1158457"/>
                    <a:pt x="745435" y="-29268"/>
                    <a:pt x="1113183" y="549"/>
                  </a:cubicBezTo>
                  <a:cubicBezTo>
                    <a:pt x="1480931" y="30366"/>
                    <a:pt x="1689652" y="2167279"/>
                    <a:pt x="2206487" y="2525088"/>
                  </a:cubicBezTo>
                  <a:cubicBezTo>
                    <a:pt x="2723322" y="2882897"/>
                    <a:pt x="3468756" y="2515149"/>
                    <a:pt x="4214191" y="2147401"/>
                  </a:cubicBezTo>
                </a:path>
              </a:pathLst>
            </a:custGeom>
            <a:ln w="25400" cap="rnd">
              <a:solidFill>
                <a:srgbClr val="0070C0"/>
              </a:solidFill>
              <a:headEnd type="none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endParaRPr lang="en-US" sz="1000"/>
            </a:p>
          </p:txBody>
        </p:sp>
        <p:sp>
          <p:nvSpPr>
            <p:cNvPr id="69" name="Freeform 9">
              <a:extLst>
                <a:ext uri="{FF2B5EF4-FFF2-40B4-BE49-F238E27FC236}">
                  <a16:creationId xmlns:a16="http://schemas.microsoft.com/office/drawing/2014/main" id="{E8D2FF6C-A618-8E16-2547-351DD0743362}"/>
                </a:ext>
              </a:extLst>
            </p:cNvPr>
            <p:cNvSpPr/>
            <p:nvPr/>
          </p:nvSpPr>
          <p:spPr>
            <a:xfrm rot="21446373">
              <a:off x="869957" y="1701640"/>
              <a:ext cx="6251817" cy="856319"/>
            </a:xfrm>
            <a:custGeom>
              <a:avLst/>
              <a:gdLst>
                <a:gd name="connsiteX0" fmla="*/ 0 w 8082116"/>
                <a:gd name="connsiteY0" fmla="*/ 619447 h 1628922"/>
                <a:gd name="connsiteX1" fmla="*/ 1091381 w 8082116"/>
                <a:gd name="connsiteY1" fmla="*/ 1445357 h 1628922"/>
                <a:gd name="connsiteX2" fmla="*/ 4984955 w 8082116"/>
                <a:gd name="connsiteY2" fmla="*/ 15 h 1628922"/>
                <a:gd name="connsiteX3" fmla="*/ 6843252 w 8082116"/>
                <a:gd name="connsiteY3" fmla="*/ 1415860 h 1628922"/>
                <a:gd name="connsiteX4" fmla="*/ 7905135 w 8082116"/>
                <a:gd name="connsiteY4" fmla="*/ 1622338 h 1628922"/>
                <a:gd name="connsiteX5" fmla="*/ 7905135 w 8082116"/>
                <a:gd name="connsiteY5" fmla="*/ 1622338 h 1628922"/>
                <a:gd name="connsiteX6" fmla="*/ 8082116 w 8082116"/>
                <a:gd name="connsiteY6" fmla="*/ 1622338 h 1628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82116" h="1628922">
                  <a:moveTo>
                    <a:pt x="0" y="619447"/>
                  </a:moveTo>
                  <a:cubicBezTo>
                    <a:pt x="130277" y="1084021"/>
                    <a:pt x="260555" y="1548596"/>
                    <a:pt x="1091381" y="1445357"/>
                  </a:cubicBezTo>
                  <a:cubicBezTo>
                    <a:pt x="1922207" y="1342118"/>
                    <a:pt x="4026310" y="4931"/>
                    <a:pt x="4984955" y="15"/>
                  </a:cubicBezTo>
                  <a:cubicBezTo>
                    <a:pt x="5943600" y="-4901"/>
                    <a:pt x="6356555" y="1145473"/>
                    <a:pt x="6843252" y="1415860"/>
                  </a:cubicBezTo>
                  <a:cubicBezTo>
                    <a:pt x="7329949" y="1686247"/>
                    <a:pt x="7905135" y="1622338"/>
                    <a:pt x="7905135" y="1622338"/>
                  </a:cubicBezTo>
                  <a:lnTo>
                    <a:pt x="7905135" y="1622338"/>
                  </a:lnTo>
                  <a:lnTo>
                    <a:pt x="8082116" y="1622338"/>
                  </a:lnTo>
                </a:path>
              </a:pathLst>
            </a:custGeom>
            <a:ln w="25400" cap="rnd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endParaRPr lang="en-US" sz="1000" dirty="0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E3EF1EF-B8C0-D148-D0B9-ABA89083B9C5}"/>
                </a:ext>
              </a:extLst>
            </p:cNvPr>
            <p:cNvCxnSpPr>
              <a:cxnSpLocks/>
            </p:cNvCxnSpPr>
            <p:nvPr/>
          </p:nvCxnSpPr>
          <p:spPr>
            <a:xfrm>
              <a:off x="844159" y="2662760"/>
              <a:ext cx="6962071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 11">
              <a:extLst>
                <a:ext uri="{FF2B5EF4-FFF2-40B4-BE49-F238E27FC236}">
                  <a16:creationId xmlns:a16="http://schemas.microsoft.com/office/drawing/2014/main" id="{9B9C04D5-FB54-BEE5-1775-9331AB1872A4}"/>
                </a:ext>
              </a:extLst>
            </p:cNvPr>
            <p:cNvSpPr/>
            <p:nvPr/>
          </p:nvSpPr>
          <p:spPr>
            <a:xfrm>
              <a:off x="864186" y="1478694"/>
              <a:ext cx="6313495" cy="856319"/>
            </a:xfrm>
            <a:custGeom>
              <a:avLst/>
              <a:gdLst>
                <a:gd name="connsiteX0" fmla="*/ 0 w 8082116"/>
                <a:gd name="connsiteY0" fmla="*/ 619447 h 1628922"/>
                <a:gd name="connsiteX1" fmla="*/ 1091381 w 8082116"/>
                <a:gd name="connsiteY1" fmla="*/ 1445357 h 1628922"/>
                <a:gd name="connsiteX2" fmla="*/ 4984955 w 8082116"/>
                <a:gd name="connsiteY2" fmla="*/ 15 h 1628922"/>
                <a:gd name="connsiteX3" fmla="*/ 6843252 w 8082116"/>
                <a:gd name="connsiteY3" fmla="*/ 1415860 h 1628922"/>
                <a:gd name="connsiteX4" fmla="*/ 7905135 w 8082116"/>
                <a:gd name="connsiteY4" fmla="*/ 1622338 h 1628922"/>
                <a:gd name="connsiteX5" fmla="*/ 7905135 w 8082116"/>
                <a:gd name="connsiteY5" fmla="*/ 1622338 h 1628922"/>
                <a:gd name="connsiteX6" fmla="*/ 8082116 w 8082116"/>
                <a:gd name="connsiteY6" fmla="*/ 1622338 h 1628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82116" h="1628922">
                  <a:moveTo>
                    <a:pt x="0" y="619447"/>
                  </a:moveTo>
                  <a:cubicBezTo>
                    <a:pt x="130277" y="1084021"/>
                    <a:pt x="260555" y="1548596"/>
                    <a:pt x="1091381" y="1445357"/>
                  </a:cubicBezTo>
                  <a:cubicBezTo>
                    <a:pt x="1922207" y="1342118"/>
                    <a:pt x="4026310" y="4931"/>
                    <a:pt x="4984955" y="15"/>
                  </a:cubicBezTo>
                  <a:cubicBezTo>
                    <a:pt x="5943600" y="-4901"/>
                    <a:pt x="6356555" y="1145473"/>
                    <a:pt x="6843252" y="1415860"/>
                  </a:cubicBezTo>
                  <a:cubicBezTo>
                    <a:pt x="7329949" y="1686247"/>
                    <a:pt x="7905135" y="1622338"/>
                    <a:pt x="7905135" y="1622338"/>
                  </a:cubicBezTo>
                  <a:lnTo>
                    <a:pt x="7905135" y="1622338"/>
                  </a:lnTo>
                  <a:lnTo>
                    <a:pt x="8082116" y="1622338"/>
                  </a:lnTo>
                </a:path>
              </a:pathLst>
            </a:custGeom>
            <a:ln w="25400" cap="rnd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endParaRPr lang="en-US" sz="1000" dirty="0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C3FBD6A-F754-DE09-AF60-72B0430FE104}"/>
                </a:ext>
              </a:extLst>
            </p:cNvPr>
            <p:cNvCxnSpPr>
              <a:cxnSpLocks/>
            </p:cNvCxnSpPr>
            <p:nvPr/>
          </p:nvCxnSpPr>
          <p:spPr>
            <a:xfrm>
              <a:off x="864186" y="4318574"/>
              <a:ext cx="6962071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CD12E6DA-9CBF-2CC7-A756-7B11D24699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4186" y="2956294"/>
              <a:ext cx="20027" cy="136228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20">
              <a:extLst>
                <a:ext uri="{FF2B5EF4-FFF2-40B4-BE49-F238E27FC236}">
                  <a16:creationId xmlns:a16="http://schemas.microsoft.com/office/drawing/2014/main" id="{D916A3E4-6B61-A1F0-84B9-AB34F44A1922}"/>
                </a:ext>
              </a:extLst>
            </p:cNvPr>
            <p:cNvSpPr txBox="1"/>
            <p:nvPr/>
          </p:nvSpPr>
          <p:spPr>
            <a:xfrm>
              <a:off x="6983435" y="3126638"/>
              <a:ext cx="917550" cy="54669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SzPct val="100000"/>
              </a:pPr>
              <a:r>
                <a:rPr lang="en-GB" sz="1000" b="1" dirty="0"/>
                <a:t>?</a:t>
              </a:r>
            </a:p>
          </p:txBody>
        </p:sp>
        <p:sp>
          <p:nvSpPr>
            <p:cNvPr id="82" name="Content Placeholder 2">
              <a:extLst>
                <a:ext uri="{FF2B5EF4-FFF2-40B4-BE49-F238E27FC236}">
                  <a16:creationId xmlns:a16="http://schemas.microsoft.com/office/drawing/2014/main" id="{45C17BBB-F52E-2B8B-F1F5-7DD3ED847A75}"/>
                </a:ext>
              </a:extLst>
            </p:cNvPr>
            <p:cNvSpPr txBox="1">
              <a:spLocks/>
            </p:cNvSpPr>
            <p:nvPr/>
          </p:nvSpPr>
          <p:spPr>
            <a:xfrm>
              <a:off x="5886574" y="1082506"/>
              <a:ext cx="2074057" cy="525304"/>
            </a:xfrm>
            <a:prstGeom prst="rect">
              <a:avLst/>
            </a:prstGeom>
          </p:spPr>
          <p:txBody>
            <a:bodyPr lIns="0" tIns="0" rIns="0" bIns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r>
                <a:rPr lang="en-US" sz="1000" i="1" dirty="0"/>
                <a:t>Labelled training series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E2376EE7-CFC2-2CE7-5E5B-02E6352BFDF7}"/>
                </a:ext>
              </a:extLst>
            </p:cNvPr>
            <p:cNvSpPr>
              <a:spLocks/>
            </p:cNvSpPr>
            <p:nvPr/>
          </p:nvSpPr>
          <p:spPr>
            <a:xfrm>
              <a:off x="7533663" y="3468700"/>
              <a:ext cx="360000" cy="36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endParaRPr lang="en-GB" sz="1000"/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913A32A2-8EAA-3F6D-7FC1-8C196C959C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4159" y="1300480"/>
              <a:ext cx="20027" cy="136228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B05BBDC3-BA3F-7C1C-909B-62A6C612F9F1}"/>
                </a:ext>
              </a:extLst>
            </p:cNvPr>
            <p:cNvSpPr/>
            <p:nvPr/>
          </p:nvSpPr>
          <p:spPr>
            <a:xfrm>
              <a:off x="7533663" y="3027797"/>
              <a:ext cx="360000" cy="36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endParaRPr lang="en-GB" sz="1000"/>
            </a:p>
          </p:txBody>
        </p:sp>
      </p:grpSp>
      <p:pic>
        <p:nvPicPr>
          <p:cNvPr id="86" name="Picture 85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A8408093-3458-D943-02D5-5A74958E7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260" y="1473394"/>
            <a:ext cx="3181287" cy="1813390"/>
          </a:xfrm>
          <a:prstGeom prst="rect">
            <a:avLst/>
          </a:prstGeom>
        </p:spPr>
      </p:pic>
      <p:sp>
        <p:nvSpPr>
          <p:cNvPr id="89" name="Rectangle 5">
            <a:extLst>
              <a:ext uri="{FF2B5EF4-FFF2-40B4-BE49-F238E27FC236}">
                <a16:creationId xmlns:a16="http://schemas.microsoft.com/office/drawing/2014/main" id="{CA4FAE23-E800-B8EF-5062-A495D28CA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5932" y="3556880"/>
            <a:ext cx="3159095" cy="2137081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outerShdw dist="107763" dir="81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96F3-3760-5DB6-E983-80DCA315B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3352" y="4236164"/>
            <a:ext cx="3242195" cy="1469447"/>
          </a:xfrm>
          <a:prstGeom prst="rect">
            <a:avLst/>
          </a:prstGeom>
        </p:spPr>
      </p:pic>
      <p:sp>
        <p:nvSpPr>
          <p:cNvPr id="34" name="Rectangle 31">
            <a:extLst>
              <a:ext uri="{FF2B5EF4-FFF2-40B4-BE49-F238E27FC236}">
                <a16:creationId xmlns:a16="http://schemas.microsoft.com/office/drawing/2014/main" id="{1A050437-EAF0-402E-3DA4-04DC3A548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0134" y="3632181"/>
            <a:ext cx="28703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en-US" sz="2400" dirty="0"/>
              <a:t>Similarity Search</a:t>
            </a:r>
            <a:endParaRPr lang="en-US" altLang="en-US" dirty="0"/>
          </a:p>
        </p:txBody>
      </p:sp>
      <p:pic>
        <p:nvPicPr>
          <p:cNvPr id="92" name="4V7UxzvJ0hbIEMVFCewfs_FYUbzlSnQI2RbEt4agt0Ipe9sjCtD8BAIRn6-_ISoBkKE9MmASnB8sMZtA5-8icFH2i7ucuJPjrbKO-_u7hC-txhakCoeC2QL5D9v4BRyTNvJjc-pYk6tb3dbH1VtVtfnLZ6P2nVM8GPehNfgr6uMWSITzz-_aKQ6_p7k=nw.png" descr="4V7UxzvJ0hbIEMVFCewfs_FYUbzlSnQI2RbEt4agt0Ipe9sjCtD8BAIRn6-_ISoBkKE9MmASnB8sMZtA5-8icFH2i7ucuJPjrbKO-_u7hC-txhakCoeC2QL5D9v4BRyTNvJjc-pYk6tb3dbH1VtVtfnLZ6P2nVM8GPehNfgr6uMWSITzz-_aKQ6_p7k=nw.png">
            <a:extLst>
              <a:ext uri="{FF2B5EF4-FFF2-40B4-BE49-F238E27FC236}">
                <a16:creationId xmlns:a16="http://schemas.microsoft.com/office/drawing/2014/main" id="{C103D1D3-BC7A-7BC3-1839-A664545960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4728" y="4305059"/>
            <a:ext cx="2934957" cy="753877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Rectangle 31">
            <a:extLst>
              <a:ext uri="{FF2B5EF4-FFF2-40B4-BE49-F238E27FC236}">
                <a16:creationId xmlns:a16="http://schemas.microsoft.com/office/drawing/2014/main" id="{73855C9E-2611-6C80-16E8-FFA9D96D4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818" y="3615836"/>
            <a:ext cx="28703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en-US" sz="2400" dirty="0"/>
              <a:t>Segmentation</a:t>
            </a:r>
            <a:endParaRPr lang="en-US" alt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E113039-B271-49B8-B2A7-446C6E97ABF4}"/>
              </a:ext>
            </a:extLst>
          </p:cNvPr>
          <p:cNvSpPr txBox="1"/>
          <p:nvPr/>
        </p:nvSpPr>
        <p:spPr>
          <a:xfrm>
            <a:off x="218188" y="5893975"/>
            <a:ext cx="11755624" cy="8567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  <a:prstDash val="dash"/>
            <a:bevel/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sz="6000" b="1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Deep learning</a:t>
            </a:r>
            <a:endParaRPr kumimoji="0" lang="en-GB" sz="6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635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F5146-F01F-413E-B715-720E0AD2E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9700" y="238900"/>
            <a:ext cx="12411400" cy="11223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Hands on with the </a:t>
            </a:r>
            <a:r>
              <a:rPr lang="en-US" sz="4000" dirty="0" err="1"/>
              <a:t>aeon</a:t>
            </a:r>
            <a:r>
              <a:rPr lang="en-US" sz="4000" dirty="0"/>
              <a:t> toolkit</a:t>
            </a:r>
            <a:br>
              <a:rPr lang="en-GB" sz="4000" dirty="0"/>
            </a:br>
            <a:endParaRPr lang="en-GB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95445B-E399-2027-E0A0-14AD13CFBD2D}"/>
              </a:ext>
            </a:extLst>
          </p:cNvPr>
          <p:cNvSpPr txBox="1"/>
          <p:nvPr/>
        </p:nvSpPr>
        <p:spPr>
          <a:xfrm>
            <a:off x="190500" y="1685777"/>
            <a:ext cx="11838271" cy="6882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  <a:prstDash val="dash"/>
            <a:bevel/>
          </a:ln>
        </p:spPr>
        <p:txBody>
          <a:bodyPr vert="horz" wrap="square" lIns="0" tIns="0" rIns="0" bIns="0" rtlCol="0" anchor="ctr" anchorCtr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sz="2000" b="1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aeon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1F56E8-F489-470C-5024-8BC29F461983}"/>
              </a:ext>
            </a:extLst>
          </p:cNvPr>
          <p:cNvSpPr txBox="1"/>
          <p:nvPr/>
        </p:nvSpPr>
        <p:spPr>
          <a:xfrm>
            <a:off x="1829340" y="900451"/>
            <a:ext cx="1549730" cy="688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  <a:prstDash val="dash"/>
            <a:bevel/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sz="2000" b="1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classification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BDB086-8DFD-8E8F-A1DB-E36D947D9430}"/>
              </a:ext>
            </a:extLst>
          </p:cNvPr>
          <p:cNvSpPr txBox="1"/>
          <p:nvPr/>
        </p:nvSpPr>
        <p:spPr>
          <a:xfrm>
            <a:off x="5107020" y="898912"/>
            <a:ext cx="1549730" cy="688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  <a:prstDash val="dash"/>
            <a:bevel/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sz="2000" b="1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regression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0642DD-D42F-9708-85A1-ECD7846E01CA}"/>
              </a:ext>
            </a:extLst>
          </p:cNvPr>
          <p:cNvSpPr txBox="1"/>
          <p:nvPr/>
        </p:nvSpPr>
        <p:spPr>
          <a:xfrm>
            <a:off x="3468180" y="900451"/>
            <a:ext cx="1549730" cy="688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  <a:prstDash val="dash"/>
            <a:bevel/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sz="2000" b="1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clustering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00AEA0-686F-AD58-7049-9EC74AE6CC58}"/>
              </a:ext>
            </a:extLst>
          </p:cNvPr>
          <p:cNvSpPr txBox="1"/>
          <p:nvPr/>
        </p:nvSpPr>
        <p:spPr>
          <a:xfrm>
            <a:off x="190500" y="900451"/>
            <a:ext cx="1549730" cy="688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  <a:prstDash val="dash"/>
            <a:bevel/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sz="2000" b="1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Similarity search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31A30C-18F7-AEE9-C68A-DAF5063ACA4F}"/>
              </a:ext>
            </a:extLst>
          </p:cNvPr>
          <p:cNvSpPr txBox="1"/>
          <p:nvPr/>
        </p:nvSpPr>
        <p:spPr>
          <a:xfrm>
            <a:off x="6745860" y="898912"/>
            <a:ext cx="1770264" cy="688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  <a:prstDash val="dash"/>
            <a:bevel/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sz="2000" b="1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transformations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D935F9-4C19-D82C-D2F0-2DB81E3B1572}"/>
              </a:ext>
            </a:extLst>
          </p:cNvPr>
          <p:cNvSpPr txBox="1"/>
          <p:nvPr/>
        </p:nvSpPr>
        <p:spPr>
          <a:xfrm>
            <a:off x="8605234" y="898912"/>
            <a:ext cx="1770264" cy="688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  <a:prstDash val="dash"/>
            <a:bevel/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sz="2000" b="1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distances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A6275B-7B9F-AB2D-9BE4-78942D942DAB}"/>
              </a:ext>
            </a:extLst>
          </p:cNvPr>
          <p:cNvSpPr txBox="1"/>
          <p:nvPr/>
        </p:nvSpPr>
        <p:spPr>
          <a:xfrm>
            <a:off x="10464608" y="898912"/>
            <a:ext cx="1564163" cy="688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  <a:prstDash val="dash"/>
            <a:bevel/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sz="2000" b="1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anomaly detection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0" name="Pentagon 19">
            <a:extLst>
              <a:ext uri="{FF2B5EF4-FFF2-40B4-BE49-F238E27FC236}">
                <a16:creationId xmlns:a16="http://schemas.microsoft.com/office/drawing/2014/main" id="{2013B523-8195-EEF7-1310-0B152C8D0BF5}"/>
              </a:ext>
            </a:extLst>
          </p:cNvPr>
          <p:cNvSpPr/>
          <p:nvPr/>
        </p:nvSpPr>
        <p:spPr>
          <a:xfrm>
            <a:off x="190500" y="2496874"/>
            <a:ext cx="4395270" cy="532076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3998" rIns="108000" rtlCol="0" anchor="ctr"/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sz="2600" b="1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Algorithm research</a:t>
            </a:r>
            <a:endParaRPr kumimoji="0" lang="en-GB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1D9FDCC2-418D-89EE-98C8-5626FDA5B9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7" y="2467196"/>
            <a:ext cx="1361005" cy="281115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087771D-D446-D2FA-DB76-A6B670435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4690" y="2488750"/>
            <a:ext cx="776384" cy="38389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74349E8-99F7-7B10-24BA-993F368A19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6975" y="2489793"/>
            <a:ext cx="376298" cy="54623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D774F84C-2708-112F-093C-A56862CFB2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8432" y="2471103"/>
            <a:ext cx="630919" cy="483048"/>
          </a:xfrm>
          <a:prstGeom prst="rect">
            <a:avLst/>
          </a:prstGeom>
          <a:ln w="25400">
            <a:solidFill>
              <a:schemeClr val="bg1"/>
            </a:solidFill>
            <a:miter lim="800000"/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55C08CA-8B90-D640-31AF-5049FE332A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4669" y="2455496"/>
            <a:ext cx="776386" cy="395804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7CF127A9-81D9-CA25-08EB-30EC3CEA26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71412" y="2891237"/>
            <a:ext cx="1023278" cy="30919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9B02F98-F62C-6F91-5FA7-ACA3F3ED50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56434" y="2436902"/>
            <a:ext cx="811313" cy="45433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C4164FE-8D19-83E5-5466-600C264622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49510" y="2831568"/>
            <a:ext cx="1170021" cy="394763"/>
          </a:xfrm>
          <a:prstGeom prst="rect">
            <a:avLst/>
          </a:prstGeom>
        </p:spPr>
      </p:pic>
      <p:sp>
        <p:nvSpPr>
          <p:cNvPr id="52" name="Pentagon 20">
            <a:extLst>
              <a:ext uri="{FF2B5EF4-FFF2-40B4-BE49-F238E27FC236}">
                <a16:creationId xmlns:a16="http://schemas.microsoft.com/office/drawing/2014/main" id="{7DC0480E-86B9-3DAC-88B9-547735B4FF6A}"/>
              </a:ext>
            </a:extLst>
          </p:cNvPr>
          <p:cNvSpPr/>
          <p:nvPr/>
        </p:nvSpPr>
        <p:spPr>
          <a:xfrm>
            <a:off x="158648" y="4612129"/>
            <a:ext cx="4395270" cy="488475"/>
          </a:xfrm>
          <a:prstGeom prst="homePlate">
            <a:avLst/>
          </a:prstGeom>
          <a:solidFill>
            <a:schemeClr val="accent4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3999" rtlCol="0" anchor="ctr"/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sz="2600" b="1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Industry application</a:t>
            </a:r>
            <a:endParaRPr kumimoji="0" lang="en-GB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CF4A64A1-9D0B-CB4D-6BB2-CEFF640E246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29916" y="4543050"/>
            <a:ext cx="1378704" cy="537904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6DD8B18C-D2D1-FAF2-5D71-758E286310E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74922" y="4526917"/>
            <a:ext cx="792999" cy="719992"/>
          </a:xfrm>
          <a:prstGeom prst="rect">
            <a:avLst/>
          </a:prstGeom>
        </p:spPr>
      </p:pic>
      <p:sp>
        <p:nvSpPr>
          <p:cNvPr id="55" name="Pentagon 21">
            <a:extLst>
              <a:ext uri="{FF2B5EF4-FFF2-40B4-BE49-F238E27FC236}">
                <a16:creationId xmlns:a16="http://schemas.microsoft.com/office/drawing/2014/main" id="{D532198A-B688-D634-A721-FF5887C627CC}"/>
              </a:ext>
            </a:extLst>
          </p:cNvPr>
          <p:cNvSpPr/>
          <p:nvPr/>
        </p:nvSpPr>
        <p:spPr>
          <a:xfrm>
            <a:off x="169393" y="3617388"/>
            <a:ext cx="4395269" cy="466777"/>
          </a:xfrm>
          <a:prstGeom prst="homePlat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sz="2600" b="1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Scientific research</a:t>
            </a:r>
            <a:endParaRPr kumimoji="0" lang="en-GB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7" name="Pentagon 21">
            <a:extLst>
              <a:ext uri="{FF2B5EF4-FFF2-40B4-BE49-F238E27FC236}">
                <a16:creationId xmlns:a16="http://schemas.microsoft.com/office/drawing/2014/main" id="{AA8FDFEA-AD59-8621-A7B2-BE969407275C}"/>
              </a:ext>
            </a:extLst>
          </p:cNvPr>
          <p:cNvSpPr/>
          <p:nvPr/>
        </p:nvSpPr>
        <p:spPr>
          <a:xfrm>
            <a:off x="158649" y="5730351"/>
            <a:ext cx="4395269" cy="466777"/>
          </a:xfrm>
          <a:prstGeom prst="homePlat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sz="2600" b="1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science community</a:t>
            </a:r>
            <a:endParaRPr kumimoji="0" lang="en-GB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59" name="Picture 2" descr="Google Summer of Code/2021 - MediaWiki">
            <a:extLst>
              <a:ext uri="{FF2B5EF4-FFF2-40B4-BE49-F238E27FC236}">
                <a16:creationId xmlns:a16="http://schemas.microsoft.com/office/drawing/2014/main" id="{2C275F74-7541-EE9C-C8DE-E78228859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528" y="5749634"/>
            <a:ext cx="802744" cy="802744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88877D47-90C0-61A9-265D-1D53B0C3B88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44251" y="5730351"/>
            <a:ext cx="1228536" cy="492886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65BC4A36-4BD4-A4B2-9922-2A26BD8294F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67921" y="5727722"/>
            <a:ext cx="905044" cy="755391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D782BEC3-7510-AA61-796F-A23B6AD4EB7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521984" y="4523432"/>
            <a:ext cx="1435188" cy="5719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62978C-35CD-C538-B95F-A57B0DA2CDE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823363" y="2455073"/>
            <a:ext cx="1295581" cy="5620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97466C-AC16-3592-0034-ABA7B98BC92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809997" y="3631670"/>
            <a:ext cx="4922829" cy="4357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60EA7E3-98B1-A025-7301-983C0E8A483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385004" y="3000996"/>
            <a:ext cx="1095152" cy="3085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6C99DB-CCED-42F0-E74F-4769C2B4CD9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536967" y="3032984"/>
            <a:ext cx="1017207" cy="3230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EBCB4C-CDC7-0F13-D460-2AFDEF87D5BA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978161" y="3429138"/>
            <a:ext cx="1017966" cy="6508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72B52B-32F4-D17F-0444-C4C72EE5A877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1055782" y="3069497"/>
            <a:ext cx="1104394" cy="40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39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0E459-2535-5082-B64B-176F4F745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435" y="147598"/>
            <a:ext cx="11107885" cy="922760"/>
          </a:xfrm>
        </p:spPr>
        <p:txBody>
          <a:bodyPr>
            <a:normAutofit/>
          </a:bodyPr>
          <a:lstStyle/>
          <a:p>
            <a:r>
              <a:rPr lang="en-US" sz="4000" dirty="0"/>
              <a:t>the </a:t>
            </a:r>
            <a:r>
              <a:rPr lang="en-US" sz="4000" dirty="0" err="1"/>
              <a:t>aeon</a:t>
            </a:r>
            <a:r>
              <a:rPr lang="en-US" sz="4000" dirty="0"/>
              <a:t> </a:t>
            </a:r>
            <a:r>
              <a:rPr lang="en-US" sz="4000" dirty="0" err="1"/>
              <a:t>tsml</a:t>
            </a:r>
            <a:r>
              <a:rPr lang="en-US" sz="4000" dirty="0"/>
              <a:t> toolkit</a:t>
            </a:r>
            <a:endParaRPr lang="en-AU" sz="4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3FF6B9-760A-AF0B-365C-8E267A2FB8EB}"/>
              </a:ext>
            </a:extLst>
          </p:cNvPr>
          <p:cNvSpPr txBox="1"/>
          <p:nvPr/>
        </p:nvSpPr>
        <p:spPr>
          <a:xfrm>
            <a:off x="2391505" y="966282"/>
            <a:ext cx="6123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https://github.com/aeon-toolkit/aeon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5ED05E-1238-FDFC-B099-E7364CC06108}"/>
              </a:ext>
            </a:extLst>
          </p:cNvPr>
          <p:cNvSpPr txBox="1"/>
          <p:nvPr/>
        </p:nvSpPr>
        <p:spPr>
          <a:xfrm>
            <a:off x="7199746" y="951406"/>
            <a:ext cx="6123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https://www.aeon-toolkit.org/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EB608A9-EBE3-C6A3-3962-6A0B9D2AF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78"/>
            <a:ext cx="2076740" cy="139084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91288A6-8784-39C5-31A8-E79DA4743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468" y="1402622"/>
            <a:ext cx="7259063" cy="2172003"/>
          </a:xfrm>
          <a:prstGeom prst="rect">
            <a:avLst/>
          </a:prstGeom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1BF71977-C326-CF09-8D43-54706E8FC17E}"/>
              </a:ext>
            </a:extLst>
          </p:cNvPr>
          <p:cNvSpPr txBox="1">
            <a:spLocks/>
          </p:cNvSpPr>
          <p:nvPr/>
        </p:nvSpPr>
        <p:spPr>
          <a:xfrm>
            <a:off x="410434" y="3574625"/>
            <a:ext cx="6358501" cy="10812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err="1"/>
              <a:t>aeon</a:t>
            </a:r>
            <a:r>
              <a:rPr lang="en-US" sz="3000" dirty="0"/>
              <a:t> </a:t>
            </a:r>
            <a:r>
              <a:rPr lang="en-US" sz="3000" dirty="0" err="1"/>
              <a:t>clusterers</a:t>
            </a:r>
            <a:r>
              <a:rPr lang="en-US" sz="3000" dirty="0"/>
              <a:t>, classifiers and regressors are compatible with </a:t>
            </a:r>
            <a:r>
              <a:rPr lang="en-US" sz="3000" dirty="0" err="1"/>
              <a:t>sklearn</a:t>
            </a:r>
            <a:endParaRPr lang="en-AU" sz="30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723357A-945D-5E15-8DB4-8AA59922A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764" y="4655863"/>
            <a:ext cx="5249008" cy="21815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B665BD-0587-E581-419E-96A9471D9E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7233" y="4837447"/>
            <a:ext cx="5895335" cy="181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73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0E459-2535-5082-B64B-176F4F745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433" y="-118810"/>
            <a:ext cx="11107885" cy="922760"/>
          </a:xfrm>
        </p:spPr>
        <p:txBody>
          <a:bodyPr>
            <a:normAutofit/>
          </a:bodyPr>
          <a:lstStyle/>
          <a:p>
            <a:r>
              <a:rPr lang="en-US" sz="4000" dirty="0"/>
              <a:t>Example EEG datasets</a:t>
            </a:r>
            <a:endParaRPr lang="en-AU" sz="4000" dirty="0"/>
          </a:p>
        </p:txBody>
      </p:sp>
      <p:pic>
        <p:nvPicPr>
          <p:cNvPr id="3" name="Picture 2" descr="Google Summer of Code/2021 - MediaWiki">
            <a:extLst>
              <a:ext uri="{FF2B5EF4-FFF2-40B4-BE49-F238E27FC236}">
                <a16:creationId xmlns:a16="http://schemas.microsoft.com/office/drawing/2014/main" id="{47C2C4C0-2BBD-5A60-5456-E091E530A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1834" y="563465"/>
            <a:ext cx="1110299" cy="1110299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2FF380-16FC-A4F8-1D5F-F9AA5E101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2360" y="4872245"/>
            <a:ext cx="1689640" cy="194435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9A3CCC5-06FF-C91C-5B4A-6956A9D46701}"/>
              </a:ext>
            </a:extLst>
          </p:cNvPr>
          <p:cNvSpPr txBox="1">
            <a:spLocks/>
          </p:cNvSpPr>
          <p:nvPr/>
        </p:nvSpPr>
        <p:spPr>
          <a:xfrm>
            <a:off x="1764660" y="1599645"/>
            <a:ext cx="8662679" cy="5177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TSC Data collected by PhD student Aiden Rushbrooke and used by </a:t>
            </a:r>
            <a:r>
              <a:rPr lang="en-US" sz="3000" dirty="0" err="1"/>
              <a:t>GSoC</a:t>
            </a:r>
            <a:r>
              <a:rPr lang="en-US" sz="3000" dirty="0"/>
              <a:t> intern/PhD student Gabriel </a:t>
            </a:r>
            <a:r>
              <a:rPr lang="en-US" sz="3000" dirty="0" err="1"/>
              <a:t>Riegner</a:t>
            </a:r>
            <a:endParaRPr lang="en-AU" sz="30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F5D0B59-17CF-4698-4C7A-C3FACC752711}"/>
              </a:ext>
            </a:extLst>
          </p:cNvPr>
          <p:cNvSpPr txBox="1">
            <a:spLocks/>
          </p:cNvSpPr>
          <p:nvPr/>
        </p:nvSpPr>
        <p:spPr>
          <a:xfrm>
            <a:off x="1303595" y="721466"/>
            <a:ext cx="9104424" cy="75784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err="1"/>
              <a:t>aeon</a:t>
            </a:r>
            <a:r>
              <a:rPr lang="en-US" sz="2200" dirty="0"/>
              <a:t>-neuro is a fledgling sub project for EEG classification and regression</a:t>
            </a:r>
            <a:endParaRPr lang="en-AU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FDA17D-650F-FAAB-B9D3-1EF6266D05E9}"/>
              </a:ext>
            </a:extLst>
          </p:cNvPr>
          <p:cNvSpPr txBox="1"/>
          <p:nvPr/>
        </p:nvSpPr>
        <p:spPr>
          <a:xfrm>
            <a:off x="3509637" y="709905"/>
            <a:ext cx="6138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4"/>
              </a:rPr>
              <a:t>https://github.com/aeon-toolkit/aeon-neuro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17E9FA-E39A-CBD4-8EA8-7A7FADE42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1834" y="1793779"/>
            <a:ext cx="1139950" cy="11125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2A2EBD-ED3C-2491-755F-8213015D55BF}"/>
              </a:ext>
            </a:extLst>
          </p:cNvPr>
          <p:cNvSpPr txBox="1"/>
          <p:nvPr/>
        </p:nvSpPr>
        <p:spPr>
          <a:xfrm>
            <a:off x="9130146" y="2978570"/>
            <a:ext cx="6123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6"/>
              </a:rPr>
              <a:t>https://www.wellthlab.ac.uk/</a:t>
            </a:r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763B378-6AC7-B471-0773-CDB6FDC9DE60}"/>
              </a:ext>
            </a:extLst>
          </p:cNvPr>
          <p:cNvSpPr txBox="1">
            <a:spLocks/>
          </p:cNvSpPr>
          <p:nvPr/>
        </p:nvSpPr>
        <p:spPr>
          <a:xfrm>
            <a:off x="179111" y="2654399"/>
            <a:ext cx="9332806" cy="4504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0" dirty="0"/>
              <a:t>TSER Data collected by Southampton post-doc Christoph </a:t>
            </a:r>
            <a:r>
              <a:rPr lang="en-US" sz="1900" dirty="0" err="1"/>
              <a:t>Tremmel</a:t>
            </a:r>
            <a:r>
              <a:rPr lang="en-US" sz="1900" dirty="0"/>
              <a:t> (part of the </a:t>
            </a:r>
            <a:r>
              <a:rPr lang="en-US" sz="1900" dirty="0" err="1"/>
              <a:t>the</a:t>
            </a:r>
            <a:r>
              <a:rPr lang="en-US" sz="1900" dirty="0"/>
              <a:t> </a:t>
            </a:r>
            <a:r>
              <a:rPr lang="en-US" sz="1900" dirty="0" err="1"/>
              <a:t>wellth</a:t>
            </a:r>
            <a:r>
              <a:rPr lang="en-US" sz="1900" dirty="0"/>
              <a:t> lab) </a:t>
            </a:r>
            <a:endParaRPr lang="en-AU" sz="190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9EE4CB3-A20F-F3D1-F0B4-59661F4B5772}"/>
              </a:ext>
            </a:extLst>
          </p:cNvPr>
          <p:cNvSpPr txBox="1">
            <a:spLocks/>
          </p:cNvSpPr>
          <p:nvPr/>
        </p:nvSpPr>
        <p:spPr>
          <a:xfrm>
            <a:off x="179111" y="3261231"/>
            <a:ext cx="9884087" cy="5177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Both data sets preprocessed for use as an example. They can be downloaded from the tutorial site or directly with </a:t>
            </a:r>
            <a:r>
              <a:rPr lang="en-US" sz="3000" dirty="0" err="1"/>
              <a:t>aeon</a:t>
            </a:r>
            <a:endParaRPr lang="en-AU" sz="3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16BCA0-1331-BE49-D4CD-19474A6552DA}"/>
              </a:ext>
            </a:extLst>
          </p:cNvPr>
          <p:cNvSpPr txBox="1"/>
          <p:nvPr/>
        </p:nvSpPr>
        <p:spPr>
          <a:xfrm>
            <a:off x="1764660" y="2290285"/>
            <a:ext cx="86626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4"/>
              </a:rPr>
              <a:t>https://github.com/aeon-toolkit/aeon-neuro/blob/main/examples/data_loading.ipynb</a:t>
            </a:r>
            <a:endParaRPr lang="en-GB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DFEC908-9CD7-725E-63F7-D8EFE4018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217" y="3808378"/>
            <a:ext cx="6851301" cy="31085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aeon.datasets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load_classification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aeon.classification.convolution_based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RocketClassifier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sklearn.metrics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accuracy_score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datasets = [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"KDD_UTSC"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"KDD_MTSC"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r1 = RocketClassifier(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rocket_transform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"minirocket"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for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datasets: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X_train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y_train =load_classification(d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split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"TRAIN"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"X shape = 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X_train.shape)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X_test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y_test = load_classification(d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split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"TEST"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"X shape = 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X_test.shape)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r1.fit(X_train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y_train)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y_pred = r1.predict(X_test)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"Accuracy miniROCKET = 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accuracy_score(y_pred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y_test))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561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0E459-2535-5082-B64B-176F4F745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435" y="147598"/>
            <a:ext cx="11107885" cy="922760"/>
          </a:xfrm>
        </p:spPr>
        <p:txBody>
          <a:bodyPr>
            <a:normAutofit/>
          </a:bodyPr>
          <a:lstStyle/>
          <a:p>
            <a:r>
              <a:rPr lang="en-US" sz="4000" dirty="0"/>
              <a:t>Code Examples</a:t>
            </a:r>
            <a:endParaRPr lang="en-AU" sz="40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EB608A9-EBE3-C6A3-3962-6A0B9D2AF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78"/>
            <a:ext cx="2076740" cy="139084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1BB95F2-E935-F052-EBB3-51B6D04AABB3}"/>
              </a:ext>
            </a:extLst>
          </p:cNvPr>
          <p:cNvSpPr txBox="1">
            <a:spLocks/>
          </p:cNvSpPr>
          <p:nvPr/>
        </p:nvSpPr>
        <p:spPr>
          <a:xfrm>
            <a:off x="542057" y="1032422"/>
            <a:ext cx="11107885" cy="5177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Each section has an associated notebook</a:t>
            </a:r>
            <a:endParaRPr lang="en-AU" sz="3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BA7E1D-9767-FEC9-CA20-968012C03E16}"/>
              </a:ext>
            </a:extLst>
          </p:cNvPr>
          <p:cNvSpPr txBox="1">
            <a:spLocks/>
          </p:cNvSpPr>
          <p:nvPr/>
        </p:nvSpPr>
        <p:spPr>
          <a:xfrm>
            <a:off x="384263" y="1550220"/>
            <a:ext cx="11107885" cy="9879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The notebook for this section contains information on the datasets</a:t>
            </a:r>
          </a:p>
          <a:p>
            <a:r>
              <a:rPr lang="en-US" sz="2400" dirty="0"/>
              <a:t>and basic use cases for </a:t>
            </a:r>
            <a:r>
              <a:rPr lang="en-US" sz="2400" dirty="0" err="1"/>
              <a:t>aeon</a:t>
            </a:r>
            <a:r>
              <a:rPr lang="en-US" sz="2400" dirty="0"/>
              <a:t> classifiers and regressors</a:t>
            </a:r>
            <a:endParaRPr lang="en-A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9EED76-5632-C542-8997-29D261F032D3}"/>
              </a:ext>
            </a:extLst>
          </p:cNvPr>
          <p:cNvSpPr txBox="1"/>
          <p:nvPr/>
        </p:nvSpPr>
        <p:spPr>
          <a:xfrm>
            <a:off x="315572" y="2585589"/>
            <a:ext cx="11674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https://github.com/aeon-toolkit/aeon-tutorials/blob/main/ECML-2024/Notebooks/part1_introduction.ipynb</a:t>
            </a:r>
            <a:endParaRPr lang="en-GB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23EA5CA-9DB3-7B2D-D1ED-285027510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04" y="3782903"/>
            <a:ext cx="7670608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aeon.transformations.collection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AutocorrelationFunctionTransformer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sklearn.pipeline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make_pipeline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sklearn.model_selection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GridSearchCV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pipe = make_pipeline(AutocorrelationFunctionTransformer(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n_lags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25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RocketClassifier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rocket_transform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"minirocket"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param_grid = {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'rocketclassifier__num_kernels'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 [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5000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10000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15000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grid = GridSearchCV(pipe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param_grid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cv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grid.fit(X_train_utsc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y_train_utsc)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(grid.best_params_)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preds = grid.predict(X_test_utsc)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"Rocket classifier accuracy:"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accuracy_score(y_test_utsc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preds))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CFA3569-C4FE-481F-F043-AD4E3F76E2B3}"/>
              </a:ext>
            </a:extLst>
          </p:cNvPr>
          <p:cNvSpPr txBox="1">
            <a:spLocks/>
          </p:cNvSpPr>
          <p:nvPr/>
        </p:nvSpPr>
        <p:spPr>
          <a:xfrm>
            <a:off x="-219942" y="3002353"/>
            <a:ext cx="11107885" cy="5177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Join our slack if you want to chat about any element of the code</a:t>
            </a:r>
            <a:endParaRPr lang="en-AU" sz="3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72086B-5573-AF3A-CB5B-4D85399D8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5638" y="3782903"/>
            <a:ext cx="3952730" cy="267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758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0E459-2535-5082-B64B-176F4F745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292" y="152420"/>
            <a:ext cx="4348053" cy="922760"/>
          </a:xfrm>
        </p:spPr>
        <p:txBody>
          <a:bodyPr>
            <a:normAutofit/>
          </a:bodyPr>
          <a:lstStyle/>
          <a:p>
            <a:r>
              <a:rPr lang="en-US" dirty="0"/>
              <a:t>Schedule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91C24A-136B-FA18-BCAB-1A33044BA034}"/>
              </a:ext>
            </a:extLst>
          </p:cNvPr>
          <p:cNvSpPr txBox="1"/>
          <p:nvPr/>
        </p:nvSpPr>
        <p:spPr>
          <a:xfrm>
            <a:off x="1657451" y="2306215"/>
            <a:ext cx="276102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400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Classification and </a:t>
            </a:r>
          </a:p>
          <a:p>
            <a:r>
              <a:rPr lang="en-GB" sz="2400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Regression</a:t>
            </a:r>
            <a:endParaRPr lang="en-GB" sz="2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AF794A-2EDD-7654-A738-D3728A67AF91}"/>
              </a:ext>
            </a:extLst>
          </p:cNvPr>
          <p:cNvSpPr txBox="1"/>
          <p:nvPr/>
        </p:nvSpPr>
        <p:spPr>
          <a:xfrm>
            <a:off x="211691" y="1747386"/>
            <a:ext cx="1604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606C71"/>
                </a:solidFill>
                <a:latin typeface="Open Sans" panose="020B0606030504020204" pitchFamily="34" charset="0"/>
              </a:rPr>
              <a:t>14:10 – 14:40</a:t>
            </a:r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3BC6B0-8AB6-EADE-61E4-9FD0DF78F78E}"/>
              </a:ext>
            </a:extLst>
          </p:cNvPr>
          <p:cNvSpPr txBox="1"/>
          <p:nvPr/>
        </p:nvSpPr>
        <p:spPr>
          <a:xfrm>
            <a:off x="1710461" y="4230293"/>
            <a:ext cx="19118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400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Clustering</a:t>
            </a:r>
            <a:endParaRPr lang="en-GB" sz="2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530FA2F-BB29-3E51-29C5-1F8C7C3FEBE5}"/>
              </a:ext>
            </a:extLst>
          </p:cNvPr>
          <p:cNvSpPr txBox="1"/>
          <p:nvPr/>
        </p:nvSpPr>
        <p:spPr>
          <a:xfrm>
            <a:off x="211691" y="3477000"/>
            <a:ext cx="1604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606C71"/>
                </a:solidFill>
                <a:latin typeface="Open Sans" panose="020B0606030504020204" pitchFamily="34" charset="0"/>
              </a:rPr>
              <a:t>14:40 – 15:05</a:t>
            </a:r>
            <a:endParaRPr lang="en-GB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B118B6B4-CC00-0184-5082-948CA7869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91" y="2216701"/>
            <a:ext cx="903930" cy="76199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B76584E-77E3-3B0F-10CF-2DE3AB6C4D1E}"/>
              </a:ext>
            </a:extLst>
          </p:cNvPr>
          <p:cNvGrpSpPr/>
          <p:nvPr/>
        </p:nvGrpSpPr>
        <p:grpSpPr>
          <a:xfrm>
            <a:off x="8013614" y="1576392"/>
            <a:ext cx="2771976" cy="1488576"/>
            <a:chOff x="844159" y="1082506"/>
            <a:chExt cx="7116472" cy="3236069"/>
          </a:xfrm>
        </p:grpSpPr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4C2D7D0E-1C10-67B8-9495-CCE425325845}"/>
                </a:ext>
              </a:extLst>
            </p:cNvPr>
            <p:cNvSpPr txBox="1">
              <a:spLocks/>
            </p:cNvSpPr>
            <p:nvPr/>
          </p:nvSpPr>
          <p:spPr>
            <a:xfrm>
              <a:off x="4291764" y="3090836"/>
              <a:ext cx="2139736" cy="581990"/>
            </a:xfrm>
            <a:prstGeom prst="rect">
              <a:avLst/>
            </a:prstGeom>
          </p:spPr>
          <p:txBody>
            <a:bodyPr lIns="0" tIns="0" rIns="0" bIns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r>
                <a:rPr lang="en-GB" sz="1000" i="1" dirty="0"/>
                <a:t>Classify </a:t>
              </a:r>
              <a:br>
                <a:rPr lang="en-GB" sz="1000" i="1" dirty="0"/>
              </a:br>
              <a:r>
                <a:rPr lang="en-GB" sz="1000" i="1" dirty="0"/>
                <a:t>unlabelled series</a:t>
              </a:r>
              <a:endParaRPr lang="en-US" sz="1000" dirty="0"/>
            </a:p>
          </p:txBody>
        </p:sp>
        <p:sp>
          <p:nvSpPr>
            <p:cNvPr id="8" name="Freeform 17">
              <a:extLst>
                <a:ext uri="{FF2B5EF4-FFF2-40B4-BE49-F238E27FC236}">
                  <a16:creationId xmlns:a16="http://schemas.microsoft.com/office/drawing/2014/main" id="{A964164C-7E50-4ABA-8532-DBBD06BCEAF5}"/>
                </a:ext>
              </a:extLst>
            </p:cNvPr>
            <p:cNvSpPr/>
            <p:nvPr/>
          </p:nvSpPr>
          <p:spPr>
            <a:xfrm rot="423803">
              <a:off x="912354" y="3240473"/>
              <a:ext cx="6312861" cy="790184"/>
            </a:xfrm>
            <a:custGeom>
              <a:avLst/>
              <a:gdLst>
                <a:gd name="connsiteX0" fmla="*/ 0 w 8288594"/>
                <a:gd name="connsiteY0" fmla="*/ 1386577 h 1503118"/>
                <a:gd name="connsiteX1" fmla="*/ 2064775 w 8288594"/>
                <a:gd name="connsiteY1" fmla="*/ 228 h 1503118"/>
                <a:gd name="connsiteX2" fmla="*/ 3952568 w 8288594"/>
                <a:gd name="connsiteY2" fmla="*/ 1475067 h 1503118"/>
                <a:gd name="connsiteX3" fmla="*/ 8288594 w 8288594"/>
                <a:gd name="connsiteY3" fmla="*/ 826138 h 1503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88594" h="1503118">
                  <a:moveTo>
                    <a:pt x="0" y="1386577"/>
                  </a:moveTo>
                  <a:cubicBezTo>
                    <a:pt x="703007" y="686028"/>
                    <a:pt x="1406014" y="-14520"/>
                    <a:pt x="2064775" y="228"/>
                  </a:cubicBezTo>
                  <a:cubicBezTo>
                    <a:pt x="2723536" y="14976"/>
                    <a:pt x="2915265" y="1337415"/>
                    <a:pt x="3952568" y="1475067"/>
                  </a:cubicBezTo>
                  <a:cubicBezTo>
                    <a:pt x="4989871" y="1612719"/>
                    <a:pt x="6639232" y="1219428"/>
                    <a:pt x="8288594" y="826138"/>
                  </a:cubicBezTo>
                </a:path>
              </a:pathLst>
            </a:custGeom>
            <a:ln w="635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endParaRPr lang="en-US" sz="10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45B48D3-915F-B2A9-717F-AD1D286537D1}"/>
                </a:ext>
              </a:extLst>
            </p:cNvPr>
            <p:cNvSpPr/>
            <p:nvPr/>
          </p:nvSpPr>
          <p:spPr>
            <a:xfrm rot="8625883">
              <a:off x="6194794" y="3046362"/>
              <a:ext cx="537160" cy="437015"/>
            </a:xfrm>
            <a:custGeom>
              <a:avLst/>
              <a:gdLst>
                <a:gd name="connsiteX0" fmla="*/ 3910 w 450950"/>
                <a:gd name="connsiteY0" fmla="*/ 0 h 660400"/>
                <a:gd name="connsiteX1" fmla="*/ 64870 w 450950"/>
                <a:gd name="connsiteY1" fmla="*/ 538480 h 660400"/>
                <a:gd name="connsiteX2" fmla="*/ 450950 w 450950"/>
                <a:gd name="connsiteY2" fmla="*/ 6604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0950" h="660400">
                  <a:moveTo>
                    <a:pt x="3910" y="0"/>
                  </a:moveTo>
                  <a:cubicBezTo>
                    <a:pt x="-2864" y="214206"/>
                    <a:pt x="-9637" y="428413"/>
                    <a:pt x="64870" y="538480"/>
                  </a:cubicBezTo>
                  <a:cubicBezTo>
                    <a:pt x="139377" y="648547"/>
                    <a:pt x="295163" y="654473"/>
                    <a:pt x="450950" y="66040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endParaRPr lang="en-GB" sz="1000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2B6986A1-57F7-C8CA-10D1-0E702D22E287}"/>
                </a:ext>
              </a:extLst>
            </p:cNvPr>
            <p:cNvSpPr/>
            <p:nvPr/>
          </p:nvSpPr>
          <p:spPr>
            <a:xfrm>
              <a:off x="881009" y="1601092"/>
              <a:ext cx="6313494" cy="790941"/>
            </a:xfrm>
            <a:custGeom>
              <a:avLst/>
              <a:gdLst>
                <a:gd name="connsiteX0" fmla="*/ 0 w 4214191"/>
                <a:gd name="connsiteY0" fmla="*/ 2346183 h 2671025"/>
                <a:gd name="connsiteX1" fmla="*/ 1113183 w 4214191"/>
                <a:gd name="connsiteY1" fmla="*/ 549 h 2671025"/>
                <a:gd name="connsiteX2" fmla="*/ 2206487 w 4214191"/>
                <a:gd name="connsiteY2" fmla="*/ 2525088 h 2671025"/>
                <a:gd name="connsiteX3" fmla="*/ 4214191 w 4214191"/>
                <a:gd name="connsiteY3" fmla="*/ 2147401 h 267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14191" h="2671025">
                  <a:moveTo>
                    <a:pt x="0" y="2346183"/>
                  </a:moveTo>
                  <a:cubicBezTo>
                    <a:pt x="372717" y="1158457"/>
                    <a:pt x="745435" y="-29268"/>
                    <a:pt x="1113183" y="549"/>
                  </a:cubicBezTo>
                  <a:cubicBezTo>
                    <a:pt x="1480931" y="30366"/>
                    <a:pt x="1689652" y="2167279"/>
                    <a:pt x="2206487" y="2525088"/>
                  </a:cubicBezTo>
                  <a:cubicBezTo>
                    <a:pt x="2723322" y="2882897"/>
                    <a:pt x="3468756" y="2515149"/>
                    <a:pt x="4214191" y="2147401"/>
                  </a:cubicBezTo>
                </a:path>
              </a:pathLst>
            </a:custGeom>
            <a:ln w="63500" cap="rnd">
              <a:solidFill>
                <a:srgbClr val="0070C0"/>
              </a:solidFill>
              <a:headEnd type="none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endParaRPr lang="en-US" sz="1000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BC2C3D4C-494A-8DB1-86D6-A36E09AABB9A}"/>
                </a:ext>
              </a:extLst>
            </p:cNvPr>
            <p:cNvSpPr/>
            <p:nvPr/>
          </p:nvSpPr>
          <p:spPr>
            <a:xfrm rot="21446373">
              <a:off x="869957" y="1701640"/>
              <a:ext cx="6251817" cy="856319"/>
            </a:xfrm>
            <a:custGeom>
              <a:avLst/>
              <a:gdLst>
                <a:gd name="connsiteX0" fmla="*/ 0 w 8082116"/>
                <a:gd name="connsiteY0" fmla="*/ 619447 h 1628922"/>
                <a:gd name="connsiteX1" fmla="*/ 1091381 w 8082116"/>
                <a:gd name="connsiteY1" fmla="*/ 1445357 h 1628922"/>
                <a:gd name="connsiteX2" fmla="*/ 4984955 w 8082116"/>
                <a:gd name="connsiteY2" fmla="*/ 15 h 1628922"/>
                <a:gd name="connsiteX3" fmla="*/ 6843252 w 8082116"/>
                <a:gd name="connsiteY3" fmla="*/ 1415860 h 1628922"/>
                <a:gd name="connsiteX4" fmla="*/ 7905135 w 8082116"/>
                <a:gd name="connsiteY4" fmla="*/ 1622338 h 1628922"/>
                <a:gd name="connsiteX5" fmla="*/ 7905135 w 8082116"/>
                <a:gd name="connsiteY5" fmla="*/ 1622338 h 1628922"/>
                <a:gd name="connsiteX6" fmla="*/ 8082116 w 8082116"/>
                <a:gd name="connsiteY6" fmla="*/ 1622338 h 1628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82116" h="1628922">
                  <a:moveTo>
                    <a:pt x="0" y="619447"/>
                  </a:moveTo>
                  <a:cubicBezTo>
                    <a:pt x="130277" y="1084021"/>
                    <a:pt x="260555" y="1548596"/>
                    <a:pt x="1091381" y="1445357"/>
                  </a:cubicBezTo>
                  <a:cubicBezTo>
                    <a:pt x="1922207" y="1342118"/>
                    <a:pt x="4026310" y="4931"/>
                    <a:pt x="4984955" y="15"/>
                  </a:cubicBezTo>
                  <a:cubicBezTo>
                    <a:pt x="5943600" y="-4901"/>
                    <a:pt x="6356555" y="1145473"/>
                    <a:pt x="6843252" y="1415860"/>
                  </a:cubicBezTo>
                  <a:cubicBezTo>
                    <a:pt x="7329949" y="1686247"/>
                    <a:pt x="7905135" y="1622338"/>
                    <a:pt x="7905135" y="1622338"/>
                  </a:cubicBezTo>
                  <a:lnTo>
                    <a:pt x="7905135" y="1622338"/>
                  </a:lnTo>
                  <a:lnTo>
                    <a:pt x="8082116" y="1622338"/>
                  </a:lnTo>
                </a:path>
              </a:pathLst>
            </a:custGeom>
            <a:ln w="63500" cap="rnd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endParaRPr lang="en-US" sz="1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E19B1AB-6A82-DC91-92DC-0160CBE67F3A}"/>
                </a:ext>
              </a:extLst>
            </p:cNvPr>
            <p:cNvCxnSpPr>
              <a:cxnSpLocks/>
            </p:cNvCxnSpPr>
            <p:nvPr/>
          </p:nvCxnSpPr>
          <p:spPr>
            <a:xfrm>
              <a:off x="844159" y="2662760"/>
              <a:ext cx="6962071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9C73D299-1B98-89D1-8977-2B348E267DC9}"/>
                </a:ext>
              </a:extLst>
            </p:cNvPr>
            <p:cNvSpPr/>
            <p:nvPr/>
          </p:nvSpPr>
          <p:spPr>
            <a:xfrm>
              <a:off x="864186" y="1478694"/>
              <a:ext cx="6313495" cy="856319"/>
            </a:xfrm>
            <a:custGeom>
              <a:avLst/>
              <a:gdLst>
                <a:gd name="connsiteX0" fmla="*/ 0 w 8082116"/>
                <a:gd name="connsiteY0" fmla="*/ 619447 h 1628922"/>
                <a:gd name="connsiteX1" fmla="*/ 1091381 w 8082116"/>
                <a:gd name="connsiteY1" fmla="*/ 1445357 h 1628922"/>
                <a:gd name="connsiteX2" fmla="*/ 4984955 w 8082116"/>
                <a:gd name="connsiteY2" fmla="*/ 15 h 1628922"/>
                <a:gd name="connsiteX3" fmla="*/ 6843252 w 8082116"/>
                <a:gd name="connsiteY3" fmla="*/ 1415860 h 1628922"/>
                <a:gd name="connsiteX4" fmla="*/ 7905135 w 8082116"/>
                <a:gd name="connsiteY4" fmla="*/ 1622338 h 1628922"/>
                <a:gd name="connsiteX5" fmla="*/ 7905135 w 8082116"/>
                <a:gd name="connsiteY5" fmla="*/ 1622338 h 1628922"/>
                <a:gd name="connsiteX6" fmla="*/ 8082116 w 8082116"/>
                <a:gd name="connsiteY6" fmla="*/ 1622338 h 1628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82116" h="1628922">
                  <a:moveTo>
                    <a:pt x="0" y="619447"/>
                  </a:moveTo>
                  <a:cubicBezTo>
                    <a:pt x="130277" y="1084021"/>
                    <a:pt x="260555" y="1548596"/>
                    <a:pt x="1091381" y="1445357"/>
                  </a:cubicBezTo>
                  <a:cubicBezTo>
                    <a:pt x="1922207" y="1342118"/>
                    <a:pt x="4026310" y="4931"/>
                    <a:pt x="4984955" y="15"/>
                  </a:cubicBezTo>
                  <a:cubicBezTo>
                    <a:pt x="5943600" y="-4901"/>
                    <a:pt x="6356555" y="1145473"/>
                    <a:pt x="6843252" y="1415860"/>
                  </a:cubicBezTo>
                  <a:cubicBezTo>
                    <a:pt x="7329949" y="1686247"/>
                    <a:pt x="7905135" y="1622338"/>
                    <a:pt x="7905135" y="1622338"/>
                  </a:cubicBezTo>
                  <a:lnTo>
                    <a:pt x="7905135" y="1622338"/>
                  </a:lnTo>
                  <a:lnTo>
                    <a:pt x="8082116" y="1622338"/>
                  </a:lnTo>
                </a:path>
              </a:pathLst>
            </a:custGeom>
            <a:ln w="63500" cap="rnd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endParaRPr lang="en-US" sz="1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1A78D8D-B589-D87D-0F34-B0723DA12ED8}"/>
                </a:ext>
              </a:extLst>
            </p:cNvPr>
            <p:cNvCxnSpPr>
              <a:cxnSpLocks/>
            </p:cNvCxnSpPr>
            <p:nvPr/>
          </p:nvCxnSpPr>
          <p:spPr>
            <a:xfrm>
              <a:off x="864186" y="4318574"/>
              <a:ext cx="6962071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A8B0171-3BD3-AAE1-7B7E-64721603E4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4186" y="2956294"/>
              <a:ext cx="20027" cy="136228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20">
              <a:extLst>
                <a:ext uri="{FF2B5EF4-FFF2-40B4-BE49-F238E27FC236}">
                  <a16:creationId xmlns:a16="http://schemas.microsoft.com/office/drawing/2014/main" id="{F9C03F09-0A41-C3F4-ED64-9C1B8D949AD4}"/>
                </a:ext>
              </a:extLst>
            </p:cNvPr>
            <p:cNvSpPr txBox="1"/>
            <p:nvPr/>
          </p:nvSpPr>
          <p:spPr>
            <a:xfrm>
              <a:off x="6983435" y="3126638"/>
              <a:ext cx="917550" cy="54669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SzPct val="100000"/>
              </a:pPr>
              <a:r>
                <a:rPr lang="en-GB" sz="1000" b="1" dirty="0"/>
                <a:t>?</a:t>
              </a:r>
            </a:p>
          </p:txBody>
        </p:sp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F75EB139-14EA-99D6-05A9-C27C1BCC5528}"/>
                </a:ext>
              </a:extLst>
            </p:cNvPr>
            <p:cNvSpPr txBox="1">
              <a:spLocks/>
            </p:cNvSpPr>
            <p:nvPr/>
          </p:nvSpPr>
          <p:spPr>
            <a:xfrm>
              <a:off x="5886574" y="1082506"/>
              <a:ext cx="2074057" cy="525304"/>
            </a:xfrm>
            <a:prstGeom prst="rect">
              <a:avLst/>
            </a:prstGeom>
          </p:spPr>
          <p:txBody>
            <a:bodyPr lIns="0" tIns="0" rIns="0" bIns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r>
                <a:rPr lang="en-US" sz="1000" i="1" dirty="0"/>
                <a:t>Labelled training series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81B69A2-9358-2ADC-BA78-7846B4EDD1F8}"/>
                </a:ext>
              </a:extLst>
            </p:cNvPr>
            <p:cNvSpPr>
              <a:spLocks/>
            </p:cNvSpPr>
            <p:nvPr/>
          </p:nvSpPr>
          <p:spPr>
            <a:xfrm>
              <a:off x="7533663" y="3468700"/>
              <a:ext cx="360000" cy="36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endParaRPr lang="en-GB" sz="100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B6A9C6F-7548-FC57-1EEF-148E6DBBAA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4159" y="1300480"/>
              <a:ext cx="20027" cy="136228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FB7346-061B-D374-1080-AA53D1666CC4}"/>
                </a:ext>
              </a:extLst>
            </p:cNvPr>
            <p:cNvSpPr/>
            <p:nvPr/>
          </p:nvSpPr>
          <p:spPr>
            <a:xfrm>
              <a:off x="7533663" y="3027797"/>
              <a:ext cx="360000" cy="36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endParaRPr lang="en-GB" sz="1000"/>
            </a:p>
          </p:txBody>
        </p:sp>
      </p:grpSp>
      <p:pic>
        <p:nvPicPr>
          <p:cNvPr id="24" name="Picture 2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83AFD3EF-807B-213D-4E5D-04759F312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072" y="1576392"/>
            <a:ext cx="2761026" cy="157383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9387858-D5D6-39C7-ECE7-D6F56F797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772" y="4043987"/>
            <a:ext cx="827405" cy="86848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6D206CF-B018-FEC6-EDBA-3BA32BCC2282}"/>
              </a:ext>
            </a:extLst>
          </p:cNvPr>
          <p:cNvSpPr txBox="1"/>
          <p:nvPr/>
        </p:nvSpPr>
        <p:spPr>
          <a:xfrm>
            <a:off x="211691" y="5206614"/>
            <a:ext cx="1604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606C71"/>
                </a:solidFill>
                <a:latin typeface="Open Sans" panose="020B0606030504020204" pitchFamily="34" charset="0"/>
              </a:rPr>
              <a:t>15:05 – 15:30</a:t>
            </a: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E5166A-315E-6594-C14D-1FB51BB6F11B}"/>
              </a:ext>
            </a:extLst>
          </p:cNvPr>
          <p:cNvSpPr txBox="1"/>
          <p:nvPr/>
        </p:nvSpPr>
        <p:spPr>
          <a:xfrm>
            <a:off x="1710461" y="5880460"/>
            <a:ext cx="254413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400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Similarity Search</a:t>
            </a:r>
            <a:endParaRPr lang="en-GB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8C91C1-A9B4-494D-1E89-44A58B636573}"/>
              </a:ext>
            </a:extLst>
          </p:cNvPr>
          <p:cNvSpPr txBox="1"/>
          <p:nvPr/>
        </p:nvSpPr>
        <p:spPr>
          <a:xfrm>
            <a:off x="1919016" y="1747386"/>
            <a:ext cx="2648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Matthew Middlehurst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BF3670-DF94-E320-4D4A-8A6C2A0975CF}"/>
              </a:ext>
            </a:extLst>
          </p:cNvPr>
          <p:cNvSpPr txBox="1"/>
          <p:nvPr/>
        </p:nvSpPr>
        <p:spPr>
          <a:xfrm>
            <a:off x="1919016" y="3461140"/>
            <a:ext cx="1911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Tony Bagnall</a:t>
            </a:r>
            <a:endParaRPr lang="en-GB" dirty="0"/>
          </a:p>
        </p:txBody>
      </p:sp>
      <p:grpSp>
        <p:nvGrpSpPr>
          <p:cNvPr id="30" name="Group 6">
            <a:extLst>
              <a:ext uri="{FF2B5EF4-FFF2-40B4-BE49-F238E27FC236}">
                <a16:creationId xmlns:a16="http://schemas.microsoft.com/office/drawing/2014/main" id="{4361FAB0-BADD-399D-D28E-EF8E5488B760}"/>
              </a:ext>
            </a:extLst>
          </p:cNvPr>
          <p:cNvGrpSpPr>
            <a:grpSpLocks/>
          </p:cNvGrpSpPr>
          <p:nvPr/>
        </p:nvGrpSpPr>
        <p:grpSpPr bwMode="auto">
          <a:xfrm>
            <a:off x="5208568" y="3545538"/>
            <a:ext cx="2819400" cy="1408113"/>
            <a:chOff x="279" y="892"/>
            <a:chExt cx="1776" cy="1051"/>
          </a:xfrm>
        </p:grpSpPr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84BBC999-B6FD-5A5F-CBB9-9E8BE474B8A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9" y="1701"/>
              <a:ext cx="969" cy="242"/>
            </a:xfrm>
            <a:custGeom>
              <a:avLst/>
              <a:gdLst>
                <a:gd name="T0" fmla="*/ 45 w 2566"/>
                <a:gd name="T1" fmla="*/ 975 h 975"/>
                <a:gd name="T2" fmla="*/ 105 w 2566"/>
                <a:gd name="T3" fmla="*/ 975 h 975"/>
                <a:gd name="T4" fmla="*/ 165 w 2566"/>
                <a:gd name="T5" fmla="*/ 975 h 975"/>
                <a:gd name="T6" fmla="*/ 240 w 2566"/>
                <a:gd name="T7" fmla="*/ 975 h 975"/>
                <a:gd name="T8" fmla="*/ 300 w 2566"/>
                <a:gd name="T9" fmla="*/ 975 h 975"/>
                <a:gd name="T10" fmla="*/ 360 w 2566"/>
                <a:gd name="T11" fmla="*/ 885 h 975"/>
                <a:gd name="T12" fmla="*/ 435 w 2566"/>
                <a:gd name="T13" fmla="*/ 780 h 975"/>
                <a:gd name="T14" fmla="*/ 495 w 2566"/>
                <a:gd name="T15" fmla="*/ 735 h 975"/>
                <a:gd name="T16" fmla="*/ 555 w 2566"/>
                <a:gd name="T17" fmla="*/ 690 h 975"/>
                <a:gd name="T18" fmla="*/ 630 w 2566"/>
                <a:gd name="T19" fmla="*/ 705 h 975"/>
                <a:gd name="T20" fmla="*/ 690 w 2566"/>
                <a:gd name="T21" fmla="*/ 585 h 975"/>
                <a:gd name="T22" fmla="*/ 750 w 2566"/>
                <a:gd name="T23" fmla="*/ 525 h 975"/>
                <a:gd name="T24" fmla="*/ 825 w 2566"/>
                <a:gd name="T25" fmla="*/ 540 h 975"/>
                <a:gd name="T26" fmla="*/ 885 w 2566"/>
                <a:gd name="T27" fmla="*/ 480 h 975"/>
                <a:gd name="T28" fmla="*/ 945 w 2566"/>
                <a:gd name="T29" fmla="*/ 435 h 975"/>
                <a:gd name="T30" fmla="*/ 1020 w 2566"/>
                <a:gd name="T31" fmla="*/ 405 h 975"/>
                <a:gd name="T32" fmla="*/ 1080 w 2566"/>
                <a:gd name="T33" fmla="*/ 360 h 975"/>
                <a:gd name="T34" fmla="*/ 1140 w 2566"/>
                <a:gd name="T35" fmla="*/ 315 h 975"/>
                <a:gd name="T36" fmla="*/ 1215 w 2566"/>
                <a:gd name="T37" fmla="*/ 330 h 975"/>
                <a:gd name="T38" fmla="*/ 1275 w 2566"/>
                <a:gd name="T39" fmla="*/ 285 h 975"/>
                <a:gd name="T40" fmla="*/ 1335 w 2566"/>
                <a:gd name="T41" fmla="*/ 255 h 975"/>
                <a:gd name="T42" fmla="*/ 1410 w 2566"/>
                <a:gd name="T43" fmla="*/ 195 h 975"/>
                <a:gd name="T44" fmla="*/ 1470 w 2566"/>
                <a:gd name="T45" fmla="*/ 165 h 975"/>
                <a:gd name="T46" fmla="*/ 1530 w 2566"/>
                <a:gd name="T47" fmla="*/ 150 h 975"/>
                <a:gd name="T48" fmla="*/ 1605 w 2566"/>
                <a:gd name="T49" fmla="*/ 105 h 975"/>
                <a:gd name="T50" fmla="*/ 1665 w 2566"/>
                <a:gd name="T51" fmla="*/ 75 h 975"/>
                <a:gd name="T52" fmla="*/ 1725 w 2566"/>
                <a:gd name="T53" fmla="*/ 30 h 975"/>
                <a:gd name="T54" fmla="*/ 1801 w 2566"/>
                <a:gd name="T55" fmla="*/ 15 h 975"/>
                <a:gd name="T56" fmla="*/ 1861 w 2566"/>
                <a:gd name="T57" fmla="*/ 0 h 975"/>
                <a:gd name="T58" fmla="*/ 1921 w 2566"/>
                <a:gd name="T59" fmla="*/ 0 h 975"/>
                <a:gd name="T60" fmla="*/ 1996 w 2566"/>
                <a:gd name="T61" fmla="*/ 30 h 975"/>
                <a:gd name="T62" fmla="*/ 2056 w 2566"/>
                <a:gd name="T63" fmla="*/ 75 h 975"/>
                <a:gd name="T64" fmla="*/ 2116 w 2566"/>
                <a:gd name="T65" fmla="*/ 180 h 975"/>
                <a:gd name="T66" fmla="*/ 2191 w 2566"/>
                <a:gd name="T67" fmla="*/ 510 h 975"/>
                <a:gd name="T68" fmla="*/ 2251 w 2566"/>
                <a:gd name="T69" fmla="*/ 975 h 975"/>
                <a:gd name="T70" fmla="*/ 2311 w 2566"/>
                <a:gd name="T71" fmla="*/ 975 h 975"/>
                <a:gd name="T72" fmla="*/ 2371 w 2566"/>
                <a:gd name="T73" fmla="*/ 975 h 975"/>
                <a:gd name="T74" fmla="*/ 2446 w 2566"/>
                <a:gd name="T75" fmla="*/ 975 h 975"/>
                <a:gd name="T76" fmla="*/ 2506 w 2566"/>
                <a:gd name="T77" fmla="*/ 975 h 975"/>
                <a:gd name="T78" fmla="*/ 2566 w 2566"/>
                <a:gd name="T79" fmla="*/ 975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66" h="975">
                  <a:moveTo>
                    <a:pt x="0" y="975"/>
                  </a:moveTo>
                  <a:lnTo>
                    <a:pt x="45" y="975"/>
                  </a:lnTo>
                  <a:lnTo>
                    <a:pt x="75" y="975"/>
                  </a:lnTo>
                  <a:lnTo>
                    <a:pt x="105" y="975"/>
                  </a:lnTo>
                  <a:lnTo>
                    <a:pt x="135" y="975"/>
                  </a:lnTo>
                  <a:lnTo>
                    <a:pt x="165" y="975"/>
                  </a:lnTo>
                  <a:lnTo>
                    <a:pt x="195" y="975"/>
                  </a:lnTo>
                  <a:lnTo>
                    <a:pt x="240" y="975"/>
                  </a:lnTo>
                  <a:lnTo>
                    <a:pt x="270" y="885"/>
                  </a:lnTo>
                  <a:lnTo>
                    <a:pt x="300" y="975"/>
                  </a:lnTo>
                  <a:lnTo>
                    <a:pt x="330" y="975"/>
                  </a:lnTo>
                  <a:lnTo>
                    <a:pt x="360" y="885"/>
                  </a:lnTo>
                  <a:lnTo>
                    <a:pt x="390" y="885"/>
                  </a:lnTo>
                  <a:lnTo>
                    <a:pt x="435" y="780"/>
                  </a:lnTo>
                  <a:lnTo>
                    <a:pt x="465" y="780"/>
                  </a:lnTo>
                  <a:lnTo>
                    <a:pt x="495" y="735"/>
                  </a:lnTo>
                  <a:lnTo>
                    <a:pt x="525" y="780"/>
                  </a:lnTo>
                  <a:lnTo>
                    <a:pt x="555" y="690"/>
                  </a:lnTo>
                  <a:lnTo>
                    <a:pt x="585" y="750"/>
                  </a:lnTo>
                  <a:lnTo>
                    <a:pt x="630" y="705"/>
                  </a:lnTo>
                  <a:lnTo>
                    <a:pt x="660" y="630"/>
                  </a:lnTo>
                  <a:lnTo>
                    <a:pt x="690" y="585"/>
                  </a:lnTo>
                  <a:lnTo>
                    <a:pt x="720" y="600"/>
                  </a:lnTo>
                  <a:lnTo>
                    <a:pt x="750" y="525"/>
                  </a:lnTo>
                  <a:lnTo>
                    <a:pt x="780" y="585"/>
                  </a:lnTo>
                  <a:lnTo>
                    <a:pt x="825" y="540"/>
                  </a:lnTo>
                  <a:lnTo>
                    <a:pt x="855" y="495"/>
                  </a:lnTo>
                  <a:lnTo>
                    <a:pt x="885" y="480"/>
                  </a:lnTo>
                  <a:lnTo>
                    <a:pt x="915" y="465"/>
                  </a:lnTo>
                  <a:lnTo>
                    <a:pt x="945" y="435"/>
                  </a:lnTo>
                  <a:lnTo>
                    <a:pt x="975" y="450"/>
                  </a:lnTo>
                  <a:lnTo>
                    <a:pt x="1020" y="405"/>
                  </a:lnTo>
                  <a:lnTo>
                    <a:pt x="1050" y="405"/>
                  </a:lnTo>
                  <a:lnTo>
                    <a:pt x="1080" y="360"/>
                  </a:lnTo>
                  <a:lnTo>
                    <a:pt x="1110" y="375"/>
                  </a:lnTo>
                  <a:lnTo>
                    <a:pt x="1140" y="315"/>
                  </a:lnTo>
                  <a:lnTo>
                    <a:pt x="1170" y="345"/>
                  </a:lnTo>
                  <a:lnTo>
                    <a:pt x="1215" y="330"/>
                  </a:lnTo>
                  <a:lnTo>
                    <a:pt x="1245" y="285"/>
                  </a:lnTo>
                  <a:lnTo>
                    <a:pt x="1275" y="285"/>
                  </a:lnTo>
                  <a:lnTo>
                    <a:pt x="1305" y="255"/>
                  </a:lnTo>
                  <a:lnTo>
                    <a:pt x="1335" y="255"/>
                  </a:lnTo>
                  <a:lnTo>
                    <a:pt x="1365" y="225"/>
                  </a:lnTo>
                  <a:lnTo>
                    <a:pt x="1410" y="195"/>
                  </a:lnTo>
                  <a:lnTo>
                    <a:pt x="1440" y="180"/>
                  </a:lnTo>
                  <a:lnTo>
                    <a:pt x="1470" y="165"/>
                  </a:lnTo>
                  <a:lnTo>
                    <a:pt x="1500" y="165"/>
                  </a:lnTo>
                  <a:lnTo>
                    <a:pt x="1530" y="150"/>
                  </a:lnTo>
                  <a:lnTo>
                    <a:pt x="1560" y="120"/>
                  </a:lnTo>
                  <a:lnTo>
                    <a:pt x="1605" y="105"/>
                  </a:lnTo>
                  <a:lnTo>
                    <a:pt x="1635" y="90"/>
                  </a:lnTo>
                  <a:lnTo>
                    <a:pt x="1665" y="75"/>
                  </a:lnTo>
                  <a:lnTo>
                    <a:pt x="1695" y="45"/>
                  </a:lnTo>
                  <a:lnTo>
                    <a:pt x="1725" y="30"/>
                  </a:lnTo>
                  <a:lnTo>
                    <a:pt x="1755" y="30"/>
                  </a:lnTo>
                  <a:lnTo>
                    <a:pt x="1801" y="15"/>
                  </a:lnTo>
                  <a:lnTo>
                    <a:pt x="1831" y="0"/>
                  </a:lnTo>
                  <a:lnTo>
                    <a:pt x="1861" y="0"/>
                  </a:lnTo>
                  <a:lnTo>
                    <a:pt x="1891" y="0"/>
                  </a:lnTo>
                  <a:lnTo>
                    <a:pt x="1921" y="0"/>
                  </a:lnTo>
                  <a:lnTo>
                    <a:pt x="1951" y="0"/>
                  </a:lnTo>
                  <a:lnTo>
                    <a:pt x="1996" y="30"/>
                  </a:lnTo>
                  <a:lnTo>
                    <a:pt x="2026" y="30"/>
                  </a:lnTo>
                  <a:lnTo>
                    <a:pt x="2056" y="75"/>
                  </a:lnTo>
                  <a:lnTo>
                    <a:pt x="2086" y="105"/>
                  </a:lnTo>
                  <a:lnTo>
                    <a:pt x="2116" y="180"/>
                  </a:lnTo>
                  <a:lnTo>
                    <a:pt x="2146" y="300"/>
                  </a:lnTo>
                  <a:lnTo>
                    <a:pt x="2191" y="510"/>
                  </a:lnTo>
                  <a:lnTo>
                    <a:pt x="2221" y="645"/>
                  </a:lnTo>
                  <a:lnTo>
                    <a:pt x="2251" y="975"/>
                  </a:lnTo>
                  <a:lnTo>
                    <a:pt x="2281" y="975"/>
                  </a:lnTo>
                  <a:lnTo>
                    <a:pt x="2311" y="975"/>
                  </a:lnTo>
                  <a:lnTo>
                    <a:pt x="2341" y="975"/>
                  </a:lnTo>
                  <a:lnTo>
                    <a:pt x="2371" y="975"/>
                  </a:lnTo>
                  <a:lnTo>
                    <a:pt x="2416" y="975"/>
                  </a:lnTo>
                  <a:lnTo>
                    <a:pt x="2446" y="975"/>
                  </a:lnTo>
                  <a:lnTo>
                    <a:pt x="2476" y="975"/>
                  </a:lnTo>
                  <a:lnTo>
                    <a:pt x="2506" y="975"/>
                  </a:lnTo>
                  <a:lnTo>
                    <a:pt x="2536" y="975"/>
                  </a:lnTo>
                  <a:lnTo>
                    <a:pt x="2566" y="975"/>
                  </a:lnTo>
                </a:path>
              </a:pathLst>
            </a:custGeom>
            <a:noFill/>
            <a:ln w="25400">
              <a:solidFill>
                <a:srgbClr val="9933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30E660F0-006D-10D2-03CC-F4093542B1E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9" y="1431"/>
              <a:ext cx="969" cy="245"/>
            </a:xfrm>
            <a:custGeom>
              <a:avLst/>
              <a:gdLst>
                <a:gd name="T0" fmla="*/ 45 w 2566"/>
                <a:gd name="T1" fmla="*/ 990 h 990"/>
                <a:gd name="T2" fmla="*/ 105 w 2566"/>
                <a:gd name="T3" fmla="*/ 840 h 990"/>
                <a:gd name="T4" fmla="*/ 165 w 2566"/>
                <a:gd name="T5" fmla="*/ 900 h 990"/>
                <a:gd name="T6" fmla="*/ 240 w 2566"/>
                <a:gd name="T7" fmla="*/ 900 h 990"/>
                <a:gd name="T8" fmla="*/ 300 w 2566"/>
                <a:gd name="T9" fmla="*/ 840 h 990"/>
                <a:gd name="T10" fmla="*/ 360 w 2566"/>
                <a:gd name="T11" fmla="*/ 780 h 990"/>
                <a:gd name="T12" fmla="*/ 435 w 2566"/>
                <a:gd name="T13" fmla="*/ 720 h 990"/>
                <a:gd name="T14" fmla="*/ 495 w 2566"/>
                <a:gd name="T15" fmla="*/ 720 h 990"/>
                <a:gd name="T16" fmla="*/ 555 w 2566"/>
                <a:gd name="T17" fmla="*/ 735 h 990"/>
                <a:gd name="T18" fmla="*/ 630 w 2566"/>
                <a:gd name="T19" fmla="*/ 630 h 990"/>
                <a:gd name="T20" fmla="*/ 690 w 2566"/>
                <a:gd name="T21" fmla="*/ 585 h 990"/>
                <a:gd name="T22" fmla="*/ 750 w 2566"/>
                <a:gd name="T23" fmla="*/ 555 h 990"/>
                <a:gd name="T24" fmla="*/ 825 w 2566"/>
                <a:gd name="T25" fmla="*/ 480 h 990"/>
                <a:gd name="T26" fmla="*/ 885 w 2566"/>
                <a:gd name="T27" fmla="*/ 450 h 990"/>
                <a:gd name="T28" fmla="*/ 945 w 2566"/>
                <a:gd name="T29" fmla="*/ 405 h 990"/>
                <a:gd name="T30" fmla="*/ 1020 w 2566"/>
                <a:gd name="T31" fmla="*/ 390 h 990"/>
                <a:gd name="T32" fmla="*/ 1080 w 2566"/>
                <a:gd name="T33" fmla="*/ 330 h 990"/>
                <a:gd name="T34" fmla="*/ 1140 w 2566"/>
                <a:gd name="T35" fmla="*/ 300 h 990"/>
                <a:gd name="T36" fmla="*/ 1215 w 2566"/>
                <a:gd name="T37" fmla="*/ 255 h 990"/>
                <a:gd name="T38" fmla="*/ 1275 w 2566"/>
                <a:gd name="T39" fmla="*/ 210 h 990"/>
                <a:gd name="T40" fmla="*/ 1335 w 2566"/>
                <a:gd name="T41" fmla="*/ 180 h 990"/>
                <a:gd name="T42" fmla="*/ 1410 w 2566"/>
                <a:gd name="T43" fmla="*/ 150 h 990"/>
                <a:gd name="T44" fmla="*/ 1470 w 2566"/>
                <a:gd name="T45" fmla="*/ 105 h 990"/>
                <a:gd name="T46" fmla="*/ 1530 w 2566"/>
                <a:gd name="T47" fmla="*/ 60 h 990"/>
                <a:gd name="T48" fmla="*/ 1605 w 2566"/>
                <a:gd name="T49" fmla="*/ 45 h 990"/>
                <a:gd name="T50" fmla="*/ 1665 w 2566"/>
                <a:gd name="T51" fmla="*/ 15 h 990"/>
                <a:gd name="T52" fmla="*/ 1725 w 2566"/>
                <a:gd name="T53" fmla="*/ 0 h 990"/>
                <a:gd name="T54" fmla="*/ 1801 w 2566"/>
                <a:gd name="T55" fmla="*/ 15 h 990"/>
                <a:gd name="T56" fmla="*/ 1861 w 2566"/>
                <a:gd name="T57" fmla="*/ 165 h 990"/>
                <a:gd name="T58" fmla="*/ 1921 w 2566"/>
                <a:gd name="T59" fmla="*/ 405 h 990"/>
                <a:gd name="T60" fmla="*/ 1996 w 2566"/>
                <a:gd name="T61" fmla="*/ 660 h 990"/>
                <a:gd name="T62" fmla="*/ 2056 w 2566"/>
                <a:gd name="T63" fmla="*/ 840 h 990"/>
                <a:gd name="T64" fmla="*/ 2116 w 2566"/>
                <a:gd name="T65" fmla="*/ 900 h 990"/>
                <a:gd name="T66" fmla="*/ 2191 w 2566"/>
                <a:gd name="T67" fmla="*/ 840 h 990"/>
                <a:gd name="T68" fmla="*/ 2251 w 2566"/>
                <a:gd name="T69" fmla="*/ 990 h 990"/>
                <a:gd name="T70" fmla="*/ 2311 w 2566"/>
                <a:gd name="T71" fmla="*/ 990 h 990"/>
                <a:gd name="T72" fmla="*/ 2371 w 2566"/>
                <a:gd name="T73" fmla="*/ 990 h 990"/>
                <a:gd name="T74" fmla="*/ 2446 w 2566"/>
                <a:gd name="T75" fmla="*/ 990 h 990"/>
                <a:gd name="T76" fmla="*/ 2506 w 2566"/>
                <a:gd name="T77" fmla="*/ 990 h 990"/>
                <a:gd name="T78" fmla="*/ 2566 w 2566"/>
                <a:gd name="T79" fmla="*/ 990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66" h="990">
                  <a:moveTo>
                    <a:pt x="0" y="900"/>
                  </a:moveTo>
                  <a:lnTo>
                    <a:pt x="45" y="990"/>
                  </a:lnTo>
                  <a:lnTo>
                    <a:pt x="75" y="990"/>
                  </a:lnTo>
                  <a:lnTo>
                    <a:pt x="105" y="840"/>
                  </a:lnTo>
                  <a:lnTo>
                    <a:pt x="135" y="990"/>
                  </a:lnTo>
                  <a:lnTo>
                    <a:pt x="165" y="900"/>
                  </a:lnTo>
                  <a:lnTo>
                    <a:pt x="195" y="990"/>
                  </a:lnTo>
                  <a:lnTo>
                    <a:pt x="240" y="900"/>
                  </a:lnTo>
                  <a:lnTo>
                    <a:pt x="270" y="735"/>
                  </a:lnTo>
                  <a:lnTo>
                    <a:pt x="300" y="840"/>
                  </a:lnTo>
                  <a:lnTo>
                    <a:pt x="330" y="810"/>
                  </a:lnTo>
                  <a:lnTo>
                    <a:pt x="360" y="780"/>
                  </a:lnTo>
                  <a:lnTo>
                    <a:pt x="390" y="840"/>
                  </a:lnTo>
                  <a:lnTo>
                    <a:pt x="435" y="720"/>
                  </a:lnTo>
                  <a:lnTo>
                    <a:pt x="465" y="750"/>
                  </a:lnTo>
                  <a:lnTo>
                    <a:pt x="495" y="720"/>
                  </a:lnTo>
                  <a:lnTo>
                    <a:pt x="525" y="675"/>
                  </a:lnTo>
                  <a:lnTo>
                    <a:pt x="555" y="735"/>
                  </a:lnTo>
                  <a:lnTo>
                    <a:pt x="585" y="645"/>
                  </a:lnTo>
                  <a:lnTo>
                    <a:pt x="630" y="630"/>
                  </a:lnTo>
                  <a:lnTo>
                    <a:pt x="660" y="600"/>
                  </a:lnTo>
                  <a:lnTo>
                    <a:pt x="690" y="585"/>
                  </a:lnTo>
                  <a:lnTo>
                    <a:pt x="720" y="525"/>
                  </a:lnTo>
                  <a:lnTo>
                    <a:pt x="750" y="555"/>
                  </a:lnTo>
                  <a:lnTo>
                    <a:pt x="780" y="510"/>
                  </a:lnTo>
                  <a:lnTo>
                    <a:pt x="825" y="480"/>
                  </a:lnTo>
                  <a:lnTo>
                    <a:pt x="855" y="510"/>
                  </a:lnTo>
                  <a:lnTo>
                    <a:pt x="885" y="450"/>
                  </a:lnTo>
                  <a:lnTo>
                    <a:pt x="915" y="450"/>
                  </a:lnTo>
                  <a:lnTo>
                    <a:pt x="945" y="405"/>
                  </a:lnTo>
                  <a:lnTo>
                    <a:pt x="975" y="405"/>
                  </a:lnTo>
                  <a:lnTo>
                    <a:pt x="1020" y="390"/>
                  </a:lnTo>
                  <a:lnTo>
                    <a:pt x="1050" y="360"/>
                  </a:lnTo>
                  <a:lnTo>
                    <a:pt x="1080" y="330"/>
                  </a:lnTo>
                  <a:lnTo>
                    <a:pt x="1110" y="315"/>
                  </a:lnTo>
                  <a:lnTo>
                    <a:pt x="1140" y="300"/>
                  </a:lnTo>
                  <a:lnTo>
                    <a:pt x="1170" y="270"/>
                  </a:lnTo>
                  <a:lnTo>
                    <a:pt x="1215" y="255"/>
                  </a:lnTo>
                  <a:lnTo>
                    <a:pt x="1245" y="240"/>
                  </a:lnTo>
                  <a:lnTo>
                    <a:pt x="1275" y="210"/>
                  </a:lnTo>
                  <a:lnTo>
                    <a:pt x="1305" y="195"/>
                  </a:lnTo>
                  <a:lnTo>
                    <a:pt x="1335" y="180"/>
                  </a:lnTo>
                  <a:lnTo>
                    <a:pt x="1365" y="165"/>
                  </a:lnTo>
                  <a:lnTo>
                    <a:pt x="1410" y="150"/>
                  </a:lnTo>
                  <a:lnTo>
                    <a:pt x="1440" y="135"/>
                  </a:lnTo>
                  <a:lnTo>
                    <a:pt x="1470" y="105"/>
                  </a:lnTo>
                  <a:lnTo>
                    <a:pt x="1500" y="90"/>
                  </a:lnTo>
                  <a:lnTo>
                    <a:pt x="1530" y="60"/>
                  </a:lnTo>
                  <a:lnTo>
                    <a:pt x="1560" y="60"/>
                  </a:lnTo>
                  <a:lnTo>
                    <a:pt x="1605" y="45"/>
                  </a:lnTo>
                  <a:lnTo>
                    <a:pt x="1635" y="30"/>
                  </a:lnTo>
                  <a:lnTo>
                    <a:pt x="1665" y="15"/>
                  </a:lnTo>
                  <a:lnTo>
                    <a:pt x="1695" y="15"/>
                  </a:lnTo>
                  <a:lnTo>
                    <a:pt x="1725" y="0"/>
                  </a:lnTo>
                  <a:lnTo>
                    <a:pt x="1755" y="0"/>
                  </a:lnTo>
                  <a:lnTo>
                    <a:pt x="1801" y="15"/>
                  </a:lnTo>
                  <a:lnTo>
                    <a:pt x="1831" y="60"/>
                  </a:lnTo>
                  <a:lnTo>
                    <a:pt x="1861" y="165"/>
                  </a:lnTo>
                  <a:lnTo>
                    <a:pt x="1891" y="285"/>
                  </a:lnTo>
                  <a:lnTo>
                    <a:pt x="1921" y="405"/>
                  </a:lnTo>
                  <a:lnTo>
                    <a:pt x="1951" y="510"/>
                  </a:lnTo>
                  <a:lnTo>
                    <a:pt x="1996" y="660"/>
                  </a:lnTo>
                  <a:lnTo>
                    <a:pt x="2026" y="735"/>
                  </a:lnTo>
                  <a:lnTo>
                    <a:pt x="2056" y="840"/>
                  </a:lnTo>
                  <a:lnTo>
                    <a:pt x="2086" y="900"/>
                  </a:lnTo>
                  <a:lnTo>
                    <a:pt x="2116" y="900"/>
                  </a:lnTo>
                  <a:lnTo>
                    <a:pt x="2146" y="900"/>
                  </a:lnTo>
                  <a:lnTo>
                    <a:pt x="2191" y="840"/>
                  </a:lnTo>
                  <a:lnTo>
                    <a:pt x="2221" y="990"/>
                  </a:lnTo>
                  <a:lnTo>
                    <a:pt x="2251" y="990"/>
                  </a:lnTo>
                  <a:lnTo>
                    <a:pt x="2281" y="840"/>
                  </a:lnTo>
                  <a:lnTo>
                    <a:pt x="2311" y="990"/>
                  </a:lnTo>
                  <a:lnTo>
                    <a:pt x="2341" y="990"/>
                  </a:lnTo>
                  <a:lnTo>
                    <a:pt x="2371" y="990"/>
                  </a:lnTo>
                  <a:lnTo>
                    <a:pt x="2416" y="990"/>
                  </a:lnTo>
                  <a:lnTo>
                    <a:pt x="2446" y="990"/>
                  </a:lnTo>
                  <a:lnTo>
                    <a:pt x="2476" y="990"/>
                  </a:lnTo>
                  <a:lnTo>
                    <a:pt x="2506" y="990"/>
                  </a:lnTo>
                  <a:lnTo>
                    <a:pt x="2536" y="990"/>
                  </a:lnTo>
                  <a:lnTo>
                    <a:pt x="2566" y="990"/>
                  </a:lnTo>
                </a:path>
              </a:pathLst>
            </a:custGeom>
            <a:noFill/>
            <a:ln w="25400">
              <a:solidFill>
                <a:srgbClr val="FF66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5C131881-B6D0-5941-EA9A-2A67F55E433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9" y="1163"/>
              <a:ext cx="969" cy="241"/>
            </a:xfrm>
            <a:custGeom>
              <a:avLst/>
              <a:gdLst>
                <a:gd name="T0" fmla="*/ 45 w 2566"/>
                <a:gd name="T1" fmla="*/ 975 h 975"/>
                <a:gd name="T2" fmla="*/ 105 w 2566"/>
                <a:gd name="T3" fmla="*/ 975 h 975"/>
                <a:gd name="T4" fmla="*/ 165 w 2566"/>
                <a:gd name="T5" fmla="*/ 870 h 975"/>
                <a:gd name="T6" fmla="*/ 240 w 2566"/>
                <a:gd name="T7" fmla="*/ 765 h 975"/>
                <a:gd name="T8" fmla="*/ 300 w 2566"/>
                <a:gd name="T9" fmla="*/ 765 h 975"/>
                <a:gd name="T10" fmla="*/ 360 w 2566"/>
                <a:gd name="T11" fmla="*/ 675 h 975"/>
                <a:gd name="T12" fmla="*/ 435 w 2566"/>
                <a:gd name="T13" fmla="*/ 570 h 975"/>
                <a:gd name="T14" fmla="*/ 495 w 2566"/>
                <a:gd name="T15" fmla="*/ 600 h 975"/>
                <a:gd name="T16" fmla="*/ 555 w 2566"/>
                <a:gd name="T17" fmla="*/ 540 h 975"/>
                <a:gd name="T18" fmla="*/ 630 w 2566"/>
                <a:gd name="T19" fmla="*/ 495 h 975"/>
                <a:gd name="T20" fmla="*/ 690 w 2566"/>
                <a:gd name="T21" fmla="*/ 405 h 975"/>
                <a:gd name="T22" fmla="*/ 750 w 2566"/>
                <a:gd name="T23" fmla="*/ 390 h 975"/>
                <a:gd name="T24" fmla="*/ 825 w 2566"/>
                <a:gd name="T25" fmla="*/ 285 h 975"/>
                <a:gd name="T26" fmla="*/ 885 w 2566"/>
                <a:gd name="T27" fmla="*/ 195 h 975"/>
                <a:gd name="T28" fmla="*/ 945 w 2566"/>
                <a:gd name="T29" fmla="*/ 165 h 975"/>
                <a:gd name="T30" fmla="*/ 1020 w 2566"/>
                <a:gd name="T31" fmla="*/ 60 h 975"/>
                <a:gd name="T32" fmla="*/ 1080 w 2566"/>
                <a:gd name="T33" fmla="*/ 15 h 975"/>
                <a:gd name="T34" fmla="*/ 1140 w 2566"/>
                <a:gd name="T35" fmla="*/ 15 h 975"/>
                <a:gd name="T36" fmla="*/ 1215 w 2566"/>
                <a:gd name="T37" fmla="*/ 15 h 975"/>
                <a:gd name="T38" fmla="*/ 1275 w 2566"/>
                <a:gd name="T39" fmla="*/ 0 h 975"/>
                <a:gd name="T40" fmla="*/ 1335 w 2566"/>
                <a:gd name="T41" fmla="*/ 30 h 975"/>
                <a:gd name="T42" fmla="*/ 1410 w 2566"/>
                <a:gd name="T43" fmla="*/ 255 h 975"/>
                <a:gd name="T44" fmla="*/ 1470 w 2566"/>
                <a:gd name="T45" fmla="*/ 570 h 975"/>
                <a:gd name="T46" fmla="*/ 1530 w 2566"/>
                <a:gd name="T47" fmla="*/ 660 h 975"/>
                <a:gd name="T48" fmla="*/ 1605 w 2566"/>
                <a:gd name="T49" fmla="*/ 735 h 975"/>
                <a:gd name="T50" fmla="*/ 1665 w 2566"/>
                <a:gd name="T51" fmla="*/ 810 h 975"/>
                <a:gd name="T52" fmla="*/ 1725 w 2566"/>
                <a:gd name="T53" fmla="*/ 870 h 975"/>
                <a:gd name="T54" fmla="*/ 1801 w 2566"/>
                <a:gd name="T55" fmla="*/ 870 h 975"/>
                <a:gd name="T56" fmla="*/ 1861 w 2566"/>
                <a:gd name="T57" fmla="*/ 975 h 975"/>
                <a:gd name="T58" fmla="*/ 1921 w 2566"/>
                <a:gd name="T59" fmla="*/ 975 h 975"/>
                <a:gd name="T60" fmla="*/ 1996 w 2566"/>
                <a:gd name="T61" fmla="*/ 975 h 975"/>
                <a:gd name="T62" fmla="*/ 2056 w 2566"/>
                <a:gd name="T63" fmla="*/ 975 h 975"/>
                <a:gd name="T64" fmla="*/ 2116 w 2566"/>
                <a:gd name="T65" fmla="*/ 975 h 975"/>
                <a:gd name="T66" fmla="*/ 2191 w 2566"/>
                <a:gd name="T67" fmla="*/ 975 h 975"/>
                <a:gd name="T68" fmla="*/ 2251 w 2566"/>
                <a:gd name="T69" fmla="*/ 975 h 975"/>
                <a:gd name="T70" fmla="*/ 2311 w 2566"/>
                <a:gd name="T71" fmla="*/ 975 h 975"/>
                <a:gd name="T72" fmla="*/ 2371 w 2566"/>
                <a:gd name="T73" fmla="*/ 975 h 975"/>
                <a:gd name="T74" fmla="*/ 2446 w 2566"/>
                <a:gd name="T75" fmla="*/ 975 h 975"/>
                <a:gd name="T76" fmla="*/ 2506 w 2566"/>
                <a:gd name="T77" fmla="*/ 975 h 975"/>
                <a:gd name="T78" fmla="*/ 2566 w 2566"/>
                <a:gd name="T79" fmla="*/ 975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66" h="975">
                  <a:moveTo>
                    <a:pt x="0" y="975"/>
                  </a:moveTo>
                  <a:lnTo>
                    <a:pt x="45" y="975"/>
                  </a:lnTo>
                  <a:lnTo>
                    <a:pt x="75" y="870"/>
                  </a:lnTo>
                  <a:lnTo>
                    <a:pt x="105" y="975"/>
                  </a:lnTo>
                  <a:lnTo>
                    <a:pt x="135" y="765"/>
                  </a:lnTo>
                  <a:lnTo>
                    <a:pt x="165" y="870"/>
                  </a:lnTo>
                  <a:lnTo>
                    <a:pt x="195" y="705"/>
                  </a:lnTo>
                  <a:lnTo>
                    <a:pt x="240" y="765"/>
                  </a:lnTo>
                  <a:lnTo>
                    <a:pt x="270" y="870"/>
                  </a:lnTo>
                  <a:lnTo>
                    <a:pt x="300" y="765"/>
                  </a:lnTo>
                  <a:lnTo>
                    <a:pt x="330" y="765"/>
                  </a:lnTo>
                  <a:lnTo>
                    <a:pt x="360" y="675"/>
                  </a:lnTo>
                  <a:lnTo>
                    <a:pt x="390" y="660"/>
                  </a:lnTo>
                  <a:lnTo>
                    <a:pt x="435" y="570"/>
                  </a:lnTo>
                  <a:lnTo>
                    <a:pt x="465" y="705"/>
                  </a:lnTo>
                  <a:lnTo>
                    <a:pt x="495" y="600"/>
                  </a:lnTo>
                  <a:lnTo>
                    <a:pt x="525" y="540"/>
                  </a:lnTo>
                  <a:lnTo>
                    <a:pt x="555" y="540"/>
                  </a:lnTo>
                  <a:lnTo>
                    <a:pt x="585" y="420"/>
                  </a:lnTo>
                  <a:lnTo>
                    <a:pt x="630" y="495"/>
                  </a:lnTo>
                  <a:lnTo>
                    <a:pt x="660" y="495"/>
                  </a:lnTo>
                  <a:lnTo>
                    <a:pt x="690" y="405"/>
                  </a:lnTo>
                  <a:lnTo>
                    <a:pt x="720" y="360"/>
                  </a:lnTo>
                  <a:lnTo>
                    <a:pt x="750" y="390"/>
                  </a:lnTo>
                  <a:lnTo>
                    <a:pt x="780" y="300"/>
                  </a:lnTo>
                  <a:lnTo>
                    <a:pt x="825" y="285"/>
                  </a:lnTo>
                  <a:lnTo>
                    <a:pt x="855" y="240"/>
                  </a:lnTo>
                  <a:lnTo>
                    <a:pt x="885" y="195"/>
                  </a:lnTo>
                  <a:lnTo>
                    <a:pt x="915" y="165"/>
                  </a:lnTo>
                  <a:lnTo>
                    <a:pt x="945" y="165"/>
                  </a:lnTo>
                  <a:lnTo>
                    <a:pt x="975" y="105"/>
                  </a:lnTo>
                  <a:lnTo>
                    <a:pt x="1020" y="60"/>
                  </a:lnTo>
                  <a:lnTo>
                    <a:pt x="1050" y="45"/>
                  </a:lnTo>
                  <a:lnTo>
                    <a:pt x="1080" y="15"/>
                  </a:lnTo>
                  <a:lnTo>
                    <a:pt x="1110" y="30"/>
                  </a:lnTo>
                  <a:lnTo>
                    <a:pt x="1140" y="15"/>
                  </a:lnTo>
                  <a:lnTo>
                    <a:pt x="1170" y="15"/>
                  </a:lnTo>
                  <a:lnTo>
                    <a:pt x="1215" y="15"/>
                  </a:lnTo>
                  <a:lnTo>
                    <a:pt x="1245" y="15"/>
                  </a:lnTo>
                  <a:lnTo>
                    <a:pt x="1275" y="0"/>
                  </a:lnTo>
                  <a:lnTo>
                    <a:pt x="1305" y="0"/>
                  </a:lnTo>
                  <a:lnTo>
                    <a:pt x="1335" y="30"/>
                  </a:lnTo>
                  <a:lnTo>
                    <a:pt x="1365" y="105"/>
                  </a:lnTo>
                  <a:lnTo>
                    <a:pt x="1410" y="255"/>
                  </a:lnTo>
                  <a:lnTo>
                    <a:pt x="1440" y="420"/>
                  </a:lnTo>
                  <a:lnTo>
                    <a:pt x="1470" y="570"/>
                  </a:lnTo>
                  <a:lnTo>
                    <a:pt x="1500" y="600"/>
                  </a:lnTo>
                  <a:lnTo>
                    <a:pt x="1530" y="660"/>
                  </a:lnTo>
                  <a:lnTo>
                    <a:pt x="1560" y="705"/>
                  </a:lnTo>
                  <a:lnTo>
                    <a:pt x="1605" y="735"/>
                  </a:lnTo>
                  <a:lnTo>
                    <a:pt x="1635" y="810"/>
                  </a:lnTo>
                  <a:lnTo>
                    <a:pt x="1665" y="810"/>
                  </a:lnTo>
                  <a:lnTo>
                    <a:pt x="1695" y="870"/>
                  </a:lnTo>
                  <a:lnTo>
                    <a:pt x="1725" y="870"/>
                  </a:lnTo>
                  <a:lnTo>
                    <a:pt x="1755" y="975"/>
                  </a:lnTo>
                  <a:lnTo>
                    <a:pt x="1801" y="870"/>
                  </a:lnTo>
                  <a:lnTo>
                    <a:pt x="1831" y="870"/>
                  </a:lnTo>
                  <a:lnTo>
                    <a:pt x="1861" y="975"/>
                  </a:lnTo>
                  <a:lnTo>
                    <a:pt x="1891" y="975"/>
                  </a:lnTo>
                  <a:lnTo>
                    <a:pt x="1921" y="975"/>
                  </a:lnTo>
                  <a:lnTo>
                    <a:pt x="1951" y="975"/>
                  </a:lnTo>
                  <a:lnTo>
                    <a:pt x="1996" y="975"/>
                  </a:lnTo>
                  <a:lnTo>
                    <a:pt x="2026" y="975"/>
                  </a:lnTo>
                  <a:lnTo>
                    <a:pt x="2056" y="975"/>
                  </a:lnTo>
                  <a:lnTo>
                    <a:pt x="2086" y="975"/>
                  </a:lnTo>
                  <a:lnTo>
                    <a:pt x="2116" y="975"/>
                  </a:lnTo>
                  <a:lnTo>
                    <a:pt x="2146" y="975"/>
                  </a:lnTo>
                  <a:lnTo>
                    <a:pt x="2191" y="975"/>
                  </a:lnTo>
                  <a:lnTo>
                    <a:pt x="2221" y="975"/>
                  </a:lnTo>
                  <a:lnTo>
                    <a:pt x="2251" y="975"/>
                  </a:lnTo>
                  <a:lnTo>
                    <a:pt x="2281" y="975"/>
                  </a:lnTo>
                  <a:lnTo>
                    <a:pt x="2311" y="975"/>
                  </a:lnTo>
                  <a:lnTo>
                    <a:pt x="2341" y="975"/>
                  </a:lnTo>
                  <a:lnTo>
                    <a:pt x="2371" y="975"/>
                  </a:lnTo>
                  <a:lnTo>
                    <a:pt x="2416" y="975"/>
                  </a:lnTo>
                  <a:lnTo>
                    <a:pt x="2446" y="975"/>
                  </a:lnTo>
                  <a:lnTo>
                    <a:pt x="2476" y="975"/>
                  </a:lnTo>
                  <a:lnTo>
                    <a:pt x="2506" y="975"/>
                  </a:lnTo>
                  <a:lnTo>
                    <a:pt x="2536" y="975"/>
                  </a:lnTo>
                  <a:lnTo>
                    <a:pt x="2566" y="975"/>
                  </a:lnTo>
                </a:path>
              </a:pathLst>
            </a:custGeom>
            <a:noFill/>
            <a:ln w="25400">
              <a:solidFill>
                <a:srgbClr val="FF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8710CAFC-8B35-A94F-2E58-3DBAA8E8BCF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9" y="892"/>
              <a:ext cx="969" cy="245"/>
            </a:xfrm>
            <a:custGeom>
              <a:avLst/>
              <a:gdLst>
                <a:gd name="T0" fmla="*/ 45 w 2566"/>
                <a:gd name="T1" fmla="*/ 15 h 990"/>
                <a:gd name="T2" fmla="*/ 105 w 2566"/>
                <a:gd name="T3" fmla="*/ 45 h 990"/>
                <a:gd name="T4" fmla="*/ 165 w 2566"/>
                <a:gd name="T5" fmla="*/ 60 h 990"/>
                <a:gd name="T6" fmla="*/ 240 w 2566"/>
                <a:gd name="T7" fmla="*/ 90 h 990"/>
                <a:gd name="T8" fmla="*/ 300 w 2566"/>
                <a:gd name="T9" fmla="*/ 120 h 990"/>
                <a:gd name="T10" fmla="*/ 360 w 2566"/>
                <a:gd name="T11" fmla="*/ 135 h 990"/>
                <a:gd name="T12" fmla="*/ 435 w 2566"/>
                <a:gd name="T13" fmla="*/ 165 h 990"/>
                <a:gd name="T14" fmla="*/ 495 w 2566"/>
                <a:gd name="T15" fmla="*/ 195 h 990"/>
                <a:gd name="T16" fmla="*/ 555 w 2566"/>
                <a:gd name="T17" fmla="*/ 210 h 990"/>
                <a:gd name="T18" fmla="*/ 630 w 2566"/>
                <a:gd name="T19" fmla="*/ 240 h 990"/>
                <a:gd name="T20" fmla="*/ 690 w 2566"/>
                <a:gd name="T21" fmla="*/ 270 h 990"/>
                <a:gd name="T22" fmla="*/ 750 w 2566"/>
                <a:gd name="T23" fmla="*/ 285 h 990"/>
                <a:gd name="T24" fmla="*/ 825 w 2566"/>
                <a:gd name="T25" fmla="*/ 315 h 990"/>
                <a:gd name="T26" fmla="*/ 885 w 2566"/>
                <a:gd name="T27" fmla="*/ 345 h 990"/>
                <a:gd name="T28" fmla="*/ 945 w 2566"/>
                <a:gd name="T29" fmla="*/ 360 h 990"/>
                <a:gd name="T30" fmla="*/ 1020 w 2566"/>
                <a:gd name="T31" fmla="*/ 390 h 990"/>
                <a:gd name="T32" fmla="*/ 1080 w 2566"/>
                <a:gd name="T33" fmla="*/ 420 h 990"/>
                <a:gd name="T34" fmla="*/ 1140 w 2566"/>
                <a:gd name="T35" fmla="*/ 435 h 990"/>
                <a:gd name="T36" fmla="*/ 1215 w 2566"/>
                <a:gd name="T37" fmla="*/ 465 h 990"/>
                <a:gd name="T38" fmla="*/ 1275 w 2566"/>
                <a:gd name="T39" fmla="*/ 480 h 990"/>
                <a:gd name="T40" fmla="*/ 1335 w 2566"/>
                <a:gd name="T41" fmla="*/ 510 h 990"/>
                <a:gd name="T42" fmla="*/ 1410 w 2566"/>
                <a:gd name="T43" fmla="*/ 540 h 990"/>
                <a:gd name="T44" fmla="*/ 1470 w 2566"/>
                <a:gd name="T45" fmla="*/ 555 h 990"/>
                <a:gd name="T46" fmla="*/ 1530 w 2566"/>
                <a:gd name="T47" fmla="*/ 585 h 990"/>
                <a:gd name="T48" fmla="*/ 1605 w 2566"/>
                <a:gd name="T49" fmla="*/ 615 h 990"/>
                <a:gd name="T50" fmla="*/ 1665 w 2566"/>
                <a:gd name="T51" fmla="*/ 630 h 990"/>
                <a:gd name="T52" fmla="*/ 1725 w 2566"/>
                <a:gd name="T53" fmla="*/ 660 h 990"/>
                <a:gd name="T54" fmla="*/ 1801 w 2566"/>
                <a:gd name="T55" fmla="*/ 690 h 990"/>
                <a:gd name="T56" fmla="*/ 1861 w 2566"/>
                <a:gd name="T57" fmla="*/ 705 h 990"/>
                <a:gd name="T58" fmla="*/ 1921 w 2566"/>
                <a:gd name="T59" fmla="*/ 735 h 990"/>
                <a:gd name="T60" fmla="*/ 1996 w 2566"/>
                <a:gd name="T61" fmla="*/ 765 h 990"/>
                <a:gd name="T62" fmla="*/ 2056 w 2566"/>
                <a:gd name="T63" fmla="*/ 780 h 990"/>
                <a:gd name="T64" fmla="*/ 2116 w 2566"/>
                <a:gd name="T65" fmla="*/ 810 h 990"/>
                <a:gd name="T66" fmla="*/ 2191 w 2566"/>
                <a:gd name="T67" fmla="*/ 840 h 990"/>
                <a:gd name="T68" fmla="*/ 2251 w 2566"/>
                <a:gd name="T69" fmla="*/ 855 h 990"/>
                <a:gd name="T70" fmla="*/ 2311 w 2566"/>
                <a:gd name="T71" fmla="*/ 885 h 990"/>
                <a:gd name="T72" fmla="*/ 2371 w 2566"/>
                <a:gd name="T73" fmla="*/ 915 h 990"/>
                <a:gd name="T74" fmla="*/ 2446 w 2566"/>
                <a:gd name="T75" fmla="*/ 930 h 990"/>
                <a:gd name="T76" fmla="*/ 2506 w 2566"/>
                <a:gd name="T77" fmla="*/ 960 h 990"/>
                <a:gd name="T78" fmla="*/ 2566 w 2566"/>
                <a:gd name="T79" fmla="*/ 990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66" h="990">
                  <a:moveTo>
                    <a:pt x="0" y="0"/>
                  </a:moveTo>
                  <a:lnTo>
                    <a:pt x="45" y="15"/>
                  </a:lnTo>
                  <a:lnTo>
                    <a:pt x="75" y="30"/>
                  </a:lnTo>
                  <a:lnTo>
                    <a:pt x="105" y="45"/>
                  </a:lnTo>
                  <a:lnTo>
                    <a:pt x="135" y="60"/>
                  </a:lnTo>
                  <a:lnTo>
                    <a:pt x="165" y="60"/>
                  </a:lnTo>
                  <a:lnTo>
                    <a:pt x="195" y="75"/>
                  </a:lnTo>
                  <a:lnTo>
                    <a:pt x="240" y="90"/>
                  </a:lnTo>
                  <a:lnTo>
                    <a:pt x="270" y="105"/>
                  </a:lnTo>
                  <a:lnTo>
                    <a:pt x="300" y="120"/>
                  </a:lnTo>
                  <a:lnTo>
                    <a:pt x="330" y="135"/>
                  </a:lnTo>
                  <a:lnTo>
                    <a:pt x="360" y="135"/>
                  </a:lnTo>
                  <a:lnTo>
                    <a:pt x="390" y="150"/>
                  </a:lnTo>
                  <a:lnTo>
                    <a:pt x="435" y="165"/>
                  </a:lnTo>
                  <a:lnTo>
                    <a:pt x="465" y="180"/>
                  </a:lnTo>
                  <a:lnTo>
                    <a:pt x="495" y="195"/>
                  </a:lnTo>
                  <a:lnTo>
                    <a:pt x="525" y="195"/>
                  </a:lnTo>
                  <a:lnTo>
                    <a:pt x="555" y="210"/>
                  </a:lnTo>
                  <a:lnTo>
                    <a:pt x="585" y="225"/>
                  </a:lnTo>
                  <a:lnTo>
                    <a:pt x="630" y="240"/>
                  </a:lnTo>
                  <a:lnTo>
                    <a:pt x="660" y="255"/>
                  </a:lnTo>
                  <a:lnTo>
                    <a:pt x="690" y="270"/>
                  </a:lnTo>
                  <a:lnTo>
                    <a:pt x="720" y="270"/>
                  </a:lnTo>
                  <a:lnTo>
                    <a:pt x="750" y="285"/>
                  </a:lnTo>
                  <a:lnTo>
                    <a:pt x="780" y="300"/>
                  </a:lnTo>
                  <a:lnTo>
                    <a:pt x="825" y="315"/>
                  </a:lnTo>
                  <a:lnTo>
                    <a:pt x="855" y="330"/>
                  </a:lnTo>
                  <a:lnTo>
                    <a:pt x="885" y="345"/>
                  </a:lnTo>
                  <a:lnTo>
                    <a:pt x="915" y="345"/>
                  </a:lnTo>
                  <a:lnTo>
                    <a:pt x="945" y="360"/>
                  </a:lnTo>
                  <a:lnTo>
                    <a:pt x="975" y="375"/>
                  </a:lnTo>
                  <a:lnTo>
                    <a:pt x="1020" y="390"/>
                  </a:lnTo>
                  <a:lnTo>
                    <a:pt x="1050" y="405"/>
                  </a:lnTo>
                  <a:lnTo>
                    <a:pt x="1080" y="420"/>
                  </a:lnTo>
                  <a:lnTo>
                    <a:pt x="1110" y="420"/>
                  </a:lnTo>
                  <a:lnTo>
                    <a:pt x="1140" y="435"/>
                  </a:lnTo>
                  <a:lnTo>
                    <a:pt x="1170" y="450"/>
                  </a:lnTo>
                  <a:lnTo>
                    <a:pt x="1215" y="465"/>
                  </a:lnTo>
                  <a:lnTo>
                    <a:pt x="1245" y="480"/>
                  </a:lnTo>
                  <a:lnTo>
                    <a:pt x="1275" y="480"/>
                  </a:lnTo>
                  <a:lnTo>
                    <a:pt x="1305" y="495"/>
                  </a:lnTo>
                  <a:lnTo>
                    <a:pt x="1335" y="510"/>
                  </a:lnTo>
                  <a:lnTo>
                    <a:pt x="1365" y="525"/>
                  </a:lnTo>
                  <a:lnTo>
                    <a:pt x="1410" y="540"/>
                  </a:lnTo>
                  <a:lnTo>
                    <a:pt x="1440" y="555"/>
                  </a:lnTo>
                  <a:lnTo>
                    <a:pt x="1470" y="555"/>
                  </a:lnTo>
                  <a:lnTo>
                    <a:pt x="1500" y="570"/>
                  </a:lnTo>
                  <a:lnTo>
                    <a:pt x="1530" y="585"/>
                  </a:lnTo>
                  <a:lnTo>
                    <a:pt x="1560" y="600"/>
                  </a:lnTo>
                  <a:lnTo>
                    <a:pt x="1605" y="615"/>
                  </a:lnTo>
                  <a:lnTo>
                    <a:pt x="1635" y="630"/>
                  </a:lnTo>
                  <a:lnTo>
                    <a:pt x="1665" y="630"/>
                  </a:lnTo>
                  <a:lnTo>
                    <a:pt x="1695" y="645"/>
                  </a:lnTo>
                  <a:lnTo>
                    <a:pt x="1725" y="660"/>
                  </a:lnTo>
                  <a:lnTo>
                    <a:pt x="1755" y="675"/>
                  </a:lnTo>
                  <a:lnTo>
                    <a:pt x="1801" y="690"/>
                  </a:lnTo>
                  <a:lnTo>
                    <a:pt x="1831" y="705"/>
                  </a:lnTo>
                  <a:lnTo>
                    <a:pt x="1861" y="705"/>
                  </a:lnTo>
                  <a:lnTo>
                    <a:pt x="1891" y="720"/>
                  </a:lnTo>
                  <a:lnTo>
                    <a:pt x="1921" y="735"/>
                  </a:lnTo>
                  <a:lnTo>
                    <a:pt x="1951" y="750"/>
                  </a:lnTo>
                  <a:lnTo>
                    <a:pt x="1996" y="765"/>
                  </a:lnTo>
                  <a:lnTo>
                    <a:pt x="2026" y="765"/>
                  </a:lnTo>
                  <a:lnTo>
                    <a:pt x="2056" y="780"/>
                  </a:lnTo>
                  <a:lnTo>
                    <a:pt x="2086" y="795"/>
                  </a:lnTo>
                  <a:lnTo>
                    <a:pt x="2116" y="810"/>
                  </a:lnTo>
                  <a:lnTo>
                    <a:pt x="2146" y="825"/>
                  </a:lnTo>
                  <a:lnTo>
                    <a:pt x="2191" y="840"/>
                  </a:lnTo>
                  <a:lnTo>
                    <a:pt x="2221" y="840"/>
                  </a:lnTo>
                  <a:lnTo>
                    <a:pt x="2251" y="855"/>
                  </a:lnTo>
                  <a:lnTo>
                    <a:pt x="2281" y="870"/>
                  </a:lnTo>
                  <a:lnTo>
                    <a:pt x="2311" y="885"/>
                  </a:lnTo>
                  <a:lnTo>
                    <a:pt x="2341" y="900"/>
                  </a:lnTo>
                  <a:lnTo>
                    <a:pt x="2371" y="915"/>
                  </a:lnTo>
                  <a:lnTo>
                    <a:pt x="2416" y="915"/>
                  </a:lnTo>
                  <a:lnTo>
                    <a:pt x="2446" y="930"/>
                  </a:lnTo>
                  <a:lnTo>
                    <a:pt x="2476" y="945"/>
                  </a:lnTo>
                  <a:lnTo>
                    <a:pt x="2506" y="960"/>
                  </a:lnTo>
                  <a:lnTo>
                    <a:pt x="2536" y="975"/>
                  </a:lnTo>
                  <a:lnTo>
                    <a:pt x="2566" y="990"/>
                  </a:lnTo>
                </a:path>
              </a:pathLst>
            </a:custGeom>
            <a:noFill/>
            <a:ln w="25400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35" name="Group 11">
              <a:extLst>
                <a:ext uri="{FF2B5EF4-FFF2-40B4-BE49-F238E27FC236}">
                  <a16:creationId xmlns:a16="http://schemas.microsoft.com/office/drawing/2014/main" id="{E90A9EE2-BF05-EE49-E2B4-E3FFA12C05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8" y="992"/>
              <a:ext cx="717" cy="821"/>
              <a:chOff x="3326" y="728"/>
              <a:chExt cx="2058" cy="2427"/>
            </a:xfrm>
          </p:grpSpPr>
          <p:sp>
            <p:nvSpPr>
              <p:cNvPr id="36" name="Oval 12">
                <a:extLst>
                  <a:ext uri="{FF2B5EF4-FFF2-40B4-BE49-F238E27FC236}">
                    <a16:creationId xmlns:a16="http://schemas.microsoft.com/office/drawing/2014/main" id="{4F361B6E-2CCA-3EB8-EFA2-9F466C3C995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26" y="3121"/>
                <a:ext cx="34" cy="34"/>
              </a:xfrm>
              <a:prstGeom prst="ellipse">
                <a:avLst/>
              </a:prstGeom>
              <a:solidFill>
                <a:schemeClr val="tx1"/>
              </a:solidFill>
              <a:ln w="539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" name="Oval 13">
                <a:extLst>
                  <a:ext uri="{FF2B5EF4-FFF2-40B4-BE49-F238E27FC236}">
                    <a16:creationId xmlns:a16="http://schemas.microsoft.com/office/drawing/2014/main" id="{5B6D67CD-5A2F-3BB6-409F-EB443C997B4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26" y="2321"/>
                <a:ext cx="34" cy="32"/>
              </a:xfrm>
              <a:prstGeom prst="ellipse">
                <a:avLst/>
              </a:prstGeom>
              <a:solidFill>
                <a:schemeClr val="tx1"/>
              </a:solidFill>
              <a:ln w="539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8" name="Oval 14">
                <a:extLst>
                  <a:ext uri="{FF2B5EF4-FFF2-40B4-BE49-F238E27FC236}">
                    <a16:creationId xmlns:a16="http://schemas.microsoft.com/office/drawing/2014/main" id="{0B4F8468-6F4C-622B-52F6-8880BF82332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26" y="1530"/>
                <a:ext cx="34" cy="32"/>
              </a:xfrm>
              <a:prstGeom prst="ellipse">
                <a:avLst/>
              </a:prstGeom>
              <a:solidFill>
                <a:schemeClr val="tx1"/>
              </a:solidFill>
              <a:ln w="539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9" name="Oval 15">
                <a:extLst>
                  <a:ext uri="{FF2B5EF4-FFF2-40B4-BE49-F238E27FC236}">
                    <a16:creationId xmlns:a16="http://schemas.microsoft.com/office/drawing/2014/main" id="{C6AC42F4-9730-B384-9C01-D1A626832B4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26" y="728"/>
                <a:ext cx="34" cy="34"/>
              </a:xfrm>
              <a:prstGeom prst="ellipse">
                <a:avLst/>
              </a:prstGeom>
              <a:solidFill>
                <a:schemeClr val="tx1"/>
              </a:solidFill>
              <a:ln w="539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" name="Line 16">
                <a:extLst>
                  <a:ext uri="{FF2B5EF4-FFF2-40B4-BE49-F238E27FC236}">
                    <a16:creationId xmlns:a16="http://schemas.microsoft.com/office/drawing/2014/main" id="{BFE79E5E-BF2F-F12F-38D4-E16DCD9159F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48" y="3143"/>
                <a:ext cx="111" cy="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2" name="Line 17">
                <a:extLst>
                  <a:ext uri="{FF2B5EF4-FFF2-40B4-BE49-F238E27FC236}">
                    <a16:creationId xmlns:a16="http://schemas.microsoft.com/office/drawing/2014/main" id="{5A9E8FE6-52CB-0859-3BE7-4C8E63E800C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48" y="2343"/>
                <a:ext cx="11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9" name="Line 18">
                <a:extLst>
                  <a:ext uri="{FF2B5EF4-FFF2-40B4-BE49-F238E27FC236}">
                    <a16:creationId xmlns:a16="http://schemas.microsoft.com/office/drawing/2014/main" id="{1913869C-8901-0206-8918-D768FB3A62E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3459" y="2343"/>
                <a:ext cx="1" cy="80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0" name="Line 19">
                <a:extLst>
                  <a:ext uri="{FF2B5EF4-FFF2-40B4-BE49-F238E27FC236}">
                    <a16:creationId xmlns:a16="http://schemas.microsoft.com/office/drawing/2014/main" id="{D98ABE90-145D-DD53-D393-D3BDEE2C4CD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459" y="2749"/>
                <a:ext cx="730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1" name="Line 20">
                <a:extLst>
                  <a:ext uri="{FF2B5EF4-FFF2-40B4-BE49-F238E27FC236}">
                    <a16:creationId xmlns:a16="http://schemas.microsoft.com/office/drawing/2014/main" id="{EABA5F3C-842F-3EBE-E778-811D89666F9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48" y="1552"/>
                <a:ext cx="84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2" name="Line 21">
                <a:extLst>
                  <a:ext uri="{FF2B5EF4-FFF2-40B4-BE49-F238E27FC236}">
                    <a16:creationId xmlns:a16="http://schemas.microsoft.com/office/drawing/2014/main" id="{6FADBA2A-FD0B-91F0-AD0A-A160FB07545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4189" y="1552"/>
                <a:ext cx="1" cy="1197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" name="Line 22">
                <a:extLst>
                  <a:ext uri="{FF2B5EF4-FFF2-40B4-BE49-F238E27FC236}">
                    <a16:creationId xmlns:a16="http://schemas.microsoft.com/office/drawing/2014/main" id="{29589206-3484-1BBC-3A69-66FF2C0A029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189" y="2145"/>
                <a:ext cx="1072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4" name="Line 23">
                <a:extLst>
                  <a:ext uri="{FF2B5EF4-FFF2-40B4-BE49-F238E27FC236}">
                    <a16:creationId xmlns:a16="http://schemas.microsoft.com/office/drawing/2014/main" id="{1149ED6F-7084-40B0-3507-0C7FFC216B9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48" y="750"/>
                <a:ext cx="1913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5" name="Line 24">
                <a:extLst>
                  <a:ext uri="{FF2B5EF4-FFF2-40B4-BE49-F238E27FC236}">
                    <a16:creationId xmlns:a16="http://schemas.microsoft.com/office/drawing/2014/main" id="{4E40461C-089F-3F81-F224-C7811F473EA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5261" y="750"/>
                <a:ext cx="1" cy="139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6" name="Line 25">
                <a:extLst>
                  <a:ext uri="{FF2B5EF4-FFF2-40B4-BE49-F238E27FC236}">
                    <a16:creationId xmlns:a16="http://schemas.microsoft.com/office/drawing/2014/main" id="{4A212F19-C428-133B-2406-F846706117D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266" y="1470"/>
                <a:ext cx="11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pic>
        <p:nvPicPr>
          <p:cNvPr id="57" name="Picture 56">
            <a:extLst>
              <a:ext uri="{FF2B5EF4-FFF2-40B4-BE49-F238E27FC236}">
                <a16:creationId xmlns:a16="http://schemas.microsoft.com/office/drawing/2014/main" id="{7A24622A-027F-66C0-6202-28D0C26C59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772" y="5734513"/>
            <a:ext cx="876422" cy="1076475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BEAAFEA-2073-6160-4939-7D4CF4F5D2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8072" y="5308783"/>
            <a:ext cx="3242195" cy="146944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A75A9A54-E5CB-D780-92EE-72B539CB8A0B}"/>
              </a:ext>
            </a:extLst>
          </p:cNvPr>
          <p:cNvSpPr txBox="1"/>
          <p:nvPr/>
        </p:nvSpPr>
        <p:spPr>
          <a:xfrm>
            <a:off x="3961084" y="310605"/>
            <a:ext cx="6912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7"/>
              </a:rPr>
              <a:t>https://aeon-tutorials.github.io/ECML-2024/</a:t>
            </a:r>
            <a:endParaRPr lang="en-GB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7FE070D-4163-0399-D541-723229038FAA}"/>
              </a:ext>
            </a:extLst>
          </p:cNvPr>
          <p:cNvSpPr txBox="1"/>
          <p:nvPr/>
        </p:nvSpPr>
        <p:spPr>
          <a:xfrm>
            <a:off x="3961084" y="-18541"/>
            <a:ext cx="11624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8"/>
              </a:rPr>
              <a:t>https://github.com/aeon-toolkit/aeon-tutorials/blob/main/ECML-2024/Notebooks</a:t>
            </a:r>
            <a:endParaRPr lang="en-GB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A79C7FF-C2A9-A28E-424D-28E793F59DC4}"/>
              </a:ext>
            </a:extLst>
          </p:cNvPr>
          <p:cNvSpPr txBox="1"/>
          <p:nvPr/>
        </p:nvSpPr>
        <p:spPr>
          <a:xfrm>
            <a:off x="3961084" y="577356"/>
            <a:ext cx="6124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9"/>
              </a:rPr>
              <a:t>https://aeon-tutorials.github.io/ECML-2024/code.html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6113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0E459-2535-5082-B64B-176F4F745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691" y="90564"/>
            <a:ext cx="11107885" cy="922760"/>
          </a:xfrm>
        </p:spPr>
        <p:txBody>
          <a:bodyPr>
            <a:normAutofit/>
          </a:bodyPr>
          <a:lstStyle/>
          <a:p>
            <a:r>
              <a:rPr lang="en-US" dirty="0"/>
              <a:t>Schedule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91C24A-136B-FA18-BCAB-1A33044BA034}"/>
              </a:ext>
            </a:extLst>
          </p:cNvPr>
          <p:cNvSpPr txBox="1"/>
          <p:nvPr/>
        </p:nvSpPr>
        <p:spPr>
          <a:xfrm>
            <a:off x="1079046" y="2067309"/>
            <a:ext cx="23208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400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Segmentation </a:t>
            </a:r>
            <a:endParaRPr lang="en-GB" sz="2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AF794A-2EDD-7654-A738-D3728A67AF91}"/>
              </a:ext>
            </a:extLst>
          </p:cNvPr>
          <p:cNvSpPr txBox="1"/>
          <p:nvPr/>
        </p:nvSpPr>
        <p:spPr>
          <a:xfrm>
            <a:off x="155251" y="1187108"/>
            <a:ext cx="1604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606C71"/>
                </a:solidFill>
                <a:latin typeface="Open Sans" panose="020B0606030504020204" pitchFamily="34" charset="0"/>
              </a:rPr>
              <a:t>15:30 – 16:00</a:t>
            </a:r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3BC6B0-8AB6-EADE-61E4-9FD0DF78F78E}"/>
              </a:ext>
            </a:extLst>
          </p:cNvPr>
          <p:cNvSpPr txBox="1"/>
          <p:nvPr/>
        </p:nvSpPr>
        <p:spPr>
          <a:xfrm>
            <a:off x="1109339" y="3827349"/>
            <a:ext cx="302728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400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Anomaly Detection</a:t>
            </a:r>
            <a:endParaRPr lang="en-GB" sz="2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530FA2F-BB29-3E51-29C5-1F8C7C3FEBE5}"/>
              </a:ext>
            </a:extLst>
          </p:cNvPr>
          <p:cNvSpPr txBox="1"/>
          <p:nvPr/>
        </p:nvSpPr>
        <p:spPr>
          <a:xfrm>
            <a:off x="211691" y="3317453"/>
            <a:ext cx="1604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606C71"/>
                </a:solidFill>
                <a:latin typeface="Open Sans" panose="020B0606030504020204" pitchFamily="34" charset="0"/>
              </a:rPr>
              <a:t>16:30 – 17:00</a:t>
            </a: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E5166A-315E-6594-C14D-1FB51BB6F11B}"/>
              </a:ext>
            </a:extLst>
          </p:cNvPr>
          <p:cNvSpPr txBox="1"/>
          <p:nvPr/>
        </p:nvSpPr>
        <p:spPr>
          <a:xfrm>
            <a:off x="1132882" y="5195511"/>
            <a:ext cx="282450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400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Deep learning</a:t>
            </a:r>
            <a:endParaRPr lang="en-GB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DB72FF-80EE-2360-EFBD-1CB42ABCF346}"/>
              </a:ext>
            </a:extLst>
          </p:cNvPr>
          <p:cNvSpPr txBox="1"/>
          <p:nvPr/>
        </p:nvSpPr>
        <p:spPr>
          <a:xfrm>
            <a:off x="413025" y="2798558"/>
            <a:ext cx="10783303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000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COFFEE BREAK</a:t>
            </a:r>
            <a:endParaRPr lang="en-GB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6619C3-4DDF-0C83-36F1-A021A72B8F9B}"/>
              </a:ext>
            </a:extLst>
          </p:cNvPr>
          <p:cNvSpPr txBox="1"/>
          <p:nvPr/>
        </p:nvSpPr>
        <p:spPr>
          <a:xfrm>
            <a:off x="123943" y="6083988"/>
            <a:ext cx="1604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606C71"/>
                </a:solidFill>
                <a:latin typeface="Open Sans" panose="020B0606030504020204" pitchFamily="34" charset="0"/>
              </a:rPr>
              <a:t>17:30 – 18:00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FCD709-5B9B-954E-F3D2-4F35D13232E6}"/>
              </a:ext>
            </a:extLst>
          </p:cNvPr>
          <p:cNvSpPr txBox="1"/>
          <p:nvPr/>
        </p:nvSpPr>
        <p:spPr>
          <a:xfrm>
            <a:off x="2024138" y="6083988"/>
            <a:ext cx="51563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400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Conclusions, future direction, Q&amp;A</a:t>
            </a:r>
            <a:endParaRPr lang="en-GB" sz="2400" dirty="0"/>
          </a:p>
        </p:txBody>
      </p:sp>
      <p:pic>
        <p:nvPicPr>
          <p:cNvPr id="20" name="4V7UxzvJ0hbIEMVFCewfs_FYUbzlSnQI2RbEt4agt0Ipe9sjCtD8BAIRn6-_ISoBkKE9MmASnB8sMZtA5-8icFH2i7ucuJPjrbKO-_u7hC-txhakCoeC2QL5D9v4BRyTNvJjc-pYk6tb3dbH1VtVtfnLZ6P2nVM8GPehNfgr6uMWSITzz-_aKQ6_p7k=nw.png" descr="4V7UxzvJ0hbIEMVFCewfs_FYUbzlSnQI2RbEt4agt0Ipe9sjCtD8BAIRn6-_ISoBkKE9MmASnB8sMZtA5-8icFH2i7ucuJPjrbKO-_u7hC-txhakCoeC2QL5D9v4BRyTNvJjc-pYk6tb3dbH1VtVtfnLZ6P2nVM8GPehNfgr6uMWSITzz-_aKQ6_p7k=nw.png">
            <a:extLst>
              <a:ext uri="{FF2B5EF4-FFF2-40B4-BE49-F238E27FC236}">
                <a16:creationId xmlns:a16="http://schemas.microsoft.com/office/drawing/2014/main" id="{A826B8F8-A34B-886F-28FA-0AD675D29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244" y="1016715"/>
            <a:ext cx="6421680" cy="1649482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Line">
            <a:extLst>
              <a:ext uri="{FF2B5EF4-FFF2-40B4-BE49-F238E27FC236}">
                <a16:creationId xmlns:a16="http://schemas.microsoft.com/office/drawing/2014/main" id="{7647B519-2642-9516-F879-7AD94E922513}"/>
              </a:ext>
            </a:extLst>
          </p:cNvPr>
          <p:cNvSpPr/>
          <p:nvPr/>
        </p:nvSpPr>
        <p:spPr>
          <a:xfrm flipV="1">
            <a:off x="7464378" y="893905"/>
            <a:ext cx="1" cy="1714948"/>
          </a:xfrm>
          <a:prstGeom prst="line">
            <a:avLst/>
          </a:prstGeom>
          <a:ln w="12700">
            <a:solidFill>
              <a:schemeClr val="accent2"/>
            </a:solidFill>
            <a:custDash>
              <a:ds d="200000" sp="200000"/>
            </a:custDash>
            <a:miter lim="400000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>
              <a:defRPr sz="1000"/>
            </a:pPr>
            <a:endParaRPr/>
          </a:p>
        </p:txBody>
      </p:sp>
      <p:sp>
        <p:nvSpPr>
          <p:cNvPr id="29" name="Line">
            <a:extLst>
              <a:ext uri="{FF2B5EF4-FFF2-40B4-BE49-F238E27FC236}">
                <a16:creationId xmlns:a16="http://schemas.microsoft.com/office/drawing/2014/main" id="{946D0F0F-F513-B746-002D-7AEBD04D33A7}"/>
              </a:ext>
            </a:extLst>
          </p:cNvPr>
          <p:cNvSpPr/>
          <p:nvPr/>
        </p:nvSpPr>
        <p:spPr>
          <a:xfrm flipV="1">
            <a:off x="9370733" y="952204"/>
            <a:ext cx="1" cy="1714949"/>
          </a:xfrm>
          <a:prstGeom prst="line">
            <a:avLst/>
          </a:prstGeom>
          <a:ln w="12700">
            <a:solidFill>
              <a:schemeClr val="accent2"/>
            </a:solidFill>
            <a:custDash>
              <a:ds d="200000" sp="200000"/>
            </a:custDash>
            <a:miter lim="400000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>
              <a:defRPr sz="1000"/>
            </a:pPr>
            <a:endParaRPr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FAF63E-6243-7BB2-5C61-BF4F67A44EE0}"/>
              </a:ext>
            </a:extLst>
          </p:cNvPr>
          <p:cNvSpPr txBox="1"/>
          <p:nvPr/>
        </p:nvSpPr>
        <p:spPr>
          <a:xfrm>
            <a:off x="1878924" y="1015332"/>
            <a:ext cx="21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0" dirty="0">
                <a:solidFill>
                  <a:srgbClr val="212529"/>
                </a:solidFill>
                <a:effectLst/>
                <a:latin typeface="Helvetica Neue"/>
              </a:rPr>
              <a:t>Arik </a:t>
            </a:r>
            <a:r>
              <a:rPr lang="en-GB" i="0" dirty="0" err="1">
                <a:solidFill>
                  <a:srgbClr val="212529"/>
                </a:solidFill>
                <a:effectLst/>
                <a:latin typeface="Helvetica Neue"/>
              </a:rPr>
              <a:t>Ermshaus</a:t>
            </a:r>
            <a:endParaRPr lang="en-GB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2F1CB8C-BEAB-F00E-35D4-A8F516B74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93" y="1909805"/>
            <a:ext cx="827406" cy="83413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BF4C230-83E1-580C-905E-1B80F0F7F0DF}"/>
              </a:ext>
            </a:extLst>
          </p:cNvPr>
          <p:cNvSpPr txBox="1"/>
          <p:nvPr/>
        </p:nvSpPr>
        <p:spPr>
          <a:xfrm>
            <a:off x="1878924" y="1428394"/>
            <a:ext cx="21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0" dirty="0">
                <a:solidFill>
                  <a:srgbClr val="212529"/>
                </a:solidFill>
                <a:effectLst/>
                <a:latin typeface="Helvetica Neue"/>
              </a:rPr>
              <a:t>Patrick Schäfer</a:t>
            </a:r>
            <a:endParaRPr lang="en-GB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9045560-284A-1024-6542-B18807BBA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5435" y="1841456"/>
            <a:ext cx="619211" cy="83831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F64F457-0DF4-03FF-65A9-9842AD16C1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691" y="3700534"/>
            <a:ext cx="695422" cy="107647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6D206CF-B018-FEC6-EDBA-3BA32BCC2282}"/>
              </a:ext>
            </a:extLst>
          </p:cNvPr>
          <p:cNvSpPr txBox="1"/>
          <p:nvPr/>
        </p:nvSpPr>
        <p:spPr>
          <a:xfrm>
            <a:off x="155251" y="4589990"/>
            <a:ext cx="16044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606C71"/>
                </a:solidFill>
                <a:latin typeface="Open Sans" panose="020B0606030504020204" pitchFamily="34" charset="0"/>
              </a:rPr>
              <a:t>17:00 – 17:30</a:t>
            </a:r>
            <a:endParaRPr lang="en-GB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6DBA86E-4F65-3D32-6667-C3BBB44655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056" y="4966311"/>
            <a:ext cx="737219" cy="1018854"/>
          </a:xfrm>
          <a:prstGeom prst="rect">
            <a:avLst/>
          </a:prstGeom>
        </p:spPr>
      </p:pic>
      <p:sp>
        <p:nvSpPr>
          <p:cNvPr id="36" name="Freeform 62">
            <a:extLst>
              <a:ext uri="{FF2B5EF4-FFF2-40B4-BE49-F238E27FC236}">
                <a16:creationId xmlns:a16="http://schemas.microsoft.com/office/drawing/2014/main" id="{3B44C5AD-6C03-F95A-1CD4-ABB3167ED135}"/>
              </a:ext>
            </a:extLst>
          </p:cNvPr>
          <p:cNvSpPr>
            <a:spLocks/>
          </p:cNvSpPr>
          <p:nvPr/>
        </p:nvSpPr>
        <p:spPr bwMode="auto">
          <a:xfrm>
            <a:off x="4845167" y="3467202"/>
            <a:ext cx="1808162" cy="968375"/>
          </a:xfrm>
          <a:custGeom>
            <a:avLst/>
            <a:gdLst>
              <a:gd name="T0" fmla="*/ 30 w 1310"/>
              <a:gd name="T1" fmla="*/ 474 h 1219"/>
              <a:gd name="T2" fmla="*/ 74 w 1310"/>
              <a:gd name="T3" fmla="*/ 486 h 1219"/>
              <a:gd name="T4" fmla="*/ 102 w 1310"/>
              <a:gd name="T5" fmla="*/ 358 h 1219"/>
              <a:gd name="T6" fmla="*/ 117 w 1310"/>
              <a:gd name="T7" fmla="*/ 358 h 1219"/>
              <a:gd name="T8" fmla="*/ 146 w 1310"/>
              <a:gd name="T9" fmla="*/ 987 h 1219"/>
              <a:gd name="T10" fmla="*/ 161 w 1310"/>
              <a:gd name="T11" fmla="*/ 846 h 1219"/>
              <a:gd name="T12" fmla="*/ 191 w 1310"/>
              <a:gd name="T13" fmla="*/ 397 h 1219"/>
              <a:gd name="T14" fmla="*/ 204 w 1310"/>
              <a:gd name="T15" fmla="*/ 268 h 1219"/>
              <a:gd name="T16" fmla="*/ 234 w 1310"/>
              <a:gd name="T17" fmla="*/ 204 h 1219"/>
              <a:gd name="T18" fmla="*/ 248 w 1310"/>
              <a:gd name="T19" fmla="*/ 102 h 1219"/>
              <a:gd name="T20" fmla="*/ 278 w 1310"/>
              <a:gd name="T21" fmla="*/ 25 h 1219"/>
              <a:gd name="T22" fmla="*/ 291 w 1310"/>
              <a:gd name="T23" fmla="*/ 51 h 1219"/>
              <a:gd name="T24" fmla="*/ 321 w 1310"/>
              <a:gd name="T25" fmla="*/ 192 h 1219"/>
              <a:gd name="T26" fmla="*/ 335 w 1310"/>
              <a:gd name="T27" fmla="*/ 372 h 1219"/>
              <a:gd name="T28" fmla="*/ 380 w 1310"/>
              <a:gd name="T29" fmla="*/ 423 h 1219"/>
              <a:gd name="T30" fmla="*/ 393 w 1310"/>
              <a:gd name="T31" fmla="*/ 423 h 1219"/>
              <a:gd name="T32" fmla="*/ 437 w 1310"/>
              <a:gd name="T33" fmla="*/ 409 h 1219"/>
              <a:gd name="T34" fmla="*/ 480 w 1310"/>
              <a:gd name="T35" fmla="*/ 435 h 1219"/>
              <a:gd name="T36" fmla="*/ 524 w 1310"/>
              <a:gd name="T37" fmla="*/ 448 h 1219"/>
              <a:gd name="T38" fmla="*/ 569 w 1310"/>
              <a:gd name="T39" fmla="*/ 460 h 1219"/>
              <a:gd name="T40" fmla="*/ 612 w 1310"/>
              <a:gd name="T41" fmla="*/ 460 h 1219"/>
              <a:gd name="T42" fmla="*/ 656 w 1310"/>
              <a:gd name="T43" fmla="*/ 460 h 1219"/>
              <a:gd name="T44" fmla="*/ 699 w 1310"/>
              <a:gd name="T45" fmla="*/ 460 h 1219"/>
              <a:gd name="T46" fmla="*/ 743 w 1310"/>
              <a:gd name="T47" fmla="*/ 474 h 1219"/>
              <a:gd name="T48" fmla="*/ 787 w 1310"/>
              <a:gd name="T49" fmla="*/ 474 h 1219"/>
              <a:gd name="T50" fmla="*/ 815 w 1310"/>
              <a:gd name="T51" fmla="*/ 333 h 1219"/>
              <a:gd name="T52" fmla="*/ 830 w 1310"/>
              <a:gd name="T53" fmla="*/ 486 h 1219"/>
              <a:gd name="T54" fmla="*/ 845 w 1310"/>
              <a:gd name="T55" fmla="*/ 1219 h 1219"/>
              <a:gd name="T56" fmla="*/ 874 w 1310"/>
              <a:gd name="T57" fmla="*/ 680 h 1219"/>
              <a:gd name="T58" fmla="*/ 889 w 1310"/>
              <a:gd name="T59" fmla="*/ 319 h 1219"/>
              <a:gd name="T60" fmla="*/ 917 w 1310"/>
              <a:gd name="T61" fmla="*/ 256 h 1219"/>
              <a:gd name="T62" fmla="*/ 932 w 1310"/>
              <a:gd name="T63" fmla="*/ 178 h 1219"/>
              <a:gd name="T64" fmla="*/ 961 w 1310"/>
              <a:gd name="T65" fmla="*/ 102 h 1219"/>
              <a:gd name="T66" fmla="*/ 991 w 1310"/>
              <a:gd name="T67" fmla="*/ 37 h 1219"/>
              <a:gd name="T68" fmla="*/ 1004 w 1310"/>
              <a:gd name="T69" fmla="*/ 217 h 1219"/>
              <a:gd name="T70" fmla="*/ 1034 w 1310"/>
              <a:gd name="T71" fmla="*/ 345 h 1219"/>
              <a:gd name="T72" fmla="*/ 1063 w 1310"/>
              <a:gd name="T73" fmla="*/ 435 h 1219"/>
              <a:gd name="T74" fmla="*/ 1106 w 1310"/>
              <a:gd name="T75" fmla="*/ 435 h 1219"/>
              <a:gd name="T76" fmla="*/ 1150 w 1310"/>
              <a:gd name="T77" fmla="*/ 423 h 1219"/>
              <a:gd name="T78" fmla="*/ 1193 w 1310"/>
              <a:gd name="T79" fmla="*/ 448 h 1219"/>
              <a:gd name="T80" fmla="*/ 1238 w 1310"/>
              <a:gd name="T81" fmla="*/ 460 h 1219"/>
              <a:gd name="T82" fmla="*/ 1282 w 1310"/>
              <a:gd name="T83" fmla="*/ 46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310" h="1219">
                <a:moveTo>
                  <a:pt x="0" y="460"/>
                </a:moveTo>
                <a:lnTo>
                  <a:pt x="15" y="460"/>
                </a:lnTo>
                <a:lnTo>
                  <a:pt x="30" y="474"/>
                </a:lnTo>
                <a:lnTo>
                  <a:pt x="45" y="486"/>
                </a:lnTo>
                <a:lnTo>
                  <a:pt x="59" y="486"/>
                </a:lnTo>
                <a:lnTo>
                  <a:pt x="74" y="486"/>
                </a:lnTo>
                <a:lnTo>
                  <a:pt x="89" y="474"/>
                </a:lnTo>
                <a:lnTo>
                  <a:pt x="102" y="460"/>
                </a:lnTo>
                <a:lnTo>
                  <a:pt x="102" y="358"/>
                </a:lnTo>
                <a:lnTo>
                  <a:pt x="117" y="345"/>
                </a:lnTo>
                <a:lnTo>
                  <a:pt x="117" y="294"/>
                </a:lnTo>
                <a:lnTo>
                  <a:pt x="117" y="358"/>
                </a:lnTo>
                <a:lnTo>
                  <a:pt x="132" y="409"/>
                </a:lnTo>
                <a:lnTo>
                  <a:pt x="132" y="936"/>
                </a:lnTo>
                <a:lnTo>
                  <a:pt x="146" y="987"/>
                </a:lnTo>
                <a:lnTo>
                  <a:pt x="146" y="1193"/>
                </a:lnTo>
                <a:lnTo>
                  <a:pt x="161" y="1205"/>
                </a:lnTo>
                <a:lnTo>
                  <a:pt x="161" y="846"/>
                </a:lnTo>
                <a:lnTo>
                  <a:pt x="176" y="770"/>
                </a:lnTo>
                <a:lnTo>
                  <a:pt x="176" y="423"/>
                </a:lnTo>
                <a:lnTo>
                  <a:pt x="191" y="397"/>
                </a:lnTo>
                <a:lnTo>
                  <a:pt x="191" y="307"/>
                </a:lnTo>
                <a:lnTo>
                  <a:pt x="204" y="294"/>
                </a:lnTo>
                <a:lnTo>
                  <a:pt x="204" y="268"/>
                </a:lnTo>
                <a:lnTo>
                  <a:pt x="219" y="256"/>
                </a:lnTo>
                <a:lnTo>
                  <a:pt x="219" y="217"/>
                </a:lnTo>
                <a:lnTo>
                  <a:pt x="234" y="204"/>
                </a:lnTo>
                <a:lnTo>
                  <a:pt x="234" y="166"/>
                </a:lnTo>
                <a:lnTo>
                  <a:pt x="248" y="153"/>
                </a:lnTo>
                <a:lnTo>
                  <a:pt x="248" y="102"/>
                </a:lnTo>
                <a:lnTo>
                  <a:pt x="263" y="88"/>
                </a:lnTo>
                <a:lnTo>
                  <a:pt x="263" y="37"/>
                </a:lnTo>
                <a:lnTo>
                  <a:pt x="278" y="25"/>
                </a:lnTo>
                <a:lnTo>
                  <a:pt x="278" y="0"/>
                </a:lnTo>
                <a:lnTo>
                  <a:pt x="291" y="12"/>
                </a:lnTo>
                <a:lnTo>
                  <a:pt x="291" y="51"/>
                </a:lnTo>
                <a:lnTo>
                  <a:pt x="306" y="63"/>
                </a:lnTo>
                <a:lnTo>
                  <a:pt x="306" y="178"/>
                </a:lnTo>
                <a:lnTo>
                  <a:pt x="321" y="192"/>
                </a:lnTo>
                <a:lnTo>
                  <a:pt x="321" y="307"/>
                </a:lnTo>
                <a:lnTo>
                  <a:pt x="335" y="319"/>
                </a:lnTo>
                <a:lnTo>
                  <a:pt x="335" y="372"/>
                </a:lnTo>
                <a:lnTo>
                  <a:pt x="350" y="384"/>
                </a:lnTo>
                <a:lnTo>
                  <a:pt x="350" y="397"/>
                </a:lnTo>
                <a:lnTo>
                  <a:pt x="380" y="423"/>
                </a:lnTo>
                <a:lnTo>
                  <a:pt x="365" y="423"/>
                </a:lnTo>
                <a:lnTo>
                  <a:pt x="380" y="423"/>
                </a:lnTo>
                <a:lnTo>
                  <a:pt x="393" y="423"/>
                </a:lnTo>
                <a:lnTo>
                  <a:pt x="408" y="423"/>
                </a:lnTo>
                <a:lnTo>
                  <a:pt x="423" y="423"/>
                </a:lnTo>
                <a:lnTo>
                  <a:pt x="437" y="409"/>
                </a:lnTo>
                <a:lnTo>
                  <a:pt x="452" y="409"/>
                </a:lnTo>
                <a:lnTo>
                  <a:pt x="467" y="423"/>
                </a:lnTo>
                <a:lnTo>
                  <a:pt x="480" y="435"/>
                </a:lnTo>
                <a:lnTo>
                  <a:pt x="495" y="435"/>
                </a:lnTo>
                <a:lnTo>
                  <a:pt x="510" y="448"/>
                </a:lnTo>
                <a:lnTo>
                  <a:pt x="524" y="448"/>
                </a:lnTo>
                <a:lnTo>
                  <a:pt x="539" y="460"/>
                </a:lnTo>
                <a:lnTo>
                  <a:pt x="554" y="460"/>
                </a:lnTo>
                <a:lnTo>
                  <a:pt x="569" y="460"/>
                </a:lnTo>
                <a:lnTo>
                  <a:pt x="582" y="460"/>
                </a:lnTo>
                <a:lnTo>
                  <a:pt x="597" y="460"/>
                </a:lnTo>
                <a:lnTo>
                  <a:pt x="612" y="460"/>
                </a:lnTo>
                <a:lnTo>
                  <a:pt x="626" y="460"/>
                </a:lnTo>
                <a:lnTo>
                  <a:pt x="641" y="460"/>
                </a:lnTo>
                <a:lnTo>
                  <a:pt x="656" y="460"/>
                </a:lnTo>
                <a:lnTo>
                  <a:pt x="669" y="474"/>
                </a:lnTo>
                <a:lnTo>
                  <a:pt x="684" y="460"/>
                </a:lnTo>
                <a:lnTo>
                  <a:pt x="699" y="460"/>
                </a:lnTo>
                <a:lnTo>
                  <a:pt x="714" y="460"/>
                </a:lnTo>
                <a:lnTo>
                  <a:pt x="728" y="460"/>
                </a:lnTo>
                <a:lnTo>
                  <a:pt x="743" y="474"/>
                </a:lnTo>
                <a:lnTo>
                  <a:pt x="758" y="486"/>
                </a:lnTo>
                <a:lnTo>
                  <a:pt x="772" y="474"/>
                </a:lnTo>
                <a:lnTo>
                  <a:pt x="787" y="474"/>
                </a:lnTo>
                <a:lnTo>
                  <a:pt x="802" y="448"/>
                </a:lnTo>
                <a:lnTo>
                  <a:pt x="802" y="345"/>
                </a:lnTo>
                <a:lnTo>
                  <a:pt x="815" y="333"/>
                </a:lnTo>
                <a:lnTo>
                  <a:pt x="815" y="282"/>
                </a:lnTo>
                <a:lnTo>
                  <a:pt x="815" y="423"/>
                </a:lnTo>
                <a:lnTo>
                  <a:pt x="830" y="486"/>
                </a:lnTo>
                <a:lnTo>
                  <a:pt x="830" y="962"/>
                </a:lnTo>
                <a:lnTo>
                  <a:pt x="845" y="1013"/>
                </a:lnTo>
                <a:lnTo>
                  <a:pt x="845" y="1219"/>
                </a:lnTo>
                <a:lnTo>
                  <a:pt x="859" y="1205"/>
                </a:lnTo>
                <a:lnTo>
                  <a:pt x="859" y="744"/>
                </a:lnTo>
                <a:lnTo>
                  <a:pt x="874" y="680"/>
                </a:lnTo>
                <a:lnTo>
                  <a:pt x="874" y="409"/>
                </a:lnTo>
                <a:lnTo>
                  <a:pt x="889" y="397"/>
                </a:lnTo>
                <a:lnTo>
                  <a:pt x="889" y="319"/>
                </a:lnTo>
                <a:lnTo>
                  <a:pt x="904" y="307"/>
                </a:lnTo>
                <a:lnTo>
                  <a:pt x="904" y="268"/>
                </a:lnTo>
                <a:lnTo>
                  <a:pt x="917" y="256"/>
                </a:lnTo>
                <a:lnTo>
                  <a:pt x="917" y="229"/>
                </a:lnTo>
                <a:lnTo>
                  <a:pt x="932" y="217"/>
                </a:lnTo>
                <a:lnTo>
                  <a:pt x="932" y="178"/>
                </a:lnTo>
                <a:lnTo>
                  <a:pt x="947" y="166"/>
                </a:lnTo>
                <a:lnTo>
                  <a:pt x="947" y="114"/>
                </a:lnTo>
                <a:lnTo>
                  <a:pt x="961" y="102"/>
                </a:lnTo>
                <a:lnTo>
                  <a:pt x="961" y="37"/>
                </a:lnTo>
                <a:lnTo>
                  <a:pt x="976" y="25"/>
                </a:lnTo>
                <a:lnTo>
                  <a:pt x="991" y="37"/>
                </a:lnTo>
                <a:lnTo>
                  <a:pt x="991" y="76"/>
                </a:lnTo>
                <a:lnTo>
                  <a:pt x="1004" y="88"/>
                </a:lnTo>
                <a:lnTo>
                  <a:pt x="1004" y="217"/>
                </a:lnTo>
                <a:lnTo>
                  <a:pt x="1019" y="229"/>
                </a:lnTo>
                <a:lnTo>
                  <a:pt x="1019" y="333"/>
                </a:lnTo>
                <a:lnTo>
                  <a:pt x="1034" y="345"/>
                </a:lnTo>
                <a:lnTo>
                  <a:pt x="1034" y="397"/>
                </a:lnTo>
                <a:lnTo>
                  <a:pt x="1063" y="423"/>
                </a:lnTo>
                <a:lnTo>
                  <a:pt x="1063" y="435"/>
                </a:lnTo>
                <a:lnTo>
                  <a:pt x="1078" y="448"/>
                </a:lnTo>
                <a:lnTo>
                  <a:pt x="1093" y="448"/>
                </a:lnTo>
                <a:lnTo>
                  <a:pt x="1106" y="435"/>
                </a:lnTo>
                <a:lnTo>
                  <a:pt x="1121" y="435"/>
                </a:lnTo>
                <a:lnTo>
                  <a:pt x="1136" y="423"/>
                </a:lnTo>
                <a:lnTo>
                  <a:pt x="1150" y="423"/>
                </a:lnTo>
                <a:lnTo>
                  <a:pt x="1165" y="435"/>
                </a:lnTo>
                <a:lnTo>
                  <a:pt x="1180" y="435"/>
                </a:lnTo>
                <a:lnTo>
                  <a:pt x="1193" y="448"/>
                </a:lnTo>
                <a:lnTo>
                  <a:pt x="1208" y="448"/>
                </a:lnTo>
                <a:lnTo>
                  <a:pt x="1223" y="460"/>
                </a:lnTo>
                <a:lnTo>
                  <a:pt x="1238" y="460"/>
                </a:lnTo>
                <a:lnTo>
                  <a:pt x="1252" y="460"/>
                </a:lnTo>
                <a:lnTo>
                  <a:pt x="1267" y="460"/>
                </a:lnTo>
                <a:lnTo>
                  <a:pt x="1282" y="460"/>
                </a:lnTo>
                <a:lnTo>
                  <a:pt x="1295" y="474"/>
                </a:lnTo>
                <a:lnTo>
                  <a:pt x="1310" y="474"/>
                </a:lnTo>
              </a:path>
            </a:pathLst>
          </a:cu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" name="Freeform 63">
            <a:extLst>
              <a:ext uri="{FF2B5EF4-FFF2-40B4-BE49-F238E27FC236}">
                <a16:creationId xmlns:a16="http://schemas.microsoft.com/office/drawing/2014/main" id="{46BCC8F4-CF20-AEFD-0FBD-6F105E18D997}"/>
              </a:ext>
            </a:extLst>
          </p:cNvPr>
          <p:cNvSpPr>
            <a:spLocks/>
          </p:cNvSpPr>
          <p:nvPr/>
        </p:nvSpPr>
        <p:spPr bwMode="auto">
          <a:xfrm>
            <a:off x="6653329" y="3497364"/>
            <a:ext cx="2125663" cy="906463"/>
          </a:xfrm>
          <a:custGeom>
            <a:avLst/>
            <a:gdLst>
              <a:gd name="T0" fmla="*/ 29 w 1542"/>
              <a:gd name="T1" fmla="*/ 437 h 1142"/>
              <a:gd name="T2" fmla="*/ 72 w 1542"/>
              <a:gd name="T3" fmla="*/ 450 h 1142"/>
              <a:gd name="T4" fmla="*/ 116 w 1542"/>
              <a:gd name="T5" fmla="*/ 450 h 1142"/>
              <a:gd name="T6" fmla="*/ 161 w 1542"/>
              <a:gd name="T7" fmla="*/ 462 h 1142"/>
              <a:gd name="T8" fmla="*/ 190 w 1542"/>
              <a:gd name="T9" fmla="*/ 296 h 1142"/>
              <a:gd name="T10" fmla="*/ 205 w 1542"/>
              <a:gd name="T11" fmla="*/ 437 h 1142"/>
              <a:gd name="T12" fmla="*/ 233 w 1542"/>
              <a:gd name="T13" fmla="*/ 976 h 1142"/>
              <a:gd name="T14" fmla="*/ 248 w 1542"/>
              <a:gd name="T15" fmla="*/ 1105 h 1142"/>
              <a:gd name="T16" fmla="*/ 262 w 1542"/>
              <a:gd name="T17" fmla="*/ 372 h 1142"/>
              <a:gd name="T18" fmla="*/ 292 w 1542"/>
              <a:gd name="T19" fmla="*/ 270 h 1142"/>
              <a:gd name="T20" fmla="*/ 305 w 1542"/>
              <a:gd name="T21" fmla="*/ 206 h 1142"/>
              <a:gd name="T22" fmla="*/ 335 w 1542"/>
              <a:gd name="T23" fmla="*/ 141 h 1142"/>
              <a:gd name="T24" fmla="*/ 349 w 1542"/>
              <a:gd name="T25" fmla="*/ 26 h 1142"/>
              <a:gd name="T26" fmla="*/ 364 w 1542"/>
              <a:gd name="T27" fmla="*/ 14 h 1142"/>
              <a:gd name="T28" fmla="*/ 394 w 1542"/>
              <a:gd name="T29" fmla="*/ 104 h 1142"/>
              <a:gd name="T30" fmla="*/ 407 w 1542"/>
              <a:gd name="T31" fmla="*/ 309 h 1142"/>
              <a:gd name="T32" fmla="*/ 452 w 1542"/>
              <a:gd name="T33" fmla="*/ 398 h 1142"/>
              <a:gd name="T34" fmla="*/ 467 w 1542"/>
              <a:gd name="T35" fmla="*/ 411 h 1142"/>
              <a:gd name="T36" fmla="*/ 511 w 1542"/>
              <a:gd name="T37" fmla="*/ 398 h 1142"/>
              <a:gd name="T38" fmla="*/ 554 w 1542"/>
              <a:gd name="T39" fmla="*/ 411 h 1142"/>
              <a:gd name="T40" fmla="*/ 598 w 1542"/>
              <a:gd name="T41" fmla="*/ 437 h 1142"/>
              <a:gd name="T42" fmla="*/ 641 w 1542"/>
              <a:gd name="T43" fmla="*/ 437 h 1142"/>
              <a:gd name="T44" fmla="*/ 685 w 1542"/>
              <a:gd name="T45" fmla="*/ 437 h 1142"/>
              <a:gd name="T46" fmla="*/ 728 w 1542"/>
              <a:gd name="T47" fmla="*/ 437 h 1142"/>
              <a:gd name="T48" fmla="*/ 772 w 1542"/>
              <a:gd name="T49" fmla="*/ 437 h 1142"/>
              <a:gd name="T50" fmla="*/ 816 w 1542"/>
              <a:gd name="T51" fmla="*/ 437 h 1142"/>
              <a:gd name="T52" fmla="*/ 859 w 1542"/>
              <a:gd name="T53" fmla="*/ 437 h 1142"/>
              <a:gd name="T54" fmla="*/ 903 w 1542"/>
              <a:gd name="T55" fmla="*/ 437 h 1142"/>
              <a:gd name="T56" fmla="*/ 946 w 1542"/>
              <a:gd name="T57" fmla="*/ 437 h 1142"/>
              <a:gd name="T58" fmla="*/ 990 w 1542"/>
              <a:gd name="T59" fmla="*/ 437 h 1142"/>
              <a:gd name="T60" fmla="*/ 1033 w 1542"/>
              <a:gd name="T61" fmla="*/ 437 h 1142"/>
              <a:gd name="T62" fmla="*/ 1078 w 1542"/>
              <a:gd name="T63" fmla="*/ 437 h 1142"/>
              <a:gd name="T64" fmla="*/ 1122 w 1542"/>
              <a:gd name="T65" fmla="*/ 437 h 1142"/>
              <a:gd name="T66" fmla="*/ 1165 w 1542"/>
              <a:gd name="T67" fmla="*/ 437 h 1142"/>
              <a:gd name="T68" fmla="*/ 1209 w 1542"/>
              <a:gd name="T69" fmla="*/ 437 h 1142"/>
              <a:gd name="T70" fmla="*/ 1252 w 1542"/>
              <a:gd name="T71" fmla="*/ 437 h 1142"/>
              <a:gd name="T72" fmla="*/ 1296 w 1542"/>
              <a:gd name="T73" fmla="*/ 437 h 1142"/>
              <a:gd name="T74" fmla="*/ 1339 w 1542"/>
              <a:gd name="T75" fmla="*/ 437 h 1142"/>
              <a:gd name="T76" fmla="*/ 1383 w 1542"/>
              <a:gd name="T77" fmla="*/ 437 h 1142"/>
              <a:gd name="T78" fmla="*/ 1426 w 1542"/>
              <a:gd name="T79" fmla="*/ 437 h 1142"/>
              <a:gd name="T80" fmla="*/ 1470 w 1542"/>
              <a:gd name="T81" fmla="*/ 437 h 1142"/>
              <a:gd name="T82" fmla="*/ 1514 w 1542"/>
              <a:gd name="T83" fmla="*/ 437 h 1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42" h="1142">
                <a:moveTo>
                  <a:pt x="0" y="437"/>
                </a:moveTo>
                <a:lnTo>
                  <a:pt x="15" y="437"/>
                </a:lnTo>
                <a:lnTo>
                  <a:pt x="29" y="437"/>
                </a:lnTo>
                <a:lnTo>
                  <a:pt x="44" y="450"/>
                </a:lnTo>
                <a:lnTo>
                  <a:pt x="59" y="450"/>
                </a:lnTo>
                <a:lnTo>
                  <a:pt x="72" y="450"/>
                </a:lnTo>
                <a:lnTo>
                  <a:pt x="87" y="437"/>
                </a:lnTo>
                <a:lnTo>
                  <a:pt x="103" y="437"/>
                </a:lnTo>
                <a:lnTo>
                  <a:pt x="116" y="450"/>
                </a:lnTo>
                <a:lnTo>
                  <a:pt x="131" y="462"/>
                </a:lnTo>
                <a:lnTo>
                  <a:pt x="146" y="462"/>
                </a:lnTo>
                <a:lnTo>
                  <a:pt x="161" y="462"/>
                </a:lnTo>
                <a:lnTo>
                  <a:pt x="175" y="450"/>
                </a:lnTo>
                <a:lnTo>
                  <a:pt x="190" y="437"/>
                </a:lnTo>
                <a:lnTo>
                  <a:pt x="190" y="296"/>
                </a:lnTo>
                <a:lnTo>
                  <a:pt x="205" y="270"/>
                </a:lnTo>
                <a:lnTo>
                  <a:pt x="205" y="257"/>
                </a:lnTo>
                <a:lnTo>
                  <a:pt x="205" y="437"/>
                </a:lnTo>
                <a:lnTo>
                  <a:pt x="218" y="501"/>
                </a:lnTo>
                <a:lnTo>
                  <a:pt x="218" y="937"/>
                </a:lnTo>
                <a:lnTo>
                  <a:pt x="233" y="976"/>
                </a:lnTo>
                <a:lnTo>
                  <a:pt x="233" y="1142"/>
                </a:lnTo>
                <a:lnTo>
                  <a:pt x="233" y="1130"/>
                </a:lnTo>
                <a:lnTo>
                  <a:pt x="248" y="1105"/>
                </a:lnTo>
                <a:lnTo>
                  <a:pt x="248" y="655"/>
                </a:lnTo>
                <a:lnTo>
                  <a:pt x="262" y="592"/>
                </a:lnTo>
                <a:lnTo>
                  <a:pt x="262" y="372"/>
                </a:lnTo>
                <a:lnTo>
                  <a:pt x="277" y="360"/>
                </a:lnTo>
                <a:lnTo>
                  <a:pt x="277" y="282"/>
                </a:lnTo>
                <a:lnTo>
                  <a:pt x="292" y="270"/>
                </a:lnTo>
                <a:lnTo>
                  <a:pt x="292" y="245"/>
                </a:lnTo>
                <a:lnTo>
                  <a:pt x="305" y="231"/>
                </a:lnTo>
                <a:lnTo>
                  <a:pt x="305" y="206"/>
                </a:lnTo>
                <a:lnTo>
                  <a:pt x="320" y="194"/>
                </a:lnTo>
                <a:lnTo>
                  <a:pt x="320" y="155"/>
                </a:lnTo>
                <a:lnTo>
                  <a:pt x="335" y="141"/>
                </a:lnTo>
                <a:lnTo>
                  <a:pt x="335" y="78"/>
                </a:lnTo>
                <a:lnTo>
                  <a:pt x="349" y="65"/>
                </a:lnTo>
                <a:lnTo>
                  <a:pt x="349" y="26"/>
                </a:lnTo>
                <a:lnTo>
                  <a:pt x="364" y="14"/>
                </a:lnTo>
                <a:lnTo>
                  <a:pt x="364" y="0"/>
                </a:lnTo>
                <a:lnTo>
                  <a:pt x="364" y="14"/>
                </a:lnTo>
                <a:lnTo>
                  <a:pt x="379" y="26"/>
                </a:lnTo>
                <a:lnTo>
                  <a:pt x="379" y="90"/>
                </a:lnTo>
                <a:lnTo>
                  <a:pt x="394" y="104"/>
                </a:lnTo>
                <a:lnTo>
                  <a:pt x="394" y="219"/>
                </a:lnTo>
                <a:lnTo>
                  <a:pt x="407" y="231"/>
                </a:lnTo>
                <a:lnTo>
                  <a:pt x="407" y="309"/>
                </a:lnTo>
                <a:lnTo>
                  <a:pt x="422" y="321"/>
                </a:lnTo>
                <a:lnTo>
                  <a:pt x="422" y="372"/>
                </a:lnTo>
                <a:lnTo>
                  <a:pt x="452" y="398"/>
                </a:lnTo>
                <a:lnTo>
                  <a:pt x="437" y="398"/>
                </a:lnTo>
                <a:lnTo>
                  <a:pt x="452" y="398"/>
                </a:lnTo>
                <a:lnTo>
                  <a:pt x="467" y="411"/>
                </a:lnTo>
                <a:lnTo>
                  <a:pt x="481" y="411"/>
                </a:lnTo>
                <a:lnTo>
                  <a:pt x="496" y="411"/>
                </a:lnTo>
                <a:lnTo>
                  <a:pt x="511" y="398"/>
                </a:lnTo>
                <a:lnTo>
                  <a:pt x="524" y="398"/>
                </a:lnTo>
                <a:lnTo>
                  <a:pt x="539" y="411"/>
                </a:lnTo>
                <a:lnTo>
                  <a:pt x="554" y="411"/>
                </a:lnTo>
                <a:lnTo>
                  <a:pt x="568" y="423"/>
                </a:lnTo>
                <a:lnTo>
                  <a:pt x="583" y="423"/>
                </a:lnTo>
                <a:lnTo>
                  <a:pt x="598" y="437"/>
                </a:lnTo>
                <a:lnTo>
                  <a:pt x="613" y="437"/>
                </a:lnTo>
                <a:lnTo>
                  <a:pt x="626" y="437"/>
                </a:lnTo>
                <a:lnTo>
                  <a:pt x="641" y="437"/>
                </a:lnTo>
                <a:lnTo>
                  <a:pt x="656" y="437"/>
                </a:lnTo>
                <a:lnTo>
                  <a:pt x="670" y="437"/>
                </a:lnTo>
                <a:lnTo>
                  <a:pt x="685" y="437"/>
                </a:lnTo>
                <a:lnTo>
                  <a:pt x="700" y="437"/>
                </a:lnTo>
                <a:lnTo>
                  <a:pt x="713" y="437"/>
                </a:lnTo>
                <a:lnTo>
                  <a:pt x="728" y="437"/>
                </a:lnTo>
                <a:lnTo>
                  <a:pt x="743" y="437"/>
                </a:lnTo>
                <a:lnTo>
                  <a:pt x="757" y="437"/>
                </a:lnTo>
                <a:lnTo>
                  <a:pt x="772" y="437"/>
                </a:lnTo>
                <a:lnTo>
                  <a:pt x="787" y="437"/>
                </a:lnTo>
                <a:lnTo>
                  <a:pt x="801" y="437"/>
                </a:lnTo>
                <a:lnTo>
                  <a:pt x="816" y="437"/>
                </a:lnTo>
                <a:lnTo>
                  <a:pt x="831" y="437"/>
                </a:lnTo>
                <a:lnTo>
                  <a:pt x="846" y="437"/>
                </a:lnTo>
                <a:lnTo>
                  <a:pt x="859" y="437"/>
                </a:lnTo>
                <a:lnTo>
                  <a:pt x="874" y="437"/>
                </a:lnTo>
                <a:lnTo>
                  <a:pt x="889" y="437"/>
                </a:lnTo>
                <a:lnTo>
                  <a:pt x="903" y="437"/>
                </a:lnTo>
                <a:lnTo>
                  <a:pt x="918" y="437"/>
                </a:lnTo>
                <a:lnTo>
                  <a:pt x="933" y="437"/>
                </a:lnTo>
                <a:lnTo>
                  <a:pt x="946" y="437"/>
                </a:lnTo>
                <a:lnTo>
                  <a:pt x="961" y="437"/>
                </a:lnTo>
                <a:lnTo>
                  <a:pt x="976" y="437"/>
                </a:lnTo>
                <a:lnTo>
                  <a:pt x="990" y="437"/>
                </a:lnTo>
                <a:lnTo>
                  <a:pt x="1005" y="437"/>
                </a:lnTo>
                <a:lnTo>
                  <a:pt x="1020" y="437"/>
                </a:lnTo>
                <a:lnTo>
                  <a:pt x="1033" y="437"/>
                </a:lnTo>
                <a:lnTo>
                  <a:pt x="1048" y="437"/>
                </a:lnTo>
                <a:lnTo>
                  <a:pt x="1063" y="437"/>
                </a:lnTo>
                <a:lnTo>
                  <a:pt x="1078" y="437"/>
                </a:lnTo>
                <a:lnTo>
                  <a:pt x="1092" y="437"/>
                </a:lnTo>
                <a:lnTo>
                  <a:pt x="1107" y="437"/>
                </a:lnTo>
                <a:lnTo>
                  <a:pt x="1122" y="437"/>
                </a:lnTo>
                <a:lnTo>
                  <a:pt x="1135" y="437"/>
                </a:lnTo>
                <a:lnTo>
                  <a:pt x="1150" y="437"/>
                </a:lnTo>
                <a:lnTo>
                  <a:pt x="1165" y="437"/>
                </a:lnTo>
                <a:lnTo>
                  <a:pt x="1179" y="437"/>
                </a:lnTo>
                <a:lnTo>
                  <a:pt x="1194" y="437"/>
                </a:lnTo>
                <a:lnTo>
                  <a:pt x="1209" y="437"/>
                </a:lnTo>
                <a:lnTo>
                  <a:pt x="1222" y="437"/>
                </a:lnTo>
                <a:lnTo>
                  <a:pt x="1237" y="437"/>
                </a:lnTo>
                <a:lnTo>
                  <a:pt x="1252" y="437"/>
                </a:lnTo>
                <a:lnTo>
                  <a:pt x="1266" y="437"/>
                </a:lnTo>
                <a:lnTo>
                  <a:pt x="1281" y="437"/>
                </a:lnTo>
                <a:lnTo>
                  <a:pt x="1296" y="437"/>
                </a:lnTo>
                <a:lnTo>
                  <a:pt x="1311" y="437"/>
                </a:lnTo>
                <a:lnTo>
                  <a:pt x="1324" y="437"/>
                </a:lnTo>
                <a:lnTo>
                  <a:pt x="1339" y="437"/>
                </a:lnTo>
                <a:lnTo>
                  <a:pt x="1354" y="437"/>
                </a:lnTo>
                <a:lnTo>
                  <a:pt x="1368" y="437"/>
                </a:lnTo>
                <a:lnTo>
                  <a:pt x="1383" y="437"/>
                </a:lnTo>
                <a:lnTo>
                  <a:pt x="1398" y="437"/>
                </a:lnTo>
                <a:lnTo>
                  <a:pt x="1411" y="437"/>
                </a:lnTo>
                <a:lnTo>
                  <a:pt x="1426" y="437"/>
                </a:lnTo>
                <a:lnTo>
                  <a:pt x="1441" y="437"/>
                </a:lnTo>
                <a:lnTo>
                  <a:pt x="1455" y="437"/>
                </a:lnTo>
                <a:lnTo>
                  <a:pt x="1470" y="437"/>
                </a:lnTo>
                <a:lnTo>
                  <a:pt x="1485" y="437"/>
                </a:lnTo>
                <a:lnTo>
                  <a:pt x="1499" y="437"/>
                </a:lnTo>
                <a:lnTo>
                  <a:pt x="1514" y="437"/>
                </a:lnTo>
                <a:lnTo>
                  <a:pt x="1529" y="437"/>
                </a:lnTo>
                <a:lnTo>
                  <a:pt x="1542" y="437"/>
                </a:lnTo>
              </a:path>
            </a:pathLst>
          </a:cu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" name="Freeform 64">
            <a:extLst>
              <a:ext uri="{FF2B5EF4-FFF2-40B4-BE49-F238E27FC236}">
                <a16:creationId xmlns:a16="http://schemas.microsoft.com/office/drawing/2014/main" id="{2AA22A79-2EB4-6F3C-2DA6-46E6AA1D4E88}"/>
              </a:ext>
            </a:extLst>
          </p:cNvPr>
          <p:cNvSpPr>
            <a:spLocks/>
          </p:cNvSpPr>
          <p:nvPr/>
        </p:nvSpPr>
        <p:spPr bwMode="auto">
          <a:xfrm>
            <a:off x="8778992" y="3518002"/>
            <a:ext cx="1863725" cy="885825"/>
          </a:xfrm>
          <a:custGeom>
            <a:avLst/>
            <a:gdLst>
              <a:gd name="T0" fmla="*/ 30 w 1353"/>
              <a:gd name="T1" fmla="*/ 411 h 1116"/>
              <a:gd name="T2" fmla="*/ 74 w 1353"/>
              <a:gd name="T3" fmla="*/ 423 h 1116"/>
              <a:gd name="T4" fmla="*/ 117 w 1353"/>
              <a:gd name="T5" fmla="*/ 411 h 1116"/>
              <a:gd name="T6" fmla="*/ 161 w 1353"/>
              <a:gd name="T7" fmla="*/ 436 h 1116"/>
              <a:gd name="T8" fmla="*/ 204 w 1353"/>
              <a:gd name="T9" fmla="*/ 423 h 1116"/>
              <a:gd name="T10" fmla="*/ 219 w 1353"/>
              <a:gd name="T11" fmla="*/ 231 h 1116"/>
              <a:gd name="T12" fmla="*/ 248 w 1353"/>
              <a:gd name="T13" fmla="*/ 668 h 1116"/>
              <a:gd name="T14" fmla="*/ 263 w 1353"/>
              <a:gd name="T15" fmla="*/ 1091 h 1116"/>
              <a:gd name="T16" fmla="*/ 278 w 1353"/>
              <a:gd name="T17" fmla="*/ 474 h 1116"/>
              <a:gd name="T18" fmla="*/ 306 w 1353"/>
              <a:gd name="T19" fmla="*/ 282 h 1116"/>
              <a:gd name="T20" fmla="*/ 321 w 1353"/>
              <a:gd name="T21" fmla="*/ 205 h 1116"/>
              <a:gd name="T22" fmla="*/ 350 w 1353"/>
              <a:gd name="T23" fmla="*/ 154 h 1116"/>
              <a:gd name="T24" fmla="*/ 365 w 1353"/>
              <a:gd name="T25" fmla="*/ 39 h 1116"/>
              <a:gd name="T26" fmla="*/ 408 w 1353"/>
              <a:gd name="T27" fmla="*/ 25 h 1116"/>
              <a:gd name="T28" fmla="*/ 422 w 1353"/>
              <a:gd name="T29" fmla="*/ 244 h 1116"/>
              <a:gd name="T30" fmla="*/ 452 w 1353"/>
              <a:gd name="T31" fmla="*/ 333 h 1116"/>
              <a:gd name="T32" fmla="*/ 480 w 1353"/>
              <a:gd name="T33" fmla="*/ 385 h 1116"/>
              <a:gd name="T34" fmla="*/ 524 w 1353"/>
              <a:gd name="T35" fmla="*/ 385 h 1116"/>
              <a:gd name="T36" fmla="*/ 567 w 1353"/>
              <a:gd name="T37" fmla="*/ 385 h 1116"/>
              <a:gd name="T38" fmla="*/ 611 w 1353"/>
              <a:gd name="T39" fmla="*/ 411 h 1116"/>
              <a:gd name="T40" fmla="*/ 655 w 1353"/>
              <a:gd name="T41" fmla="*/ 423 h 1116"/>
              <a:gd name="T42" fmla="*/ 698 w 1353"/>
              <a:gd name="T43" fmla="*/ 423 h 1116"/>
              <a:gd name="T44" fmla="*/ 743 w 1353"/>
              <a:gd name="T45" fmla="*/ 436 h 1116"/>
              <a:gd name="T46" fmla="*/ 787 w 1353"/>
              <a:gd name="T47" fmla="*/ 423 h 1116"/>
              <a:gd name="T48" fmla="*/ 830 w 1353"/>
              <a:gd name="T49" fmla="*/ 423 h 1116"/>
              <a:gd name="T50" fmla="*/ 874 w 1353"/>
              <a:gd name="T51" fmla="*/ 436 h 1116"/>
              <a:gd name="T52" fmla="*/ 902 w 1353"/>
              <a:gd name="T53" fmla="*/ 295 h 1116"/>
              <a:gd name="T54" fmla="*/ 917 w 1353"/>
              <a:gd name="T55" fmla="*/ 321 h 1116"/>
              <a:gd name="T56" fmla="*/ 946 w 1353"/>
              <a:gd name="T57" fmla="*/ 924 h 1116"/>
              <a:gd name="T58" fmla="*/ 961 w 1353"/>
              <a:gd name="T59" fmla="*/ 732 h 1116"/>
              <a:gd name="T60" fmla="*/ 989 w 1353"/>
              <a:gd name="T61" fmla="*/ 346 h 1116"/>
              <a:gd name="T62" fmla="*/ 1004 w 1353"/>
              <a:gd name="T63" fmla="*/ 231 h 1116"/>
              <a:gd name="T64" fmla="*/ 1033 w 1353"/>
              <a:gd name="T65" fmla="*/ 166 h 1116"/>
              <a:gd name="T66" fmla="*/ 1048 w 1353"/>
              <a:gd name="T67" fmla="*/ 64 h 1116"/>
              <a:gd name="T68" fmla="*/ 1076 w 1353"/>
              <a:gd name="T69" fmla="*/ 0 h 1116"/>
              <a:gd name="T70" fmla="*/ 1106 w 1353"/>
              <a:gd name="T71" fmla="*/ 64 h 1116"/>
              <a:gd name="T72" fmla="*/ 1120 w 1353"/>
              <a:gd name="T73" fmla="*/ 282 h 1116"/>
              <a:gd name="T74" fmla="*/ 1163 w 1353"/>
              <a:gd name="T75" fmla="*/ 360 h 1116"/>
              <a:gd name="T76" fmla="*/ 1193 w 1353"/>
              <a:gd name="T77" fmla="*/ 372 h 1116"/>
              <a:gd name="T78" fmla="*/ 1237 w 1353"/>
              <a:gd name="T79" fmla="*/ 360 h 1116"/>
              <a:gd name="T80" fmla="*/ 1280 w 1353"/>
              <a:gd name="T81" fmla="*/ 385 h 1116"/>
              <a:gd name="T82" fmla="*/ 1324 w 1353"/>
              <a:gd name="T83" fmla="*/ 397 h 1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353" h="1116">
                <a:moveTo>
                  <a:pt x="0" y="411"/>
                </a:moveTo>
                <a:lnTo>
                  <a:pt x="15" y="411"/>
                </a:lnTo>
                <a:lnTo>
                  <a:pt x="30" y="411"/>
                </a:lnTo>
                <a:lnTo>
                  <a:pt x="45" y="423"/>
                </a:lnTo>
                <a:lnTo>
                  <a:pt x="59" y="423"/>
                </a:lnTo>
                <a:lnTo>
                  <a:pt x="74" y="423"/>
                </a:lnTo>
                <a:lnTo>
                  <a:pt x="89" y="423"/>
                </a:lnTo>
                <a:lnTo>
                  <a:pt x="102" y="411"/>
                </a:lnTo>
                <a:lnTo>
                  <a:pt x="117" y="411"/>
                </a:lnTo>
                <a:lnTo>
                  <a:pt x="132" y="411"/>
                </a:lnTo>
                <a:lnTo>
                  <a:pt x="146" y="423"/>
                </a:lnTo>
                <a:lnTo>
                  <a:pt x="161" y="436"/>
                </a:lnTo>
                <a:lnTo>
                  <a:pt x="176" y="436"/>
                </a:lnTo>
                <a:lnTo>
                  <a:pt x="189" y="436"/>
                </a:lnTo>
                <a:lnTo>
                  <a:pt x="204" y="423"/>
                </a:lnTo>
                <a:lnTo>
                  <a:pt x="204" y="372"/>
                </a:lnTo>
                <a:lnTo>
                  <a:pt x="219" y="346"/>
                </a:lnTo>
                <a:lnTo>
                  <a:pt x="219" y="231"/>
                </a:lnTo>
                <a:lnTo>
                  <a:pt x="233" y="231"/>
                </a:lnTo>
                <a:lnTo>
                  <a:pt x="233" y="603"/>
                </a:lnTo>
                <a:lnTo>
                  <a:pt x="248" y="668"/>
                </a:lnTo>
                <a:lnTo>
                  <a:pt x="248" y="1014"/>
                </a:lnTo>
                <a:lnTo>
                  <a:pt x="263" y="1052"/>
                </a:lnTo>
                <a:lnTo>
                  <a:pt x="263" y="1091"/>
                </a:lnTo>
                <a:lnTo>
                  <a:pt x="263" y="975"/>
                </a:lnTo>
                <a:lnTo>
                  <a:pt x="278" y="911"/>
                </a:lnTo>
                <a:lnTo>
                  <a:pt x="278" y="474"/>
                </a:lnTo>
                <a:lnTo>
                  <a:pt x="291" y="448"/>
                </a:lnTo>
                <a:lnTo>
                  <a:pt x="291" y="295"/>
                </a:lnTo>
                <a:lnTo>
                  <a:pt x="306" y="282"/>
                </a:lnTo>
                <a:lnTo>
                  <a:pt x="306" y="244"/>
                </a:lnTo>
                <a:lnTo>
                  <a:pt x="321" y="231"/>
                </a:lnTo>
                <a:lnTo>
                  <a:pt x="321" y="205"/>
                </a:lnTo>
                <a:lnTo>
                  <a:pt x="335" y="192"/>
                </a:lnTo>
                <a:lnTo>
                  <a:pt x="335" y="166"/>
                </a:lnTo>
                <a:lnTo>
                  <a:pt x="350" y="154"/>
                </a:lnTo>
                <a:lnTo>
                  <a:pt x="350" y="102"/>
                </a:lnTo>
                <a:lnTo>
                  <a:pt x="365" y="90"/>
                </a:lnTo>
                <a:lnTo>
                  <a:pt x="365" y="39"/>
                </a:lnTo>
                <a:lnTo>
                  <a:pt x="378" y="25"/>
                </a:lnTo>
                <a:lnTo>
                  <a:pt x="378" y="0"/>
                </a:lnTo>
                <a:lnTo>
                  <a:pt x="408" y="25"/>
                </a:lnTo>
                <a:lnTo>
                  <a:pt x="408" y="115"/>
                </a:lnTo>
                <a:lnTo>
                  <a:pt x="422" y="141"/>
                </a:lnTo>
                <a:lnTo>
                  <a:pt x="422" y="244"/>
                </a:lnTo>
                <a:lnTo>
                  <a:pt x="437" y="256"/>
                </a:lnTo>
                <a:lnTo>
                  <a:pt x="437" y="321"/>
                </a:lnTo>
                <a:lnTo>
                  <a:pt x="452" y="333"/>
                </a:lnTo>
                <a:lnTo>
                  <a:pt x="452" y="360"/>
                </a:lnTo>
                <a:lnTo>
                  <a:pt x="465" y="372"/>
                </a:lnTo>
                <a:lnTo>
                  <a:pt x="480" y="385"/>
                </a:lnTo>
                <a:lnTo>
                  <a:pt x="495" y="397"/>
                </a:lnTo>
                <a:lnTo>
                  <a:pt x="510" y="397"/>
                </a:lnTo>
                <a:lnTo>
                  <a:pt x="524" y="385"/>
                </a:lnTo>
                <a:lnTo>
                  <a:pt x="539" y="385"/>
                </a:lnTo>
                <a:lnTo>
                  <a:pt x="554" y="385"/>
                </a:lnTo>
                <a:lnTo>
                  <a:pt x="567" y="385"/>
                </a:lnTo>
                <a:lnTo>
                  <a:pt x="582" y="397"/>
                </a:lnTo>
                <a:lnTo>
                  <a:pt x="597" y="411"/>
                </a:lnTo>
                <a:lnTo>
                  <a:pt x="611" y="411"/>
                </a:lnTo>
                <a:lnTo>
                  <a:pt x="626" y="411"/>
                </a:lnTo>
                <a:lnTo>
                  <a:pt x="641" y="423"/>
                </a:lnTo>
                <a:lnTo>
                  <a:pt x="655" y="423"/>
                </a:lnTo>
                <a:lnTo>
                  <a:pt x="670" y="423"/>
                </a:lnTo>
                <a:lnTo>
                  <a:pt x="685" y="423"/>
                </a:lnTo>
                <a:lnTo>
                  <a:pt x="698" y="423"/>
                </a:lnTo>
                <a:lnTo>
                  <a:pt x="713" y="423"/>
                </a:lnTo>
                <a:lnTo>
                  <a:pt x="728" y="423"/>
                </a:lnTo>
                <a:lnTo>
                  <a:pt x="743" y="436"/>
                </a:lnTo>
                <a:lnTo>
                  <a:pt x="757" y="436"/>
                </a:lnTo>
                <a:lnTo>
                  <a:pt x="772" y="436"/>
                </a:lnTo>
                <a:lnTo>
                  <a:pt x="787" y="423"/>
                </a:lnTo>
                <a:lnTo>
                  <a:pt x="800" y="423"/>
                </a:lnTo>
                <a:lnTo>
                  <a:pt x="815" y="423"/>
                </a:lnTo>
                <a:lnTo>
                  <a:pt x="830" y="423"/>
                </a:lnTo>
                <a:lnTo>
                  <a:pt x="844" y="436"/>
                </a:lnTo>
                <a:lnTo>
                  <a:pt x="859" y="436"/>
                </a:lnTo>
                <a:lnTo>
                  <a:pt x="874" y="436"/>
                </a:lnTo>
                <a:lnTo>
                  <a:pt x="887" y="423"/>
                </a:lnTo>
                <a:lnTo>
                  <a:pt x="902" y="411"/>
                </a:lnTo>
                <a:lnTo>
                  <a:pt x="902" y="295"/>
                </a:lnTo>
                <a:lnTo>
                  <a:pt x="917" y="270"/>
                </a:lnTo>
                <a:lnTo>
                  <a:pt x="917" y="231"/>
                </a:lnTo>
                <a:lnTo>
                  <a:pt x="917" y="321"/>
                </a:lnTo>
                <a:lnTo>
                  <a:pt x="931" y="385"/>
                </a:lnTo>
                <a:lnTo>
                  <a:pt x="931" y="885"/>
                </a:lnTo>
                <a:lnTo>
                  <a:pt x="946" y="924"/>
                </a:lnTo>
                <a:lnTo>
                  <a:pt x="946" y="1116"/>
                </a:lnTo>
                <a:lnTo>
                  <a:pt x="961" y="1116"/>
                </a:lnTo>
                <a:lnTo>
                  <a:pt x="961" y="732"/>
                </a:lnTo>
                <a:lnTo>
                  <a:pt x="974" y="654"/>
                </a:lnTo>
                <a:lnTo>
                  <a:pt x="974" y="360"/>
                </a:lnTo>
                <a:lnTo>
                  <a:pt x="989" y="346"/>
                </a:lnTo>
                <a:lnTo>
                  <a:pt x="989" y="270"/>
                </a:lnTo>
                <a:lnTo>
                  <a:pt x="1004" y="256"/>
                </a:lnTo>
                <a:lnTo>
                  <a:pt x="1004" y="231"/>
                </a:lnTo>
                <a:lnTo>
                  <a:pt x="1019" y="217"/>
                </a:lnTo>
                <a:lnTo>
                  <a:pt x="1019" y="180"/>
                </a:lnTo>
                <a:lnTo>
                  <a:pt x="1033" y="166"/>
                </a:lnTo>
                <a:lnTo>
                  <a:pt x="1033" y="129"/>
                </a:lnTo>
                <a:lnTo>
                  <a:pt x="1048" y="115"/>
                </a:lnTo>
                <a:lnTo>
                  <a:pt x="1048" y="64"/>
                </a:lnTo>
                <a:lnTo>
                  <a:pt x="1063" y="51"/>
                </a:lnTo>
                <a:lnTo>
                  <a:pt x="1063" y="13"/>
                </a:lnTo>
                <a:lnTo>
                  <a:pt x="1076" y="0"/>
                </a:lnTo>
                <a:lnTo>
                  <a:pt x="1091" y="13"/>
                </a:lnTo>
                <a:lnTo>
                  <a:pt x="1091" y="51"/>
                </a:lnTo>
                <a:lnTo>
                  <a:pt x="1106" y="64"/>
                </a:lnTo>
                <a:lnTo>
                  <a:pt x="1106" y="166"/>
                </a:lnTo>
                <a:lnTo>
                  <a:pt x="1120" y="180"/>
                </a:lnTo>
                <a:lnTo>
                  <a:pt x="1120" y="282"/>
                </a:lnTo>
                <a:lnTo>
                  <a:pt x="1135" y="295"/>
                </a:lnTo>
                <a:lnTo>
                  <a:pt x="1135" y="333"/>
                </a:lnTo>
                <a:lnTo>
                  <a:pt x="1163" y="360"/>
                </a:lnTo>
                <a:lnTo>
                  <a:pt x="1163" y="372"/>
                </a:lnTo>
                <a:lnTo>
                  <a:pt x="1178" y="372"/>
                </a:lnTo>
                <a:lnTo>
                  <a:pt x="1193" y="372"/>
                </a:lnTo>
                <a:lnTo>
                  <a:pt x="1207" y="372"/>
                </a:lnTo>
                <a:lnTo>
                  <a:pt x="1222" y="360"/>
                </a:lnTo>
                <a:lnTo>
                  <a:pt x="1237" y="360"/>
                </a:lnTo>
                <a:lnTo>
                  <a:pt x="1252" y="360"/>
                </a:lnTo>
                <a:lnTo>
                  <a:pt x="1265" y="372"/>
                </a:lnTo>
                <a:lnTo>
                  <a:pt x="1280" y="385"/>
                </a:lnTo>
                <a:lnTo>
                  <a:pt x="1296" y="385"/>
                </a:lnTo>
                <a:lnTo>
                  <a:pt x="1309" y="397"/>
                </a:lnTo>
                <a:lnTo>
                  <a:pt x="1324" y="397"/>
                </a:lnTo>
                <a:lnTo>
                  <a:pt x="1339" y="397"/>
                </a:lnTo>
                <a:lnTo>
                  <a:pt x="1353" y="411"/>
                </a:lnTo>
              </a:path>
            </a:pathLst>
          </a:cu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B26A1F2-CC3D-6654-E884-086EA9AC76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5998" y="4599130"/>
            <a:ext cx="4588894" cy="148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936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2300</TotalTime>
  <Words>821</Words>
  <Application>Microsoft Office PowerPoint</Application>
  <PresentationFormat>Widescreen</PresentationFormat>
  <Paragraphs>95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-apple-system</vt:lpstr>
      <vt:lpstr>Aptos</vt:lpstr>
      <vt:lpstr>Aptos Display</vt:lpstr>
      <vt:lpstr>Arial</vt:lpstr>
      <vt:lpstr>Arial Unicode MS</vt:lpstr>
      <vt:lpstr>Helvetica Neue</vt:lpstr>
      <vt:lpstr>Menlo</vt:lpstr>
      <vt:lpstr>Open Sans</vt:lpstr>
      <vt:lpstr>Office Theme</vt:lpstr>
      <vt:lpstr>An Introduction to Machine Learning from Time Series</vt:lpstr>
      <vt:lpstr>PowerPoint Presentation</vt:lpstr>
      <vt:lpstr>Time Series Machine Learning Tasks</vt:lpstr>
      <vt:lpstr>Hands on with the aeon toolkit </vt:lpstr>
      <vt:lpstr>the aeon tsml toolkit</vt:lpstr>
      <vt:lpstr>Example EEG datasets</vt:lpstr>
      <vt:lpstr>Code Examples</vt:lpstr>
      <vt:lpstr>Schedule</vt:lpstr>
      <vt:lpstr>Schedule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Angus Dempster</dc:creator>
  <cp:lastModifiedBy>Tony Bagnall</cp:lastModifiedBy>
  <cp:revision>107</cp:revision>
  <dcterms:created xsi:type="dcterms:W3CDTF">2024-07-02T05:26:03Z</dcterms:created>
  <dcterms:modified xsi:type="dcterms:W3CDTF">2024-09-09T07:58:28Z</dcterms:modified>
</cp:coreProperties>
</file>