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439" r:id="rId3"/>
    <p:sldId id="454" r:id="rId4"/>
    <p:sldId id="455" r:id="rId5"/>
    <p:sldId id="457" r:id="rId6"/>
    <p:sldId id="464" r:id="rId7"/>
    <p:sldId id="456" r:id="rId8"/>
    <p:sldId id="460" r:id="rId9"/>
    <p:sldId id="465" r:id="rId10"/>
    <p:sldId id="461" r:id="rId11"/>
    <p:sldId id="463" r:id="rId12"/>
    <p:sldId id="462" r:id="rId13"/>
    <p:sldId id="467" r:id="rId14"/>
    <p:sldId id="466" r:id="rId15"/>
    <p:sldId id="452" r:id="rId16"/>
    <p:sldId id="265" r:id="rId17"/>
  </p:sldIdLst>
  <p:sldSz cx="12192000" cy="6858000"/>
  <p:notesSz cx="6858000" cy="1114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500064"/>
    <a:srgbClr val="460046"/>
    <a:srgbClr val="F38645"/>
    <a:srgbClr val="ED7D31"/>
    <a:srgbClr val="F38849"/>
    <a:srgbClr val="FF3300"/>
    <a:srgbClr val="640064"/>
    <a:srgbClr val="F1894B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591C-F9FF-464B-B73F-88B759E88790}">
  <a:tblStyle styleId="{B177591C-F9FF-464B-B73F-88B759E88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255" d="100"/>
          <a:sy n="255" d="100"/>
        </p:scale>
        <p:origin x="222" y="-2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dmin\Research\Presentations\StarlightCurves_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Sheet1!$C$7:$AML$7</c:f>
              <c:numCache>
                <c:formatCode>General</c:formatCode>
                <c:ptCount val="1024"/>
                <c:pt idx="0">
                  <c:v>3.5373000000000001</c:v>
                </c:pt>
                <c:pt idx="1">
                  <c:v>3.5310999999999999</c:v>
                </c:pt>
                <c:pt idx="2">
                  <c:v>3.5285000000000002</c:v>
                </c:pt>
                <c:pt idx="3">
                  <c:v>3.5293999999999999</c:v>
                </c:pt>
                <c:pt idx="4">
                  <c:v>3.5335999999999999</c:v>
                </c:pt>
                <c:pt idx="5">
                  <c:v>3.5409000000000002</c:v>
                </c:pt>
                <c:pt idx="6">
                  <c:v>3.5510999999999999</c:v>
                </c:pt>
                <c:pt idx="7">
                  <c:v>3.5640000000000001</c:v>
                </c:pt>
                <c:pt idx="8">
                  <c:v>3.5796000000000001</c:v>
                </c:pt>
                <c:pt idx="9">
                  <c:v>3.5975999999999999</c:v>
                </c:pt>
                <c:pt idx="10">
                  <c:v>3.6179000000000001</c:v>
                </c:pt>
                <c:pt idx="11">
                  <c:v>3.6402000000000001</c:v>
                </c:pt>
                <c:pt idx="12">
                  <c:v>3.6644000000000001</c:v>
                </c:pt>
                <c:pt idx="13">
                  <c:v>3.6903999999999999</c:v>
                </c:pt>
                <c:pt idx="14">
                  <c:v>3.718</c:v>
                </c:pt>
                <c:pt idx="15">
                  <c:v>3.7469999999999999</c:v>
                </c:pt>
                <c:pt idx="16">
                  <c:v>3.7772999999999999</c:v>
                </c:pt>
                <c:pt idx="17">
                  <c:v>3.8086000000000002</c:v>
                </c:pt>
                <c:pt idx="18">
                  <c:v>3.8407999999999998</c:v>
                </c:pt>
                <c:pt idx="19">
                  <c:v>3.8736999999999999</c:v>
                </c:pt>
                <c:pt idx="20">
                  <c:v>3.9072</c:v>
                </c:pt>
                <c:pt idx="21">
                  <c:v>3.9411</c:v>
                </c:pt>
                <c:pt idx="22">
                  <c:v>3.9752000000000001</c:v>
                </c:pt>
                <c:pt idx="23">
                  <c:v>4.0094000000000003</c:v>
                </c:pt>
                <c:pt idx="24">
                  <c:v>4.0434000000000001</c:v>
                </c:pt>
                <c:pt idx="25">
                  <c:v>4.0771999999999995</c:v>
                </c:pt>
                <c:pt idx="26">
                  <c:v>4.1105</c:v>
                </c:pt>
                <c:pt idx="27">
                  <c:v>4.1423000000000005</c:v>
                </c:pt>
                <c:pt idx="28">
                  <c:v>4.173</c:v>
                </c:pt>
                <c:pt idx="29">
                  <c:v>4.2023000000000001</c:v>
                </c:pt>
                <c:pt idx="30">
                  <c:v>4.2302</c:v>
                </c:pt>
                <c:pt idx="31">
                  <c:v>4.2564000000000002</c:v>
                </c:pt>
                <c:pt idx="32">
                  <c:v>4.2806999999999995</c:v>
                </c:pt>
                <c:pt idx="33">
                  <c:v>4.3030999999999997</c:v>
                </c:pt>
                <c:pt idx="34">
                  <c:v>4.3235000000000001</c:v>
                </c:pt>
                <c:pt idx="35">
                  <c:v>4.3415999999999997</c:v>
                </c:pt>
                <c:pt idx="36">
                  <c:v>4.3573000000000004</c:v>
                </c:pt>
                <c:pt idx="37">
                  <c:v>4.3707000000000003</c:v>
                </c:pt>
                <c:pt idx="38">
                  <c:v>4.3817000000000004</c:v>
                </c:pt>
                <c:pt idx="39">
                  <c:v>4.3901000000000003</c:v>
                </c:pt>
                <c:pt idx="40">
                  <c:v>4.3959999999999999</c:v>
                </c:pt>
                <c:pt idx="41">
                  <c:v>4.3993000000000002</c:v>
                </c:pt>
                <c:pt idx="42">
                  <c:v>4.4000000000000004</c:v>
                </c:pt>
                <c:pt idx="43">
                  <c:v>4.3982000000000001</c:v>
                </c:pt>
                <c:pt idx="44">
                  <c:v>4.3939000000000004</c:v>
                </c:pt>
                <c:pt idx="45">
                  <c:v>4.3871000000000002</c:v>
                </c:pt>
                <c:pt idx="46">
                  <c:v>4.3779000000000003</c:v>
                </c:pt>
                <c:pt idx="47">
                  <c:v>4.3664000000000005</c:v>
                </c:pt>
                <c:pt idx="48">
                  <c:v>4.3527000000000005</c:v>
                </c:pt>
                <c:pt idx="49">
                  <c:v>4.3369999999999997</c:v>
                </c:pt>
                <c:pt idx="50">
                  <c:v>4.3193999999999999</c:v>
                </c:pt>
                <c:pt idx="51">
                  <c:v>4.3001000000000005</c:v>
                </c:pt>
                <c:pt idx="52">
                  <c:v>4.2791999999999994</c:v>
                </c:pt>
                <c:pt idx="53">
                  <c:v>4.2568999999999999</c:v>
                </c:pt>
                <c:pt idx="54">
                  <c:v>4.2333999999999996</c:v>
                </c:pt>
                <c:pt idx="55">
                  <c:v>4.2088999999999999</c:v>
                </c:pt>
                <c:pt idx="56">
                  <c:v>4.1836000000000002</c:v>
                </c:pt>
                <c:pt idx="57">
                  <c:v>4.1577000000000002</c:v>
                </c:pt>
                <c:pt idx="58">
                  <c:v>4.1312999999999995</c:v>
                </c:pt>
                <c:pt idx="59">
                  <c:v>4.1048</c:v>
                </c:pt>
                <c:pt idx="60">
                  <c:v>4.0781000000000001</c:v>
                </c:pt>
                <c:pt idx="61">
                  <c:v>4.0517000000000003</c:v>
                </c:pt>
                <c:pt idx="62">
                  <c:v>4.0255999999999998</c:v>
                </c:pt>
                <c:pt idx="63">
                  <c:v>4</c:v>
                </c:pt>
                <c:pt idx="64">
                  <c:v>3.9750999999999999</c:v>
                </c:pt>
                <c:pt idx="65">
                  <c:v>3.9510999999999998</c:v>
                </c:pt>
                <c:pt idx="66">
                  <c:v>3.9279999999999999</c:v>
                </c:pt>
                <c:pt idx="67">
                  <c:v>3.9062000000000001</c:v>
                </c:pt>
                <c:pt idx="68">
                  <c:v>3.8856999999999999</c:v>
                </c:pt>
                <c:pt idx="69">
                  <c:v>3.8665000000000003</c:v>
                </c:pt>
                <c:pt idx="70">
                  <c:v>3.8489</c:v>
                </c:pt>
                <c:pt idx="71">
                  <c:v>3.8330000000000002</c:v>
                </c:pt>
                <c:pt idx="72">
                  <c:v>3.8186999999999998</c:v>
                </c:pt>
                <c:pt idx="73">
                  <c:v>3.8060999999999998</c:v>
                </c:pt>
                <c:pt idx="74">
                  <c:v>3.7953000000000001</c:v>
                </c:pt>
                <c:pt idx="75">
                  <c:v>3.7862999999999998</c:v>
                </c:pt>
                <c:pt idx="76">
                  <c:v>3.7791000000000001</c:v>
                </c:pt>
                <c:pt idx="77">
                  <c:v>3.7736000000000001</c:v>
                </c:pt>
                <c:pt idx="78">
                  <c:v>3.7698</c:v>
                </c:pt>
                <c:pt idx="79">
                  <c:v>3.7677</c:v>
                </c:pt>
                <c:pt idx="80">
                  <c:v>3.7671999999999999</c:v>
                </c:pt>
                <c:pt idx="81">
                  <c:v>3.7683</c:v>
                </c:pt>
                <c:pt idx="82">
                  <c:v>3.7707999999999999</c:v>
                </c:pt>
                <c:pt idx="83">
                  <c:v>3.7746</c:v>
                </c:pt>
                <c:pt idx="84">
                  <c:v>3.7795999999999998</c:v>
                </c:pt>
                <c:pt idx="85">
                  <c:v>3.7856999999999998</c:v>
                </c:pt>
                <c:pt idx="86">
                  <c:v>3.7927999999999997</c:v>
                </c:pt>
                <c:pt idx="87">
                  <c:v>3.8007999999999997</c:v>
                </c:pt>
                <c:pt idx="88">
                  <c:v>3.8094999999999999</c:v>
                </c:pt>
                <c:pt idx="89">
                  <c:v>3.8189000000000002</c:v>
                </c:pt>
                <c:pt idx="90">
                  <c:v>3.8287</c:v>
                </c:pt>
                <c:pt idx="91">
                  <c:v>3.8388999999999998</c:v>
                </c:pt>
                <c:pt idx="92">
                  <c:v>3.8494000000000002</c:v>
                </c:pt>
                <c:pt idx="93">
                  <c:v>3.8599000000000001</c:v>
                </c:pt>
                <c:pt idx="94">
                  <c:v>3.8704999999999998</c:v>
                </c:pt>
                <c:pt idx="95">
                  <c:v>3.8810000000000002</c:v>
                </c:pt>
                <c:pt idx="96">
                  <c:v>3.8913000000000002</c:v>
                </c:pt>
                <c:pt idx="97">
                  <c:v>3.9013999999999998</c:v>
                </c:pt>
                <c:pt idx="98">
                  <c:v>3.9111000000000002</c:v>
                </c:pt>
                <c:pt idx="99">
                  <c:v>3.9203999999999999</c:v>
                </c:pt>
                <c:pt idx="100">
                  <c:v>3.9291999999999998</c:v>
                </c:pt>
                <c:pt idx="101">
                  <c:v>3.9375999999999998</c:v>
                </c:pt>
                <c:pt idx="102">
                  <c:v>3.9455</c:v>
                </c:pt>
                <c:pt idx="103">
                  <c:v>3.9527999999999999</c:v>
                </c:pt>
                <c:pt idx="104">
                  <c:v>3.9596</c:v>
                </c:pt>
                <c:pt idx="105">
                  <c:v>3.9657999999999998</c:v>
                </c:pt>
                <c:pt idx="106">
                  <c:v>3.9714</c:v>
                </c:pt>
                <c:pt idx="107">
                  <c:v>3.9763999999999999</c:v>
                </c:pt>
                <c:pt idx="108">
                  <c:v>3.9809000000000001</c:v>
                </c:pt>
                <c:pt idx="109">
                  <c:v>3.9849000000000001</c:v>
                </c:pt>
                <c:pt idx="110">
                  <c:v>3.9883999999999999</c:v>
                </c:pt>
                <c:pt idx="111">
                  <c:v>3.9915000000000003</c:v>
                </c:pt>
                <c:pt idx="112">
                  <c:v>3.9942000000000002</c:v>
                </c:pt>
                <c:pt idx="113">
                  <c:v>3.9965000000000002</c:v>
                </c:pt>
                <c:pt idx="114">
                  <c:v>3.9986000000000002</c:v>
                </c:pt>
                <c:pt idx="115">
                  <c:v>4.0004999999999997</c:v>
                </c:pt>
                <c:pt idx="116">
                  <c:v>4.0023</c:v>
                </c:pt>
                <c:pt idx="117">
                  <c:v>4.0039999999999996</c:v>
                </c:pt>
                <c:pt idx="118">
                  <c:v>4.0057</c:v>
                </c:pt>
                <c:pt idx="119">
                  <c:v>4.0074000000000005</c:v>
                </c:pt>
                <c:pt idx="120">
                  <c:v>4.0092999999999996</c:v>
                </c:pt>
                <c:pt idx="121">
                  <c:v>4.0114000000000001</c:v>
                </c:pt>
                <c:pt idx="122">
                  <c:v>4.0137</c:v>
                </c:pt>
                <c:pt idx="123">
                  <c:v>4.0161999999999995</c:v>
                </c:pt>
                <c:pt idx="124">
                  <c:v>4.0190999999999999</c:v>
                </c:pt>
                <c:pt idx="125">
                  <c:v>4.0222999999999995</c:v>
                </c:pt>
                <c:pt idx="126">
                  <c:v>4.0259</c:v>
                </c:pt>
                <c:pt idx="127">
                  <c:v>4.0298999999999996</c:v>
                </c:pt>
                <c:pt idx="128">
                  <c:v>4.0343</c:v>
                </c:pt>
                <c:pt idx="129">
                  <c:v>4.0392999999999999</c:v>
                </c:pt>
                <c:pt idx="130">
                  <c:v>4.0446</c:v>
                </c:pt>
                <c:pt idx="131">
                  <c:v>4.0504999999999995</c:v>
                </c:pt>
                <c:pt idx="132">
                  <c:v>4.0568</c:v>
                </c:pt>
                <c:pt idx="133">
                  <c:v>4.0636000000000001</c:v>
                </c:pt>
                <c:pt idx="134">
                  <c:v>4.0709</c:v>
                </c:pt>
                <c:pt idx="135">
                  <c:v>4.0785999999999998</c:v>
                </c:pt>
                <c:pt idx="136">
                  <c:v>4.0867000000000004</c:v>
                </c:pt>
                <c:pt idx="137">
                  <c:v>4.0952000000000002</c:v>
                </c:pt>
                <c:pt idx="138">
                  <c:v>4.1040999999999999</c:v>
                </c:pt>
                <c:pt idx="139">
                  <c:v>4.1134000000000004</c:v>
                </c:pt>
                <c:pt idx="140">
                  <c:v>4.1230000000000002</c:v>
                </c:pt>
                <c:pt idx="141">
                  <c:v>4.133</c:v>
                </c:pt>
                <c:pt idx="142">
                  <c:v>4.1433</c:v>
                </c:pt>
                <c:pt idx="143">
                  <c:v>4.1538000000000004</c:v>
                </c:pt>
                <c:pt idx="144">
                  <c:v>4.1646000000000001</c:v>
                </c:pt>
                <c:pt idx="145">
                  <c:v>4.1756000000000002</c:v>
                </c:pt>
                <c:pt idx="146">
                  <c:v>4.1868999999999996</c:v>
                </c:pt>
                <c:pt idx="147">
                  <c:v>4.1981999999999999</c:v>
                </c:pt>
                <c:pt idx="148">
                  <c:v>4.2097999999999995</c:v>
                </c:pt>
                <c:pt idx="149">
                  <c:v>4.2214</c:v>
                </c:pt>
                <c:pt idx="150">
                  <c:v>4.2331000000000003</c:v>
                </c:pt>
                <c:pt idx="151">
                  <c:v>4.2448999999999995</c:v>
                </c:pt>
                <c:pt idx="152">
                  <c:v>4.2567000000000004</c:v>
                </c:pt>
                <c:pt idx="153">
                  <c:v>4.2684999999999995</c:v>
                </c:pt>
                <c:pt idx="154">
                  <c:v>4.2801999999999998</c:v>
                </c:pt>
                <c:pt idx="155">
                  <c:v>4.2919</c:v>
                </c:pt>
                <c:pt idx="156">
                  <c:v>4.3034999999999997</c:v>
                </c:pt>
                <c:pt idx="157">
                  <c:v>4.3148999999999997</c:v>
                </c:pt>
                <c:pt idx="158">
                  <c:v>4.3262</c:v>
                </c:pt>
                <c:pt idx="159">
                  <c:v>4.3372000000000002</c:v>
                </c:pt>
                <c:pt idx="160">
                  <c:v>4.3481000000000005</c:v>
                </c:pt>
                <c:pt idx="161">
                  <c:v>4.3586</c:v>
                </c:pt>
                <c:pt idx="162">
                  <c:v>4.3689</c:v>
                </c:pt>
                <c:pt idx="163">
                  <c:v>4.3788</c:v>
                </c:pt>
                <c:pt idx="164">
                  <c:v>4.3883999999999999</c:v>
                </c:pt>
                <c:pt idx="165">
                  <c:v>4.3975999999999997</c:v>
                </c:pt>
                <c:pt idx="166">
                  <c:v>4.4063999999999997</c:v>
                </c:pt>
                <c:pt idx="167">
                  <c:v>4.4146999999999998</c:v>
                </c:pt>
                <c:pt idx="168">
                  <c:v>4.4225000000000003</c:v>
                </c:pt>
                <c:pt idx="169">
                  <c:v>4.4298999999999999</c:v>
                </c:pt>
                <c:pt idx="170">
                  <c:v>4.4367000000000001</c:v>
                </c:pt>
                <c:pt idx="171">
                  <c:v>4.4429999999999996</c:v>
                </c:pt>
                <c:pt idx="172">
                  <c:v>4.4487000000000005</c:v>
                </c:pt>
                <c:pt idx="173">
                  <c:v>4.4536999999999995</c:v>
                </c:pt>
                <c:pt idx="174">
                  <c:v>4.4581999999999997</c:v>
                </c:pt>
                <c:pt idx="175">
                  <c:v>4.4619999999999997</c:v>
                </c:pt>
                <c:pt idx="176">
                  <c:v>4.4652000000000003</c:v>
                </c:pt>
                <c:pt idx="177">
                  <c:v>4.4676999999999998</c:v>
                </c:pt>
                <c:pt idx="178">
                  <c:v>4.4695</c:v>
                </c:pt>
                <c:pt idx="179">
                  <c:v>4.4706999999999999</c:v>
                </c:pt>
                <c:pt idx="180">
                  <c:v>4.4711999999999996</c:v>
                </c:pt>
                <c:pt idx="181">
                  <c:v>4.4710999999999999</c:v>
                </c:pt>
                <c:pt idx="182">
                  <c:v>4.4702000000000002</c:v>
                </c:pt>
                <c:pt idx="183">
                  <c:v>4.4687000000000001</c:v>
                </c:pt>
                <c:pt idx="184">
                  <c:v>4.4664999999999999</c:v>
                </c:pt>
                <c:pt idx="185">
                  <c:v>4.4635999999999996</c:v>
                </c:pt>
                <c:pt idx="186">
                  <c:v>4.46</c:v>
                </c:pt>
                <c:pt idx="187">
                  <c:v>4.4558</c:v>
                </c:pt>
                <c:pt idx="188">
                  <c:v>4.4508000000000001</c:v>
                </c:pt>
                <c:pt idx="189">
                  <c:v>4.4452999999999996</c:v>
                </c:pt>
                <c:pt idx="190">
                  <c:v>4.4391999999999996</c:v>
                </c:pt>
                <c:pt idx="191">
                  <c:v>4.4325000000000001</c:v>
                </c:pt>
                <c:pt idx="192">
                  <c:v>4.4252000000000002</c:v>
                </c:pt>
                <c:pt idx="193">
                  <c:v>4.4173999999999998</c:v>
                </c:pt>
                <c:pt idx="194">
                  <c:v>4.4091000000000005</c:v>
                </c:pt>
                <c:pt idx="195">
                  <c:v>4.4002999999999997</c:v>
                </c:pt>
                <c:pt idx="196">
                  <c:v>4.3909000000000002</c:v>
                </c:pt>
                <c:pt idx="197">
                  <c:v>4.3811999999999998</c:v>
                </c:pt>
                <c:pt idx="198">
                  <c:v>4.3708999999999998</c:v>
                </c:pt>
                <c:pt idx="199">
                  <c:v>4.3603000000000005</c:v>
                </c:pt>
                <c:pt idx="200">
                  <c:v>4.3492999999999995</c:v>
                </c:pt>
                <c:pt idx="201">
                  <c:v>4.3379000000000003</c:v>
                </c:pt>
                <c:pt idx="202">
                  <c:v>4.3262</c:v>
                </c:pt>
                <c:pt idx="203">
                  <c:v>4.3141999999999996</c:v>
                </c:pt>
                <c:pt idx="204">
                  <c:v>4.3018999999999998</c:v>
                </c:pt>
                <c:pt idx="205">
                  <c:v>4.2895000000000003</c:v>
                </c:pt>
                <c:pt idx="206">
                  <c:v>4.2767999999999997</c:v>
                </c:pt>
                <c:pt idx="207">
                  <c:v>4.2641</c:v>
                </c:pt>
                <c:pt idx="208">
                  <c:v>4.2511999999999999</c:v>
                </c:pt>
                <c:pt idx="209">
                  <c:v>4.2384000000000004</c:v>
                </c:pt>
                <c:pt idx="210">
                  <c:v>4.2256999999999998</c:v>
                </c:pt>
                <c:pt idx="211">
                  <c:v>4.2130999999999998</c:v>
                </c:pt>
                <c:pt idx="212">
                  <c:v>4.2008000000000001</c:v>
                </c:pt>
                <c:pt idx="213">
                  <c:v>4.1886999999999999</c:v>
                </c:pt>
                <c:pt idx="214">
                  <c:v>4.1771000000000003</c:v>
                </c:pt>
                <c:pt idx="215">
                  <c:v>4.1660000000000004</c:v>
                </c:pt>
                <c:pt idx="216">
                  <c:v>4.1554000000000002</c:v>
                </c:pt>
                <c:pt idx="217">
                  <c:v>4.1456</c:v>
                </c:pt>
                <c:pt idx="218">
                  <c:v>4.1364999999999998</c:v>
                </c:pt>
                <c:pt idx="219">
                  <c:v>4.1281999999999996</c:v>
                </c:pt>
                <c:pt idx="220">
                  <c:v>4.1208999999999998</c:v>
                </c:pt>
                <c:pt idx="221">
                  <c:v>4.1147</c:v>
                </c:pt>
                <c:pt idx="222">
                  <c:v>4.1094999999999997</c:v>
                </c:pt>
                <c:pt idx="223">
                  <c:v>4.1055000000000001</c:v>
                </c:pt>
                <c:pt idx="224">
                  <c:v>4.1028000000000002</c:v>
                </c:pt>
                <c:pt idx="225">
                  <c:v>4.1013999999999999</c:v>
                </c:pt>
                <c:pt idx="226">
                  <c:v>4.1013999999999999</c:v>
                </c:pt>
                <c:pt idx="227">
                  <c:v>4.1027000000000005</c:v>
                </c:pt>
                <c:pt idx="228">
                  <c:v>4.1055999999999999</c:v>
                </c:pt>
                <c:pt idx="229">
                  <c:v>4.1098999999999997</c:v>
                </c:pt>
                <c:pt idx="230">
                  <c:v>4.1155999999999997</c:v>
                </c:pt>
                <c:pt idx="231">
                  <c:v>4.1228999999999996</c:v>
                </c:pt>
                <c:pt idx="232">
                  <c:v>4.1315</c:v>
                </c:pt>
                <c:pt idx="233">
                  <c:v>4.1414</c:v>
                </c:pt>
                <c:pt idx="234">
                  <c:v>4.1527000000000003</c:v>
                </c:pt>
                <c:pt idx="235">
                  <c:v>4.1650999999999998</c:v>
                </c:pt>
                <c:pt idx="236">
                  <c:v>4.1786000000000003</c:v>
                </c:pt>
                <c:pt idx="237">
                  <c:v>4.1929999999999996</c:v>
                </c:pt>
                <c:pt idx="238">
                  <c:v>4.2084000000000001</c:v>
                </c:pt>
                <c:pt idx="239">
                  <c:v>4.2244999999999999</c:v>
                </c:pt>
                <c:pt idx="240">
                  <c:v>4.2412999999999998</c:v>
                </c:pt>
                <c:pt idx="241">
                  <c:v>4.2584999999999997</c:v>
                </c:pt>
                <c:pt idx="242">
                  <c:v>4.2759999999999998</c:v>
                </c:pt>
                <c:pt idx="243">
                  <c:v>4.2935999999999996</c:v>
                </c:pt>
                <c:pt idx="244">
                  <c:v>4.3109999999999999</c:v>
                </c:pt>
                <c:pt idx="245">
                  <c:v>4.3281000000000001</c:v>
                </c:pt>
                <c:pt idx="246">
                  <c:v>4.3445999999999998</c:v>
                </c:pt>
                <c:pt idx="247">
                  <c:v>4.3605</c:v>
                </c:pt>
                <c:pt idx="248">
                  <c:v>4.3753000000000002</c:v>
                </c:pt>
                <c:pt idx="249">
                  <c:v>4.3891</c:v>
                </c:pt>
                <c:pt idx="250">
                  <c:v>4.4016000000000002</c:v>
                </c:pt>
                <c:pt idx="251">
                  <c:v>4.4126000000000003</c:v>
                </c:pt>
                <c:pt idx="252">
                  <c:v>4.4219999999999997</c:v>
                </c:pt>
                <c:pt idx="253">
                  <c:v>4.4295999999999998</c:v>
                </c:pt>
                <c:pt idx="254">
                  <c:v>4.4353999999999996</c:v>
                </c:pt>
                <c:pt idx="255">
                  <c:v>4.4390999999999998</c:v>
                </c:pt>
                <c:pt idx="256">
                  <c:v>4.4408000000000003</c:v>
                </c:pt>
                <c:pt idx="257">
                  <c:v>4.4405000000000001</c:v>
                </c:pt>
                <c:pt idx="258">
                  <c:v>4.4379</c:v>
                </c:pt>
                <c:pt idx="259">
                  <c:v>4.4333</c:v>
                </c:pt>
                <c:pt idx="260">
                  <c:v>4.4264999999999999</c:v>
                </c:pt>
                <c:pt idx="261">
                  <c:v>4.4176000000000002</c:v>
                </c:pt>
                <c:pt idx="262">
                  <c:v>4.4066999999999998</c:v>
                </c:pt>
                <c:pt idx="263">
                  <c:v>4.3940000000000001</c:v>
                </c:pt>
                <c:pt idx="264">
                  <c:v>4.3794000000000004</c:v>
                </c:pt>
                <c:pt idx="265">
                  <c:v>4.3631000000000002</c:v>
                </c:pt>
                <c:pt idx="266">
                  <c:v>4.3452999999999999</c:v>
                </c:pt>
                <c:pt idx="267">
                  <c:v>4.3262</c:v>
                </c:pt>
                <c:pt idx="268">
                  <c:v>4.3059000000000003</c:v>
                </c:pt>
                <c:pt idx="269">
                  <c:v>4.2846000000000002</c:v>
                </c:pt>
                <c:pt idx="270">
                  <c:v>4.2625000000000002</c:v>
                </c:pt>
                <c:pt idx="271">
                  <c:v>4.2399000000000004</c:v>
                </c:pt>
                <c:pt idx="272">
                  <c:v>4.2168999999999999</c:v>
                </c:pt>
                <c:pt idx="273">
                  <c:v>4.1937999999999995</c:v>
                </c:pt>
                <c:pt idx="274">
                  <c:v>4.1708999999999996</c:v>
                </c:pt>
                <c:pt idx="275">
                  <c:v>4.1482000000000001</c:v>
                </c:pt>
                <c:pt idx="276">
                  <c:v>4.1261000000000001</c:v>
                </c:pt>
                <c:pt idx="277">
                  <c:v>4.1048</c:v>
                </c:pt>
                <c:pt idx="278">
                  <c:v>4.0844000000000005</c:v>
                </c:pt>
                <c:pt idx="279">
                  <c:v>4.0651999999999999</c:v>
                </c:pt>
                <c:pt idx="280">
                  <c:v>4.0472999999999999</c:v>
                </c:pt>
                <c:pt idx="281">
                  <c:v>4.0308000000000002</c:v>
                </c:pt>
                <c:pt idx="282">
                  <c:v>4.0159000000000002</c:v>
                </c:pt>
                <c:pt idx="283">
                  <c:v>4.0027999999999997</c:v>
                </c:pt>
                <c:pt idx="284">
                  <c:v>3.9914000000000001</c:v>
                </c:pt>
                <c:pt idx="285">
                  <c:v>3.9817999999999998</c:v>
                </c:pt>
                <c:pt idx="286">
                  <c:v>3.9742999999999999</c:v>
                </c:pt>
                <c:pt idx="287">
                  <c:v>3.9687000000000001</c:v>
                </c:pt>
                <c:pt idx="288">
                  <c:v>3.9649999999999999</c:v>
                </c:pt>
                <c:pt idx="289">
                  <c:v>3.9634</c:v>
                </c:pt>
                <c:pt idx="290">
                  <c:v>3.9637000000000002</c:v>
                </c:pt>
                <c:pt idx="291">
                  <c:v>3.9659</c:v>
                </c:pt>
                <c:pt idx="292">
                  <c:v>3.9698000000000002</c:v>
                </c:pt>
                <c:pt idx="293">
                  <c:v>3.9754</c:v>
                </c:pt>
                <c:pt idx="294">
                  <c:v>3.9826000000000001</c:v>
                </c:pt>
                <c:pt idx="295">
                  <c:v>3.9910999999999999</c:v>
                </c:pt>
                <c:pt idx="296">
                  <c:v>4.0007999999999999</c:v>
                </c:pt>
                <c:pt idx="297">
                  <c:v>4.0117000000000003</c:v>
                </c:pt>
                <c:pt idx="298">
                  <c:v>4.0234000000000005</c:v>
                </c:pt>
                <c:pt idx="299">
                  <c:v>4.0359999999999996</c:v>
                </c:pt>
                <c:pt idx="300">
                  <c:v>4.0491000000000001</c:v>
                </c:pt>
                <c:pt idx="301">
                  <c:v>4.0626999999999995</c:v>
                </c:pt>
                <c:pt idx="302">
                  <c:v>4.0765000000000002</c:v>
                </c:pt>
                <c:pt idx="303">
                  <c:v>4.0903999999999998</c:v>
                </c:pt>
                <c:pt idx="304">
                  <c:v>4.1043000000000003</c:v>
                </c:pt>
                <c:pt idx="305">
                  <c:v>4.1178999999999997</c:v>
                </c:pt>
                <c:pt idx="306">
                  <c:v>4.1311</c:v>
                </c:pt>
                <c:pt idx="307">
                  <c:v>4.1439000000000004</c:v>
                </c:pt>
                <c:pt idx="308">
                  <c:v>4.1558999999999999</c:v>
                </c:pt>
                <c:pt idx="309">
                  <c:v>4.1673</c:v>
                </c:pt>
                <c:pt idx="310">
                  <c:v>4.1777999999999995</c:v>
                </c:pt>
                <c:pt idx="311">
                  <c:v>4.1873000000000005</c:v>
                </c:pt>
                <c:pt idx="312">
                  <c:v>4.1959</c:v>
                </c:pt>
                <c:pt idx="313">
                  <c:v>4.2033000000000005</c:v>
                </c:pt>
                <c:pt idx="314">
                  <c:v>4.2096999999999998</c:v>
                </c:pt>
                <c:pt idx="315">
                  <c:v>4.2149000000000001</c:v>
                </c:pt>
                <c:pt idx="316">
                  <c:v>4.2188999999999997</c:v>
                </c:pt>
                <c:pt idx="317">
                  <c:v>4.2218</c:v>
                </c:pt>
                <c:pt idx="318">
                  <c:v>4.2233999999999998</c:v>
                </c:pt>
                <c:pt idx="319">
                  <c:v>4.2239000000000004</c:v>
                </c:pt>
                <c:pt idx="320">
                  <c:v>4.2233000000000001</c:v>
                </c:pt>
                <c:pt idx="321">
                  <c:v>4.2214999999999998</c:v>
                </c:pt>
                <c:pt idx="322">
                  <c:v>4.2187000000000001</c:v>
                </c:pt>
                <c:pt idx="323">
                  <c:v>4.2148000000000003</c:v>
                </c:pt>
                <c:pt idx="324">
                  <c:v>4.21</c:v>
                </c:pt>
                <c:pt idx="325">
                  <c:v>4.2042000000000002</c:v>
                </c:pt>
                <c:pt idx="326">
                  <c:v>4.1975999999999996</c:v>
                </c:pt>
                <c:pt idx="327">
                  <c:v>4.1901999999999999</c:v>
                </c:pt>
                <c:pt idx="328">
                  <c:v>4.1820000000000004</c:v>
                </c:pt>
                <c:pt idx="329">
                  <c:v>4.1731999999999996</c:v>
                </c:pt>
                <c:pt idx="330">
                  <c:v>4.1638000000000002</c:v>
                </c:pt>
                <c:pt idx="331">
                  <c:v>4.1538000000000004</c:v>
                </c:pt>
                <c:pt idx="332">
                  <c:v>4.1433</c:v>
                </c:pt>
                <c:pt idx="333">
                  <c:v>4.1324000000000005</c:v>
                </c:pt>
                <c:pt idx="334">
                  <c:v>4.1210000000000004</c:v>
                </c:pt>
                <c:pt idx="335">
                  <c:v>4.1093000000000002</c:v>
                </c:pt>
                <c:pt idx="336">
                  <c:v>4.0972999999999997</c:v>
                </c:pt>
                <c:pt idx="337">
                  <c:v>4.085</c:v>
                </c:pt>
                <c:pt idx="338">
                  <c:v>4.0724</c:v>
                </c:pt>
                <c:pt idx="339">
                  <c:v>4.0595999999999997</c:v>
                </c:pt>
                <c:pt idx="340">
                  <c:v>4.0465999999999998</c:v>
                </c:pt>
                <c:pt idx="341">
                  <c:v>4.0333000000000006</c:v>
                </c:pt>
                <c:pt idx="342">
                  <c:v>4.0198</c:v>
                </c:pt>
                <c:pt idx="343">
                  <c:v>4.0061999999999998</c:v>
                </c:pt>
                <c:pt idx="344">
                  <c:v>3.9923000000000002</c:v>
                </c:pt>
                <c:pt idx="345">
                  <c:v>3.9782000000000002</c:v>
                </c:pt>
                <c:pt idx="346">
                  <c:v>3.9638999999999998</c:v>
                </c:pt>
                <c:pt idx="347">
                  <c:v>3.9493</c:v>
                </c:pt>
                <c:pt idx="348">
                  <c:v>3.9346000000000001</c:v>
                </c:pt>
                <c:pt idx="349">
                  <c:v>3.9196999999999997</c:v>
                </c:pt>
                <c:pt idx="350">
                  <c:v>3.9045999999999998</c:v>
                </c:pt>
                <c:pt idx="351">
                  <c:v>3.8893</c:v>
                </c:pt>
                <c:pt idx="352">
                  <c:v>3.8738000000000001</c:v>
                </c:pt>
                <c:pt idx="353">
                  <c:v>3.8580999999999999</c:v>
                </c:pt>
                <c:pt idx="354">
                  <c:v>3.8422000000000001</c:v>
                </c:pt>
                <c:pt idx="355">
                  <c:v>3.8262</c:v>
                </c:pt>
                <c:pt idx="356">
                  <c:v>3.81</c:v>
                </c:pt>
                <c:pt idx="357">
                  <c:v>3.7936999999999999</c:v>
                </c:pt>
                <c:pt idx="358">
                  <c:v>3.7772999999999999</c:v>
                </c:pt>
                <c:pt idx="359">
                  <c:v>3.7608000000000001</c:v>
                </c:pt>
                <c:pt idx="360">
                  <c:v>3.7443</c:v>
                </c:pt>
                <c:pt idx="361">
                  <c:v>3.7278000000000002</c:v>
                </c:pt>
                <c:pt idx="362">
                  <c:v>3.7114000000000003</c:v>
                </c:pt>
                <c:pt idx="363">
                  <c:v>3.6949999999999998</c:v>
                </c:pt>
                <c:pt idx="364">
                  <c:v>3.6787999999999998</c:v>
                </c:pt>
                <c:pt idx="365">
                  <c:v>3.6627000000000001</c:v>
                </c:pt>
                <c:pt idx="366">
                  <c:v>3.6469</c:v>
                </c:pt>
                <c:pt idx="367">
                  <c:v>3.6314000000000002</c:v>
                </c:pt>
                <c:pt idx="368">
                  <c:v>3.6160999999999999</c:v>
                </c:pt>
                <c:pt idx="369">
                  <c:v>3.6012</c:v>
                </c:pt>
                <c:pt idx="370">
                  <c:v>3.5868000000000002</c:v>
                </c:pt>
                <c:pt idx="371">
                  <c:v>3.5727000000000002</c:v>
                </c:pt>
                <c:pt idx="372">
                  <c:v>3.5592000000000001</c:v>
                </c:pt>
                <c:pt idx="373">
                  <c:v>3.5461999999999998</c:v>
                </c:pt>
                <c:pt idx="374">
                  <c:v>3.5338000000000003</c:v>
                </c:pt>
                <c:pt idx="375">
                  <c:v>3.5220000000000002</c:v>
                </c:pt>
                <c:pt idx="376">
                  <c:v>3.5108999999999999</c:v>
                </c:pt>
                <c:pt idx="377">
                  <c:v>3.5004</c:v>
                </c:pt>
                <c:pt idx="378">
                  <c:v>3.4904999999999999</c:v>
                </c:pt>
                <c:pt idx="379">
                  <c:v>3.4813000000000001</c:v>
                </c:pt>
                <c:pt idx="380">
                  <c:v>3.4727999999999999</c:v>
                </c:pt>
                <c:pt idx="381">
                  <c:v>3.4649999999999999</c:v>
                </c:pt>
                <c:pt idx="382">
                  <c:v>3.4579</c:v>
                </c:pt>
                <c:pt idx="383">
                  <c:v>3.4514</c:v>
                </c:pt>
                <c:pt idx="384">
                  <c:v>3.4455</c:v>
                </c:pt>
                <c:pt idx="385">
                  <c:v>3.4401999999999999</c:v>
                </c:pt>
                <c:pt idx="386">
                  <c:v>3.4355000000000002</c:v>
                </c:pt>
                <c:pt idx="387">
                  <c:v>3.4312</c:v>
                </c:pt>
                <c:pt idx="388">
                  <c:v>3.4275000000000002</c:v>
                </c:pt>
                <c:pt idx="389">
                  <c:v>3.4241999999999999</c:v>
                </c:pt>
                <c:pt idx="390">
                  <c:v>3.4213</c:v>
                </c:pt>
                <c:pt idx="391">
                  <c:v>3.4186999999999999</c:v>
                </c:pt>
                <c:pt idx="392">
                  <c:v>3.4163999999999999</c:v>
                </c:pt>
                <c:pt idx="393">
                  <c:v>3.4144000000000001</c:v>
                </c:pt>
                <c:pt idx="394">
                  <c:v>3.4125000000000001</c:v>
                </c:pt>
                <c:pt idx="395">
                  <c:v>3.4106999999999998</c:v>
                </c:pt>
                <c:pt idx="396">
                  <c:v>3.4089</c:v>
                </c:pt>
                <c:pt idx="397">
                  <c:v>3.4070999999999998</c:v>
                </c:pt>
                <c:pt idx="398">
                  <c:v>3.4053</c:v>
                </c:pt>
                <c:pt idx="399">
                  <c:v>3.4034</c:v>
                </c:pt>
                <c:pt idx="400">
                  <c:v>3.4013</c:v>
                </c:pt>
                <c:pt idx="401">
                  <c:v>3.399</c:v>
                </c:pt>
                <c:pt idx="402">
                  <c:v>3.3965000000000001</c:v>
                </c:pt>
                <c:pt idx="403">
                  <c:v>3.3936999999999999</c:v>
                </c:pt>
                <c:pt idx="404">
                  <c:v>3.3906000000000001</c:v>
                </c:pt>
                <c:pt idx="405">
                  <c:v>3.3872</c:v>
                </c:pt>
                <c:pt idx="406">
                  <c:v>3.3835000000000002</c:v>
                </c:pt>
                <c:pt idx="407">
                  <c:v>3.3794</c:v>
                </c:pt>
                <c:pt idx="408">
                  <c:v>3.3749000000000002</c:v>
                </c:pt>
                <c:pt idx="409">
                  <c:v>3.3700999999999999</c:v>
                </c:pt>
                <c:pt idx="410">
                  <c:v>3.3647999999999998</c:v>
                </c:pt>
                <c:pt idx="411">
                  <c:v>3.3592</c:v>
                </c:pt>
                <c:pt idx="412">
                  <c:v>3.3531</c:v>
                </c:pt>
                <c:pt idx="413">
                  <c:v>3.3466</c:v>
                </c:pt>
                <c:pt idx="414">
                  <c:v>3.3397000000000001</c:v>
                </c:pt>
                <c:pt idx="415">
                  <c:v>3.3325</c:v>
                </c:pt>
                <c:pt idx="416">
                  <c:v>3.3249</c:v>
                </c:pt>
                <c:pt idx="417">
                  <c:v>3.3169</c:v>
                </c:pt>
                <c:pt idx="418">
                  <c:v>3.3086000000000002</c:v>
                </c:pt>
                <c:pt idx="419">
                  <c:v>3.2999000000000001</c:v>
                </c:pt>
                <c:pt idx="420">
                  <c:v>3.2907999999999999</c:v>
                </c:pt>
                <c:pt idx="421">
                  <c:v>3.2814000000000001</c:v>
                </c:pt>
                <c:pt idx="422">
                  <c:v>3.2717000000000001</c:v>
                </c:pt>
                <c:pt idx="423">
                  <c:v>3.2616000000000001</c:v>
                </c:pt>
                <c:pt idx="424">
                  <c:v>3.2511000000000001</c:v>
                </c:pt>
                <c:pt idx="425">
                  <c:v>3.2402000000000002</c:v>
                </c:pt>
                <c:pt idx="426">
                  <c:v>3.2288000000000001</c:v>
                </c:pt>
                <c:pt idx="427">
                  <c:v>3.2170999999999998</c:v>
                </c:pt>
                <c:pt idx="428">
                  <c:v>3.2048000000000001</c:v>
                </c:pt>
                <c:pt idx="429">
                  <c:v>3.1920999999999999</c:v>
                </c:pt>
                <c:pt idx="430">
                  <c:v>3.1789000000000001</c:v>
                </c:pt>
                <c:pt idx="431">
                  <c:v>3.1650999999999998</c:v>
                </c:pt>
                <c:pt idx="432">
                  <c:v>3.1507999999999998</c:v>
                </c:pt>
                <c:pt idx="433">
                  <c:v>3.1358000000000001</c:v>
                </c:pt>
                <c:pt idx="434">
                  <c:v>3.1202999999999999</c:v>
                </c:pt>
                <c:pt idx="435">
                  <c:v>3.1040000000000001</c:v>
                </c:pt>
                <c:pt idx="436">
                  <c:v>3.0872030000000001</c:v>
                </c:pt>
                <c:pt idx="437">
                  <c:v>3.0696029999999999</c:v>
                </c:pt>
                <c:pt idx="438">
                  <c:v>3.0514030000000001</c:v>
                </c:pt>
                <c:pt idx="439">
                  <c:v>3.0325030000000002</c:v>
                </c:pt>
                <c:pt idx="440">
                  <c:v>3.0130029999999999</c:v>
                </c:pt>
                <c:pt idx="441">
                  <c:v>2.9928029999999999</c:v>
                </c:pt>
                <c:pt idx="442">
                  <c:v>2.9719030000000002</c:v>
                </c:pt>
                <c:pt idx="443">
                  <c:v>2.9504030000000001</c:v>
                </c:pt>
                <c:pt idx="444">
                  <c:v>2.9283030000000001</c:v>
                </c:pt>
                <c:pt idx="445">
                  <c:v>2.9056030000000002</c:v>
                </c:pt>
                <c:pt idx="446">
                  <c:v>2.8824999999999998</c:v>
                </c:pt>
                <c:pt idx="447">
                  <c:v>2.8589000000000002</c:v>
                </c:pt>
                <c:pt idx="448">
                  <c:v>2.8349000000000002</c:v>
                </c:pt>
                <c:pt idx="449">
                  <c:v>2.8107000000000002</c:v>
                </c:pt>
                <c:pt idx="450">
                  <c:v>2.7860999999999998</c:v>
                </c:pt>
                <c:pt idx="451">
                  <c:v>2.7614999999999998</c:v>
                </c:pt>
                <c:pt idx="452">
                  <c:v>2.7366999999999999</c:v>
                </c:pt>
                <c:pt idx="453">
                  <c:v>2.7120000000000002</c:v>
                </c:pt>
                <c:pt idx="454">
                  <c:v>2.6874000000000002</c:v>
                </c:pt>
                <c:pt idx="455">
                  <c:v>2.6629999999999998</c:v>
                </c:pt>
                <c:pt idx="456">
                  <c:v>2.6389</c:v>
                </c:pt>
                <c:pt idx="457">
                  <c:v>2.6152000000000002</c:v>
                </c:pt>
                <c:pt idx="458">
                  <c:v>2.5918999999999999</c:v>
                </c:pt>
                <c:pt idx="459">
                  <c:v>2.5691999999999999</c:v>
                </c:pt>
                <c:pt idx="460">
                  <c:v>2.5472000000000001</c:v>
                </c:pt>
                <c:pt idx="461">
                  <c:v>2.5257999999999998</c:v>
                </c:pt>
                <c:pt idx="462">
                  <c:v>2.5053000000000001</c:v>
                </c:pt>
                <c:pt idx="463">
                  <c:v>2.4855999999999998</c:v>
                </c:pt>
                <c:pt idx="464">
                  <c:v>2.4668000000000001</c:v>
                </c:pt>
                <c:pt idx="465">
                  <c:v>2.4489999999999998</c:v>
                </c:pt>
                <c:pt idx="466">
                  <c:v>2.4323000000000001</c:v>
                </c:pt>
                <c:pt idx="467">
                  <c:v>2.4165999999999999</c:v>
                </c:pt>
                <c:pt idx="468">
                  <c:v>2.4020000000000001</c:v>
                </c:pt>
                <c:pt idx="469">
                  <c:v>2.3883000000000001</c:v>
                </c:pt>
                <c:pt idx="470">
                  <c:v>2.3757000000000001</c:v>
                </c:pt>
                <c:pt idx="471">
                  <c:v>2.3641000000000001</c:v>
                </c:pt>
                <c:pt idx="472">
                  <c:v>2.3534000000000002</c:v>
                </c:pt>
                <c:pt idx="473">
                  <c:v>2.3435999999999999</c:v>
                </c:pt>
                <c:pt idx="474">
                  <c:v>2.3346</c:v>
                </c:pt>
                <c:pt idx="475">
                  <c:v>2.3265000000000002</c:v>
                </c:pt>
                <c:pt idx="476">
                  <c:v>2.319</c:v>
                </c:pt>
                <c:pt idx="477">
                  <c:v>2.3121999999999998</c:v>
                </c:pt>
                <c:pt idx="478">
                  <c:v>2.3058999999999998</c:v>
                </c:pt>
                <c:pt idx="479">
                  <c:v>2.3001</c:v>
                </c:pt>
                <c:pt idx="480">
                  <c:v>2.2948</c:v>
                </c:pt>
                <c:pt idx="481">
                  <c:v>2.2896999999999998</c:v>
                </c:pt>
                <c:pt idx="482">
                  <c:v>2.2848999999999999</c:v>
                </c:pt>
                <c:pt idx="483">
                  <c:v>2.2803</c:v>
                </c:pt>
                <c:pt idx="484">
                  <c:v>2.2758000000000003</c:v>
                </c:pt>
                <c:pt idx="485">
                  <c:v>2.2713000000000001</c:v>
                </c:pt>
                <c:pt idx="486">
                  <c:v>2.2667999999999999</c:v>
                </c:pt>
                <c:pt idx="487">
                  <c:v>2.2622</c:v>
                </c:pt>
                <c:pt idx="488">
                  <c:v>2.2574999999999998</c:v>
                </c:pt>
                <c:pt idx="489">
                  <c:v>2.2526000000000002</c:v>
                </c:pt>
                <c:pt idx="490">
                  <c:v>2.2475000000000001</c:v>
                </c:pt>
                <c:pt idx="491">
                  <c:v>2.2420999999999998</c:v>
                </c:pt>
                <c:pt idx="492">
                  <c:v>2.2364999999999999</c:v>
                </c:pt>
                <c:pt idx="493">
                  <c:v>2.2305000000000001</c:v>
                </c:pt>
                <c:pt idx="494">
                  <c:v>2.2242999999999999</c:v>
                </c:pt>
                <c:pt idx="495">
                  <c:v>2.2176999999999998</c:v>
                </c:pt>
                <c:pt idx="496">
                  <c:v>2.2107999999999999</c:v>
                </c:pt>
                <c:pt idx="497">
                  <c:v>2.2037</c:v>
                </c:pt>
                <c:pt idx="498">
                  <c:v>2.1962999999999999</c:v>
                </c:pt>
                <c:pt idx="499">
                  <c:v>2.1886000000000001</c:v>
                </c:pt>
                <c:pt idx="500">
                  <c:v>2.1806999999999999</c:v>
                </c:pt>
                <c:pt idx="501">
                  <c:v>2.1726999999999999</c:v>
                </c:pt>
                <c:pt idx="502">
                  <c:v>2.1644000000000001</c:v>
                </c:pt>
                <c:pt idx="503">
                  <c:v>2.1560000000000001</c:v>
                </c:pt>
                <c:pt idx="504">
                  <c:v>2.1475</c:v>
                </c:pt>
                <c:pt idx="505">
                  <c:v>2.1390000000000002</c:v>
                </c:pt>
                <c:pt idx="506">
                  <c:v>2.1303999999999998</c:v>
                </c:pt>
                <c:pt idx="507">
                  <c:v>2.1217999999999999</c:v>
                </c:pt>
                <c:pt idx="508">
                  <c:v>2.1132999999999997</c:v>
                </c:pt>
                <c:pt idx="509">
                  <c:v>2.1048999999999998</c:v>
                </c:pt>
                <c:pt idx="510">
                  <c:v>2.0967000000000002</c:v>
                </c:pt>
                <c:pt idx="511">
                  <c:v>2.0886</c:v>
                </c:pt>
                <c:pt idx="512">
                  <c:v>2.0807000000000002</c:v>
                </c:pt>
                <c:pt idx="513">
                  <c:v>2.073</c:v>
                </c:pt>
                <c:pt idx="514">
                  <c:v>2.0655999999999999</c:v>
                </c:pt>
                <c:pt idx="515">
                  <c:v>2.0585</c:v>
                </c:pt>
                <c:pt idx="516">
                  <c:v>2.0516999999999999</c:v>
                </c:pt>
                <c:pt idx="517">
                  <c:v>2.0451000000000001</c:v>
                </c:pt>
                <c:pt idx="518">
                  <c:v>2.0388999999999999</c:v>
                </c:pt>
                <c:pt idx="519">
                  <c:v>2.0331000000000001</c:v>
                </c:pt>
                <c:pt idx="520">
                  <c:v>2.0274999999999999</c:v>
                </c:pt>
                <c:pt idx="521">
                  <c:v>2.0223</c:v>
                </c:pt>
                <c:pt idx="522">
                  <c:v>2.0173999999999999</c:v>
                </c:pt>
                <c:pt idx="523">
                  <c:v>2.0129000000000001</c:v>
                </c:pt>
                <c:pt idx="524">
                  <c:v>2.0087999999999999</c:v>
                </c:pt>
                <c:pt idx="525">
                  <c:v>2.0049999999999999</c:v>
                </c:pt>
                <c:pt idx="526">
                  <c:v>2.0015999999999998</c:v>
                </c:pt>
                <c:pt idx="527">
                  <c:v>1.9985999999999999</c:v>
                </c:pt>
                <c:pt idx="528">
                  <c:v>1.9959</c:v>
                </c:pt>
                <c:pt idx="529">
                  <c:v>1.9937</c:v>
                </c:pt>
                <c:pt idx="530">
                  <c:v>1.9919</c:v>
                </c:pt>
                <c:pt idx="531">
                  <c:v>1.9903999999999999</c:v>
                </c:pt>
                <c:pt idx="532">
                  <c:v>1.9894000000000001</c:v>
                </c:pt>
                <c:pt idx="533">
                  <c:v>1.9887999999999999</c:v>
                </c:pt>
                <c:pt idx="534">
                  <c:v>1.9885999999999999</c:v>
                </c:pt>
                <c:pt idx="535">
                  <c:v>1.9887999999999999</c:v>
                </c:pt>
                <c:pt idx="536">
                  <c:v>1.9894000000000001</c:v>
                </c:pt>
                <c:pt idx="537">
                  <c:v>1.9903999999999999</c:v>
                </c:pt>
                <c:pt idx="538">
                  <c:v>1.9918</c:v>
                </c:pt>
                <c:pt idx="539">
                  <c:v>1.9936</c:v>
                </c:pt>
                <c:pt idx="540">
                  <c:v>1.9958</c:v>
                </c:pt>
                <c:pt idx="541">
                  <c:v>1.9984</c:v>
                </c:pt>
                <c:pt idx="542">
                  <c:v>2.0013999999999998</c:v>
                </c:pt>
                <c:pt idx="543">
                  <c:v>2.0047000000000001</c:v>
                </c:pt>
                <c:pt idx="544">
                  <c:v>2.0083000000000002</c:v>
                </c:pt>
                <c:pt idx="545">
                  <c:v>2.0122</c:v>
                </c:pt>
                <c:pt idx="546">
                  <c:v>2.0164</c:v>
                </c:pt>
                <c:pt idx="547">
                  <c:v>2.0207999999999999</c:v>
                </c:pt>
                <c:pt idx="548">
                  <c:v>2.0255000000000001</c:v>
                </c:pt>
                <c:pt idx="549">
                  <c:v>2.0304000000000002</c:v>
                </c:pt>
                <c:pt idx="550">
                  <c:v>2.0354000000000001</c:v>
                </c:pt>
                <c:pt idx="551">
                  <c:v>2.0404999999999998</c:v>
                </c:pt>
                <c:pt idx="552">
                  <c:v>2.0455999999999999</c:v>
                </c:pt>
                <c:pt idx="553">
                  <c:v>2.0507</c:v>
                </c:pt>
                <c:pt idx="554">
                  <c:v>2.0558000000000001</c:v>
                </c:pt>
                <c:pt idx="555">
                  <c:v>2.0608</c:v>
                </c:pt>
                <c:pt idx="556">
                  <c:v>2.0655999999999999</c:v>
                </c:pt>
                <c:pt idx="557">
                  <c:v>2.0703</c:v>
                </c:pt>
                <c:pt idx="558">
                  <c:v>2.0746000000000002</c:v>
                </c:pt>
                <c:pt idx="559">
                  <c:v>2.0787</c:v>
                </c:pt>
                <c:pt idx="560">
                  <c:v>2.0823999999999998</c:v>
                </c:pt>
                <c:pt idx="561">
                  <c:v>2.0857999999999999</c:v>
                </c:pt>
                <c:pt idx="562">
                  <c:v>2.0887000000000002</c:v>
                </c:pt>
                <c:pt idx="563">
                  <c:v>2.0911</c:v>
                </c:pt>
                <c:pt idx="564">
                  <c:v>2.093</c:v>
                </c:pt>
                <c:pt idx="565">
                  <c:v>2.0944000000000003</c:v>
                </c:pt>
                <c:pt idx="566">
                  <c:v>2.0952999999999999</c:v>
                </c:pt>
                <c:pt idx="567">
                  <c:v>2.0954999999999999</c:v>
                </c:pt>
                <c:pt idx="568">
                  <c:v>2.0952000000000002</c:v>
                </c:pt>
                <c:pt idx="569">
                  <c:v>2.0944000000000003</c:v>
                </c:pt>
                <c:pt idx="570">
                  <c:v>2.0929000000000002</c:v>
                </c:pt>
                <c:pt idx="571">
                  <c:v>2.0909</c:v>
                </c:pt>
                <c:pt idx="572">
                  <c:v>2.0883000000000003</c:v>
                </c:pt>
                <c:pt idx="573">
                  <c:v>2.0850999999999997</c:v>
                </c:pt>
                <c:pt idx="574">
                  <c:v>2.0813999999999999</c:v>
                </c:pt>
                <c:pt idx="575">
                  <c:v>2.0770999999999997</c:v>
                </c:pt>
                <c:pt idx="576">
                  <c:v>2.0724</c:v>
                </c:pt>
                <c:pt idx="577">
                  <c:v>2.0672000000000001</c:v>
                </c:pt>
                <c:pt idx="578">
                  <c:v>2.0615000000000001</c:v>
                </c:pt>
                <c:pt idx="579">
                  <c:v>2.0552999999999999</c:v>
                </c:pt>
                <c:pt idx="580">
                  <c:v>2.0488</c:v>
                </c:pt>
                <c:pt idx="581">
                  <c:v>2.0419</c:v>
                </c:pt>
                <c:pt idx="582">
                  <c:v>2.0347</c:v>
                </c:pt>
                <c:pt idx="583">
                  <c:v>2.0270999999999999</c:v>
                </c:pt>
                <c:pt idx="584">
                  <c:v>2.0192999999999999</c:v>
                </c:pt>
                <c:pt idx="585">
                  <c:v>2.0112999999999999</c:v>
                </c:pt>
                <c:pt idx="586">
                  <c:v>2.0030000000000001</c:v>
                </c:pt>
                <c:pt idx="587">
                  <c:v>1.9945999999999999</c:v>
                </c:pt>
                <c:pt idx="588">
                  <c:v>1.9859</c:v>
                </c:pt>
                <c:pt idx="589">
                  <c:v>1.9772000000000001</c:v>
                </c:pt>
                <c:pt idx="590">
                  <c:v>1.9681999999999999</c:v>
                </c:pt>
                <c:pt idx="591">
                  <c:v>1.9592000000000001</c:v>
                </c:pt>
                <c:pt idx="592">
                  <c:v>1.9500999999999999</c:v>
                </c:pt>
                <c:pt idx="593">
                  <c:v>1.9408000000000001</c:v>
                </c:pt>
                <c:pt idx="594">
                  <c:v>1.9314</c:v>
                </c:pt>
                <c:pt idx="595">
                  <c:v>1.9218999999999999</c:v>
                </c:pt>
                <c:pt idx="596">
                  <c:v>1.9123000000000001</c:v>
                </c:pt>
                <c:pt idx="597">
                  <c:v>1.9025000000000001</c:v>
                </c:pt>
                <c:pt idx="598">
                  <c:v>1.8926000000000001</c:v>
                </c:pt>
                <c:pt idx="599">
                  <c:v>1.8826000000000001</c:v>
                </c:pt>
                <c:pt idx="600">
                  <c:v>1.8724000000000001</c:v>
                </c:pt>
                <c:pt idx="601">
                  <c:v>1.8620000000000001</c:v>
                </c:pt>
                <c:pt idx="602">
                  <c:v>1.8512999999999999</c:v>
                </c:pt>
                <c:pt idx="603">
                  <c:v>1.8405</c:v>
                </c:pt>
                <c:pt idx="604">
                  <c:v>1.8293999999999999</c:v>
                </c:pt>
                <c:pt idx="605">
                  <c:v>1.8181</c:v>
                </c:pt>
                <c:pt idx="606">
                  <c:v>1.8065</c:v>
                </c:pt>
                <c:pt idx="607">
                  <c:v>1.7946</c:v>
                </c:pt>
                <c:pt idx="608">
                  <c:v>1.7825</c:v>
                </c:pt>
                <c:pt idx="609">
                  <c:v>1.7701</c:v>
                </c:pt>
                <c:pt idx="610">
                  <c:v>1.7575000000000001</c:v>
                </c:pt>
                <c:pt idx="611">
                  <c:v>1.7446999999999999</c:v>
                </c:pt>
                <c:pt idx="612">
                  <c:v>1.7317</c:v>
                </c:pt>
                <c:pt idx="613">
                  <c:v>1.7184999999999999</c:v>
                </c:pt>
                <c:pt idx="614">
                  <c:v>1.7053</c:v>
                </c:pt>
                <c:pt idx="615">
                  <c:v>1.6919</c:v>
                </c:pt>
                <c:pt idx="616">
                  <c:v>1.6783999999999999</c:v>
                </c:pt>
                <c:pt idx="617">
                  <c:v>1.665</c:v>
                </c:pt>
                <c:pt idx="618">
                  <c:v>1.6516</c:v>
                </c:pt>
                <c:pt idx="619">
                  <c:v>1.6383000000000001</c:v>
                </c:pt>
                <c:pt idx="620">
                  <c:v>1.6252</c:v>
                </c:pt>
                <c:pt idx="621">
                  <c:v>1.6122000000000001</c:v>
                </c:pt>
                <c:pt idx="622">
                  <c:v>1.5995999999999999</c:v>
                </c:pt>
                <c:pt idx="623">
                  <c:v>1.5871999999999999</c:v>
                </c:pt>
                <c:pt idx="624">
                  <c:v>1.5752999999999999</c:v>
                </c:pt>
                <c:pt idx="625">
                  <c:v>1.5638000000000001</c:v>
                </c:pt>
                <c:pt idx="626">
                  <c:v>1.5528</c:v>
                </c:pt>
                <c:pt idx="627">
                  <c:v>1.5424</c:v>
                </c:pt>
                <c:pt idx="628">
                  <c:v>1.5326</c:v>
                </c:pt>
                <c:pt idx="629">
                  <c:v>1.5235000000000001</c:v>
                </c:pt>
                <c:pt idx="630">
                  <c:v>1.5152000000000001</c:v>
                </c:pt>
                <c:pt idx="631">
                  <c:v>1.5077</c:v>
                </c:pt>
                <c:pt idx="632">
                  <c:v>1.5009999999999999</c:v>
                </c:pt>
                <c:pt idx="633">
                  <c:v>1.4951000000000001</c:v>
                </c:pt>
                <c:pt idx="634">
                  <c:v>1.4902</c:v>
                </c:pt>
                <c:pt idx="635">
                  <c:v>1.4863</c:v>
                </c:pt>
                <c:pt idx="636">
                  <c:v>1.4832000000000001</c:v>
                </c:pt>
                <c:pt idx="637">
                  <c:v>1.4811000000000001</c:v>
                </c:pt>
                <c:pt idx="638">
                  <c:v>1.4799</c:v>
                </c:pt>
                <c:pt idx="639">
                  <c:v>1.4796</c:v>
                </c:pt>
                <c:pt idx="640">
                  <c:v>1.4802</c:v>
                </c:pt>
                <c:pt idx="641">
                  <c:v>1.4817</c:v>
                </c:pt>
                <c:pt idx="642">
                  <c:v>1.4839</c:v>
                </c:pt>
                <c:pt idx="643">
                  <c:v>1.4869000000000001</c:v>
                </c:pt>
                <c:pt idx="644">
                  <c:v>1.4905999999999999</c:v>
                </c:pt>
                <c:pt idx="645">
                  <c:v>1.4950000000000001</c:v>
                </c:pt>
                <c:pt idx="646">
                  <c:v>1.4999</c:v>
                </c:pt>
                <c:pt idx="647">
                  <c:v>1.5055000000000001</c:v>
                </c:pt>
                <c:pt idx="648">
                  <c:v>1.5115000000000001</c:v>
                </c:pt>
                <c:pt idx="649">
                  <c:v>1.5179</c:v>
                </c:pt>
                <c:pt idx="650">
                  <c:v>1.5246</c:v>
                </c:pt>
                <c:pt idx="651">
                  <c:v>1.5316000000000001</c:v>
                </c:pt>
                <c:pt idx="652">
                  <c:v>1.5387999999999999</c:v>
                </c:pt>
                <c:pt idx="653">
                  <c:v>1.5461</c:v>
                </c:pt>
                <c:pt idx="654">
                  <c:v>1.5536000000000001</c:v>
                </c:pt>
                <c:pt idx="655">
                  <c:v>1.5609999999999999</c:v>
                </c:pt>
                <c:pt idx="656">
                  <c:v>1.5684</c:v>
                </c:pt>
                <c:pt idx="657">
                  <c:v>1.5758000000000001</c:v>
                </c:pt>
                <c:pt idx="658">
                  <c:v>1.5831</c:v>
                </c:pt>
                <c:pt idx="659">
                  <c:v>1.5902000000000001</c:v>
                </c:pt>
                <c:pt idx="660">
                  <c:v>1.5972</c:v>
                </c:pt>
                <c:pt idx="661">
                  <c:v>1.6041000000000001</c:v>
                </c:pt>
                <c:pt idx="662">
                  <c:v>1.6107</c:v>
                </c:pt>
                <c:pt idx="663">
                  <c:v>1.6172</c:v>
                </c:pt>
                <c:pt idx="664">
                  <c:v>1.6234</c:v>
                </c:pt>
                <c:pt idx="665">
                  <c:v>1.6294</c:v>
                </c:pt>
                <c:pt idx="666">
                  <c:v>1.6352</c:v>
                </c:pt>
                <c:pt idx="667">
                  <c:v>1.6407</c:v>
                </c:pt>
                <c:pt idx="668">
                  <c:v>1.6460999999999999</c:v>
                </c:pt>
                <c:pt idx="669">
                  <c:v>1.6512</c:v>
                </c:pt>
                <c:pt idx="670">
                  <c:v>1.6561999999999999</c:v>
                </c:pt>
                <c:pt idx="671">
                  <c:v>1.661</c:v>
                </c:pt>
                <c:pt idx="672">
                  <c:v>1.6657</c:v>
                </c:pt>
                <c:pt idx="673">
                  <c:v>1.6701999999999999</c:v>
                </c:pt>
                <c:pt idx="674">
                  <c:v>1.6746000000000001</c:v>
                </c:pt>
                <c:pt idx="675">
                  <c:v>1.6789000000000001</c:v>
                </c:pt>
                <c:pt idx="676">
                  <c:v>1.6831</c:v>
                </c:pt>
                <c:pt idx="677">
                  <c:v>1.6873</c:v>
                </c:pt>
                <c:pt idx="678">
                  <c:v>1.6914</c:v>
                </c:pt>
                <c:pt idx="679">
                  <c:v>1.6954</c:v>
                </c:pt>
                <c:pt idx="680">
                  <c:v>1.6993</c:v>
                </c:pt>
                <c:pt idx="681">
                  <c:v>1.7032</c:v>
                </c:pt>
                <c:pt idx="682">
                  <c:v>1.7070000000000001</c:v>
                </c:pt>
                <c:pt idx="683">
                  <c:v>1.7107000000000001</c:v>
                </c:pt>
                <c:pt idx="684">
                  <c:v>1.7141999999999999</c:v>
                </c:pt>
                <c:pt idx="685">
                  <c:v>1.7176</c:v>
                </c:pt>
                <c:pt idx="686">
                  <c:v>1.7208000000000001</c:v>
                </c:pt>
                <c:pt idx="687">
                  <c:v>1.7237</c:v>
                </c:pt>
                <c:pt idx="688">
                  <c:v>1.7263999999999999</c:v>
                </c:pt>
                <c:pt idx="689">
                  <c:v>1.7287999999999999</c:v>
                </c:pt>
                <c:pt idx="690">
                  <c:v>1.7306999999999999</c:v>
                </c:pt>
                <c:pt idx="691">
                  <c:v>1.7323</c:v>
                </c:pt>
                <c:pt idx="692">
                  <c:v>1.7334000000000001</c:v>
                </c:pt>
                <c:pt idx="693">
                  <c:v>1.7339</c:v>
                </c:pt>
                <c:pt idx="694">
                  <c:v>1.7339</c:v>
                </c:pt>
                <c:pt idx="695">
                  <c:v>1.7333000000000001</c:v>
                </c:pt>
                <c:pt idx="696">
                  <c:v>1.7321</c:v>
                </c:pt>
                <c:pt idx="697">
                  <c:v>1.7302</c:v>
                </c:pt>
                <c:pt idx="698">
                  <c:v>1.7276</c:v>
                </c:pt>
                <c:pt idx="699">
                  <c:v>1.7242999999999999</c:v>
                </c:pt>
                <c:pt idx="700">
                  <c:v>1.7201</c:v>
                </c:pt>
                <c:pt idx="701">
                  <c:v>1.7152000000000001</c:v>
                </c:pt>
                <c:pt idx="702">
                  <c:v>1.7094</c:v>
                </c:pt>
                <c:pt idx="703">
                  <c:v>1.7029000000000001</c:v>
                </c:pt>
                <c:pt idx="704">
                  <c:v>1.6955</c:v>
                </c:pt>
                <c:pt idx="705">
                  <c:v>1.6874</c:v>
                </c:pt>
                <c:pt idx="706">
                  <c:v>1.6785000000000001</c:v>
                </c:pt>
                <c:pt idx="707">
                  <c:v>1.6689000000000001</c:v>
                </c:pt>
                <c:pt idx="708">
                  <c:v>1.6585000000000001</c:v>
                </c:pt>
                <c:pt idx="709">
                  <c:v>1.6476</c:v>
                </c:pt>
                <c:pt idx="710">
                  <c:v>1.6361000000000001</c:v>
                </c:pt>
                <c:pt idx="711">
                  <c:v>1.6240000000000001</c:v>
                </c:pt>
                <c:pt idx="712">
                  <c:v>1.6114999999999999</c:v>
                </c:pt>
                <c:pt idx="713">
                  <c:v>1.5986</c:v>
                </c:pt>
                <c:pt idx="714">
                  <c:v>1.5852999999999999</c:v>
                </c:pt>
                <c:pt idx="715">
                  <c:v>1.5718000000000001</c:v>
                </c:pt>
                <c:pt idx="716">
                  <c:v>1.5581</c:v>
                </c:pt>
                <c:pt idx="717">
                  <c:v>1.5443</c:v>
                </c:pt>
                <c:pt idx="718">
                  <c:v>1.5305</c:v>
                </c:pt>
                <c:pt idx="719">
                  <c:v>1.5167999999999999</c:v>
                </c:pt>
                <c:pt idx="720">
                  <c:v>1.5032000000000001</c:v>
                </c:pt>
                <c:pt idx="721">
                  <c:v>1.4899</c:v>
                </c:pt>
                <c:pt idx="722">
                  <c:v>1.4769000000000001</c:v>
                </c:pt>
                <c:pt idx="723">
                  <c:v>1.4642999999999999</c:v>
                </c:pt>
                <c:pt idx="724">
                  <c:v>1.4521999999999999</c:v>
                </c:pt>
                <c:pt idx="725">
                  <c:v>1.4406000000000001</c:v>
                </c:pt>
                <c:pt idx="726">
                  <c:v>1.4297</c:v>
                </c:pt>
                <c:pt idx="727">
                  <c:v>1.4196</c:v>
                </c:pt>
                <c:pt idx="728">
                  <c:v>1.4101999999999999</c:v>
                </c:pt>
                <c:pt idx="729">
                  <c:v>1.4016</c:v>
                </c:pt>
                <c:pt idx="730">
                  <c:v>1.3938999999999999</c:v>
                </c:pt>
                <c:pt idx="731">
                  <c:v>1.3871</c:v>
                </c:pt>
                <c:pt idx="732">
                  <c:v>1.3812</c:v>
                </c:pt>
                <c:pt idx="733">
                  <c:v>1.3764000000000001</c:v>
                </c:pt>
                <c:pt idx="734">
                  <c:v>1.3727</c:v>
                </c:pt>
                <c:pt idx="735">
                  <c:v>1.37</c:v>
                </c:pt>
                <c:pt idx="736">
                  <c:v>1.3685</c:v>
                </c:pt>
                <c:pt idx="737">
                  <c:v>1.3682000000000001</c:v>
                </c:pt>
                <c:pt idx="738">
                  <c:v>1.3691</c:v>
                </c:pt>
                <c:pt idx="739">
                  <c:v>1.3713</c:v>
                </c:pt>
                <c:pt idx="740">
                  <c:v>1.3747</c:v>
                </c:pt>
                <c:pt idx="741">
                  <c:v>1.3794</c:v>
                </c:pt>
                <c:pt idx="742">
                  <c:v>1.3853</c:v>
                </c:pt>
                <c:pt idx="743">
                  <c:v>1.3926000000000001</c:v>
                </c:pt>
                <c:pt idx="744">
                  <c:v>1.4011</c:v>
                </c:pt>
                <c:pt idx="745">
                  <c:v>1.4109</c:v>
                </c:pt>
                <c:pt idx="746">
                  <c:v>1.4219999999999999</c:v>
                </c:pt>
                <c:pt idx="747">
                  <c:v>1.4341999999999999</c:v>
                </c:pt>
                <c:pt idx="748">
                  <c:v>1.4476</c:v>
                </c:pt>
                <c:pt idx="749">
                  <c:v>1.4621999999999999</c:v>
                </c:pt>
                <c:pt idx="750">
                  <c:v>1.4778</c:v>
                </c:pt>
                <c:pt idx="751">
                  <c:v>1.4944</c:v>
                </c:pt>
                <c:pt idx="752">
                  <c:v>1.512</c:v>
                </c:pt>
                <c:pt idx="753">
                  <c:v>1.5305</c:v>
                </c:pt>
                <c:pt idx="754">
                  <c:v>1.5499000000000001</c:v>
                </c:pt>
                <c:pt idx="755">
                  <c:v>1.57</c:v>
                </c:pt>
                <c:pt idx="756">
                  <c:v>1.5909</c:v>
                </c:pt>
                <c:pt idx="757">
                  <c:v>1.6123000000000001</c:v>
                </c:pt>
                <c:pt idx="758">
                  <c:v>1.6343000000000001</c:v>
                </c:pt>
                <c:pt idx="759">
                  <c:v>1.6567000000000001</c:v>
                </c:pt>
                <c:pt idx="760">
                  <c:v>1.6794</c:v>
                </c:pt>
                <c:pt idx="761">
                  <c:v>1.7023999999999999</c:v>
                </c:pt>
                <c:pt idx="762">
                  <c:v>1.7256</c:v>
                </c:pt>
                <c:pt idx="763">
                  <c:v>1.7486999999999999</c:v>
                </c:pt>
                <c:pt idx="764">
                  <c:v>1.7717000000000001</c:v>
                </c:pt>
                <c:pt idx="765">
                  <c:v>1.7946</c:v>
                </c:pt>
                <c:pt idx="766">
                  <c:v>1.8170999999999999</c:v>
                </c:pt>
                <c:pt idx="767">
                  <c:v>1.8391999999999999</c:v>
                </c:pt>
                <c:pt idx="768">
                  <c:v>1.8608</c:v>
                </c:pt>
                <c:pt idx="769">
                  <c:v>1.8817999999999999</c:v>
                </c:pt>
                <c:pt idx="770">
                  <c:v>1.9019999999999999</c:v>
                </c:pt>
                <c:pt idx="771">
                  <c:v>1.9213</c:v>
                </c:pt>
                <c:pt idx="772">
                  <c:v>1.9398</c:v>
                </c:pt>
                <c:pt idx="773">
                  <c:v>1.9572000000000001</c:v>
                </c:pt>
                <c:pt idx="774">
                  <c:v>1.9735</c:v>
                </c:pt>
                <c:pt idx="775">
                  <c:v>1.9885999999999999</c:v>
                </c:pt>
                <c:pt idx="776">
                  <c:v>2.0024999999999999</c:v>
                </c:pt>
                <c:pt idx="777">
                  <c:v>2.0150999999999999</c:v>
                </c:pt>
                <c:pt idx="778">
                  <c:v>2.0263</c:v>
                </c:pt>
                <c:pt idx="779">
                  <c:v>2.0362</c:v>
                </c:pt>
                <c:pt idx="780">
                  <c:v>2.0446</c:v>
                </c:pt>
                <c:pt idx="781">
                  <c:v>2.0516999999999999</c:v>
                </c:pt>
                <c:pt idx="782">
                  <c:v>2.0573999999999999</c:v>
                </c:pt>
                <c:pt idx="783">
                  <c:v>2.0617999999999999</c:v>
                </c:pt>
                <c:pt idx="784">
                  <c:v>2.0648999999999997</c:v>
                </c:pt>
                <c:pt idx="785">
                  <c:v>2.0670000000000002</c:v>
                </c:pt>
                <c:pt idx="786">
                  <c:v>2.0678999999999998</c:v>
                </c:pt>
                <c:pt idx="787">
                  <c:v>2.0678999999999998</c:v>
                </c:pt>
                <c:pt idx="788">
                  <c:v>2.0670000000000002</c:v>
                </c:pt>
                <c:pt idx="789">
                  <c:v>2.0653999999999999</c:v>
                </c:pt>
                <c:pt idx="790">
                  <c:v>2.0630999999999999</c:v>
                </c:pt>
                <c:pt idx="791">
                  <c:v>2.0602999999999998</c:v>
                </c:pt>
                <c:pt idx="792">
                  <c:v>2.0569999999999999</c:v>
                </c:pt>
                <c:pt idx="793">
                  <c:v>2.0535000000000001</c:v>
                </c:pt>
                <c:pt idx="794">
                  <c:v>2.0497999999999998</c:v>
                </c:pt>
                <c:pt idx="795">
                  <c:v>2.0459000000000001</c:v>
                </c:pt>
                <c:pt idx="796">
                  <c:v>2.0422000000000002</c:v>
                </c:pt>
                <c:pt idx="797">
                  <c:v>2.0385</c:v>
                </c:pt>
                <c:pt idx="798">
                  <c:v>2.0350999999999999</c:v>
                </c:pt>
                <c:pt idx="799">
                  <c:v>2.0320999999999998</c:v>
                </c:pt>
                <c:pt idx="800">
                  <c:v>2.0295000000000001</c:v>
                </c:pt>
                <c:pt idx="801">
                  <c:v>2.0274000000000001</c:v>
                </c:pt>
                <c:pt idx="802">
                  <c:v>2.0259999999999998</c:v>
                </c:pt>
                <c:pt idx="803">
                  <c:v>2.0251999999999999</c:v>
                </c:pt>
                <c:pt idx="804">
                  <c:v>2.0251000000000001</c:v>
                </c:pt>
                <c:pt idx="805">
                  <c:v>2.0258000000000003</c:v>
                </c:pt>
                <c:pt idx="806">
                  <c:v>2.0272999999999999</c:v>
                </c:pt>
                <c:pt idx="807">
                  <c:v>2.0295999999999998</c:v>
                </c:pt>
                <c:pt idx="808">
                  <c:v>2.0327000000000002</c:v>
                </c:pt>
                <c:pt idx="809">
                  <c:v>2.0366999999999997</c:v>
                </c:pt>
                <c:pt idx="810">
                  <c:v>2.0415000000000001</c:v>
                </c:pt>
                <c:pt idx="811">
                  <c:v>2.0470999999999999</c:v>
                </c:pt>
                <c:pt idx="812">
                  <c:v>2.0533999999999999</c:v>
                </c:pt>
                <c:pt idx="813">
                  <c:v>2.0604</c:v>
                </c:pt>
                <c:pt idx="814">
                  <c:v>2.0681000000000003</c:v>
                </c:pt>
                <c:pt idx="815">
                  <c:v>2.0764</c:v>
                </c:pt>
                <c:pt idx="816">
                  <c:v>2.0851999999999999</c:v>
                </c:pt>
                <c:pt idx="817">
                  <c:v>2.0944000000000003</c:v>
                </c:pt>
                <c:pt idx="818">
                  <c:v>2.1038999999999999</c:v>
                </c:pt>
                <c:pt idx="819">
                  <c:v>2.1135999999999999</c:v>
                </c:pt>
                <c:pt idx="820">
                  <c:v>2.1234999999999999</c:v>
                </c:pt>
                <c:pt idx="821">
                  <c:v>2.1334</c:v>
                </c:pt>
                <c:pt idx="822">
                  <c:v>2.1433</c:v>
                </c:pt>
                <c:pt idx="823">
                  <c:v>2.153</c:v>
                </c:pt>
                <c:pt idx="824">
                  <c:v>2.1625000000000001</c:v>
                </c:pt>
                <c:pt idx="825">
                  <c:v>2.1717</c:v>
                </c:pt>
                <c:pt idx="826">
                  <c:v>2.1804999999999999</c:v>
                </c:pt>
                <c:pt idx="827">
                  <c:v>2.1888999999999998</c:v>
                </c:pt>
                <c:pt idx="828">
                  <c:v>2.1966999999999999</c:v>
                </c:pt>
                <c:pt idx="829">
                  <c:v>2.2040999999999999</c:v>
                </c:pt>
                <c:pt idx="830">
                  <c:v>2.2107999999999999</c:v>
                </c:pt>
                <c:pt idx="831">
                  <c:v>2.2170000000000001</c:v>
                </c:pt>
                <c:pt idx="832">
                  <c:v>2.2227000000000001</c:v>
                </c:pt>
                <c:pt idx="833">
                  <c:v>2.2277</c:v>
                </c:pt>
                <c:pt idx="834">
                  <c:v>2.2323</c:v>
                </c:pt>
                <c:pt idx="835">
                  <c:v>2.2362000000000002</c:v>
                </c:pt>
                <c:pt idx="836">
                  <c:v>2.2397999999999998</c:v>
                </c:pt>
                <c:pt idx="837">
                  <c:v>2.2427999999999999</c:v>
                </c:pt>
                <c:pt idx="838">
                  <c:v>2.2454000000000001</c:v>
                </c:pt>
                <c:pt idx="839">
                  <c:v>2.2476000000000003</c:v>
                </c:pt>
                <c:pt idx="840">
                  <c:v>2.2495000000000003</c:v>
                </c:pt>
                <c:pt idx="841">
                  <c:v>2.2511000000000001</c:v>
                </c:pt>
                <c:pt idx="842">
                  <c:v>2.2523999999999997</c:v>
                </c:pt>
                <c:pt idx="843">
                  <c:v>2.2536</c:v>
                </c:pt>
                <c:pt idx="844">
                  <c:v>2.2545999999999999</c:v>
                </c:pt>
                <c:pt idx="845">
                  <c:v>2.2556000000000003</c:v>
                </c:pt>
                <c:pt idx="846">
                  <c:v>2.2565</c:v>
                </c:pt>
                <c:pt idx="847">
                  <c:v>2.2574999999999998</c:v>
                </c:pt>
                <c:pt idx="848">
                  <c:v>2.2585999999999999</c:v>
                </c:pt>
                <c:pt idx="849">
                  <c:v>2.2599</c:v>
                </c:pt>
                <c:pt idx="850">
                  <c:v>2.2614000000000001</c:v>
                </c:pt>
                <c:pt idx="851">
                  <c:v>2.2631000000000001</c:v>
                </c:pt>
                <c:pt idx="852">
                  <c:v>2.2650999999999999</c:v>
                </c:pt>
                <c:pt idx="853">
                  <c:v>2.2675000000000001</c:v>
                </c:pt>
                <c:pt idx="854">
                  <c:v>2.2702999999999998</c:v>
                </c:pt>
                <c:pt idx="855">
                  <c:v>2.2734000000000001</c:v>
                </c:pt>
                <c:pt idx="856">
                  <c:v>2.2770000000000001</c:v>
                </c:pt>
                <c:pt idx="857">
                  <c:v>2.2810999999999999</c:v>
                </c:pt>
                <c:pt idx="858">
                  <c:v>2.2856999999999998</c:v>
                </c:pt>
                <c:pt idx="859">
                  <c:v>2.2909000000000002</c:v>
                </c:pt>
                <c:pt idx="860">
                  <c:v>2.2965</c:v>
                </c:pt>
                <c:pt idx="861">
                  <c:v>2.3028</c:v>
                </c:pt>
                <c:pt idx="862">
                  <c:v>2.3096000000000001</c:v>
                </c:pt>
                <c:pt idx="863">
                  <c:v>2.3170000000000002</c:v>
                </c:pt>
                <c:pt idx="864">
                  <c:v>2.3250000000000002</c:v>
                </c:pt>
                <c:pt idx="865">
                  <c:v>2.3336999999999999</c:v>
                </c:pt>
                <c:pt idx="866">
                  <c:v>2.3429000000000002</c:v>
                </c:pt>
                <c:pt idx="867">
                  <c:v>2.3527</c:v>
                </c:pt>
                <c:pt idx="868">
                  <c:v>2.3632</c:v>
                </c:pt>
                <c:pt idx="869">
                  <c:v>2.3742999999999999</c:v>
                </c:pt>
                <c:pt idx="870">
                  <c:v>2.3860000000000001</c:v>
                </c:pt>
                <c:pt idx="871">
                  <c:v>2.3982999999999999</c:v>
                </c:pt>
                <c:pt idx="872">
                  <c:v>2.4112</c:v>
                </c:pt>
                <c:pt idx="873">
                  <c:v>2.4247000000000001</c:v>
                </c:pt>
                <c:pt idx="874">
                  <c:v>2.4388000000000001</c:v>
                </c:pt>
                <c:pt idx="875">
                  <c:v>2.4535</c:v>
                </c:pt>
                <c:pt idx="876">
                  <c:v>2.4687999999999999</c:v>
                </c:pt>
                <c:pt idx="877">
                  <c:v>2.4845999999999999</c:v>
                </c:pt>
                <c:pt idx="878">
                  <c:v>2.5009000000000001</c:v>
                </c:pt>
                <c:pt idx="879">
                  <c:v>2.5177</c:v>
                </c:pt>
                <c:pt idx="880">
                  <c:v>2.5350999999999999</c:v>
                </c:pt>
                <c:pt idx="881">
                  <c:v>2.5528</c:v>
                </c:pt>
                <c:pt idx="882">
                  <c:v>2.5710000000000002</c:v>
                </c:pt>
                <c:pt idx="883">
                  <c:v>2.5895999999999999</c:v>
                </c:pt>
                <c:pt idx="884">
                  <c:v>2.6084999999999998</c:v>
                </c:pt>
                <c:pt idx="885">
                  <c:v>2.6276999999999999</c:v>
                </c:pt>
                <c:pt idx="886">
                  <c:v>2.6471999999999998</c:v>
                </c:pt>
                <c:pt idx="887">
                  <c:v>2.6667999999999998</c:v>
                </c:pt>
                <c:pt idx="888">
                  <c:v>2.6865000000000001</c:v>
                </c:pt>
                <c:pt idx="889">
                  <c:v>2.7061999999999999</c:v>
                </c:pt>
                <c:pt idx="890">
                  <c:v>2.726</c:v>
                </c:pt>
                <c:pt idx="891">
                  <c:v>2.7456</c:v>
                </c:pt>
                <c:pt idx="892">
                  <c:v>2.7650000000000001</c:v>
                </c:pt>
                <c:pt idx="893">
                  <c:v>2.7842000000000002</c:v>
                </c:pt>
                <c:pt idx="894">
                  <c:v>2.8031000000000001</c:v>
                </c:pt>
                <c:pt idx="895">
                  <c:v>2.8216000000000001</c:v>
                </c:pt>
                <c:pt idx="896">
                  <c:v>2.8395999999999999</c:v>
                </c:pt>
                <c:pt idx="897">
                  <c:v>2.8570000000000002</c:v>
                </c:pt>
                <c:pt idx="898">
                  <c:v>2.8738999999999999</c:v>
                </c:pt>
                <c:pt idx="899">
                  <c:v>2.8900999999999999</c:v>
                </c:pt>
                <c:pt idx="900">
                  <c:v>2.9055029999999999</c:v>
                </c:pt>
                <c:pt idx="901">
                  <c:v>2.9201030000000001</c:v>
                </c:pt>
                <c:pt idx="902">
                  <c:v>2.9339029999999999</c:v>
                </c:pt>
                <c:pt idx="903">
                  <c:v>2.9467029999999999</c:v>
                </c:pt>
                <c:pt idx="904">
                  <c:v>2.9586030000000001</c:v>
                </c:pt>
                <c:pt idx="905">
                  <c:v>2.9696030000000002</c:v>
                </c:pt>
                <c:pt idx="906">
                  <c:v>2.9795029999999998</c:v>
                </c:pt>
                <c:pt idx="907">
                  <c:v>2.9885030000000001</c:v>
                </c:pt>
                <c:pt idx="908">
                  <c:v>2.9966029999999999</c:v>
                </c:pt>
                <c:pt idx="909">
                  <c:v>3.0037029999999998</c:v>
                </c:pt>
                <c:pt idx="910">
                  <c:v>3.009903</c:v>
                </c:pt>
                <c:pt idx="911">
                  <c:v>3.0153029999999998</c:v>
                </c:pt>
                <c:pt idx="912">
                  <c:v>3.020003</c:v>
                </c:pt>
                <c:pt idx="913">
                  <c:v>3.0239029999999998</c:v>
                </c:pt>
                <c:pt idx="914">
                  <c:v>3.0272030000000001</c:v>
                </c:pt>
                <c:pt idx="915">
                  <c:v>3.029903</c:v>
                </c:pt>
                <c:pt idx="916">
                  <c:v>3.0321030000000002</c:v>
                </c:pt>
                <c:pt idx="917">
                  <c:v>3.033903</c:v>
                </c:pt>
                <c:pt idx="918">
                  <c:v>3.0354030000000001</c:v>
                </c:pt>
                <c:pt idx="919">
                  <c:v>3.0366029999999999</c:v>
                </c:pt>
                <c:pt idx="920">
                  <c:v>3.0376029999999998</c:v>
                </c:pt>
                <c:pt idx="921">
                  <c:v>3.0384030000000002</c:v>
                </c:pt>
                <c:pt idx="922">
                  <c:v>3.0391029999999999</c:v>
                </c:pt>
                <c:pt idx="923">
                  <c:v>3.0399029999999998</c:v>
                </c:pt>
                <c:pt idx="924">
                  <c:v>3.0407030000000002</c:v>
                </c:pt>
                <c:pt idx="925">
                  <c:v>3.0415030000000001</c:v>
                </c:pt>
                <c:pt idx="926">
                  <c:v>3.042503</c:v>
                </c:pt>
                <c:pt idx="927">
                  <c:v>3.0437029999999998</c:v>
                </c:pt>
                <c:pt idx="928">
                  <c:v>3.0451030000000001</c:v>
                </c:pt>
                <c:pt idx="929">
                  <c:v>3.0467029999999999</c:v>
                </c:pt>
                <c:pt idx="930">
                  <c:v>3.048603</c:v>
                </c:pt>
                <c:pt idx="931">
                  <c:v>3.0507029999999999</c:v>
                </c:pt>
                <c:pt idx="932">
                  <c:v>3.0531030000000001</c:v>
                </c:pt>
                <c:pt idx="933">
                  <c:v>3.055803</c:v>
                </c:pt>
                <c:pt idx="934">
                  <c:v>3.0587029999999999</c:v>
                </c:pt>
                <c:pt idx="935">
                  <c:v>3.061903</c:v>
                </c:pt>
                <c:pt idx="936">
                  <c:v>3.0653030000000001</c:v>
                </c:pt>
                <c:pt idx="937">
                  <c:v>3.0690029999999999</c:v>
                </c:pt>
                <c:pt idx="938">
                  <c:v>3.072803</c:v>
                </c:pt>
                <c:pt idx="939">
                  <c:v>3.076803</c:v>
                </c:pt>
                <c:pt idx="940">
                  <c:v>3.0809030000000002</c:v>
                </c:pt>
                <c:pt idx="941">
                  <c:v>3.0851030000000002</c:v>
                </c:pt>
                <c:pt idx="942">
                  <c:v>3.0893030000000001</c:v>
                </c:pt>
                <c:pt idx="943">
                  <c:v>3.0936029999999999</c:v>
                </c:pt>
                <c:pt idx="944">
                  <c:v>3.0978029999999999</c:v>
                </c:pt>
                <c:pt idx="945">
                  <c:v>3.1019000000000001</c:v>
                </c:pt>
                <c:pt idx="946">
                  <c:v>3.1059999999999999</c:v>
                </c:pt>
                <c:pt idx="947">
                  <c:v>3.1099000000000001</c:v>
                </c:pt>
                <c:pt idx="948">
                  <c:v>3.1135999999999999</c:v>
                </c:pt>
                <c:pt idx="949">
                  <c:v>3.1172</c:v>
                </c:pt>
                <c:pt idx="950">
                  <c:v>3.1204999999999998</c:v>
                </c:pt>
                <c:pt idx="951">
                  <c:v>3.1236000000000002</c:v>
                </c:pt>
                <c:pt idx="952">
                  <c:v>3.1265000000000001</c:v>
                </c:pt>
                <c:pt idx="953">
                  <c:v>3.1291000000000002</c:v>
                </c:pt>
                <c:pt idx="954">
                  <c:v>3.1315</c:v>
                </c:pt>
                <c:pt idx="955">
                  <c:v>3.1337000000000002</c:v>
                </c:pt>
                <c:pt idx="956">
                  <c:v>3.1356999999999999</c:v>
                </c:pt>
                <c:pt idx="957">
                  <c:v>3.1375999999999999</c:v>
                </c:pt>
                <c:pt idx="958">
                  <c:v>3.1395</c:v>
                </c:pt>
                <c:pt idx="959">
                  <c:v>3.1414</c:v>
                </c:pt>
                <c:pt idx="960">
                  <c:v>3.1434000000000002</c:v>
                </c:pt>
                <c:pt idx="961">
                  <c:v>3.1456</c:v>
                </c:pt>
                <c:pt idx="962">
                  <c:v>3.1478999999999999</c:v>
                </c:pt>
                <c:pt idx="963">
                  <c:v>3.1503999999999999</c:v>
                </c:pt>
                <c:pt idx="964">
                  <c:v>3.1532999999999998</c:v>
                </c:pt>
                <c:pt idx="965">
                  <c:v>3.1564999999999999</c:v>
                </c:pt>
                <c:pt idx="966">
                  <c:v>3.16</c:v>
                </c:pt>
                <c:pt idx="967">
                  <c:v>3.1638999999999999</c:v>
                </c:pt>
                <c:pt idx="968">
                  <c:v>3.1682999999999999</c:v>
                </c:pt>
                <c:pt idx="969">
                  <c:v>3.1730999999999998</c:v>
                </c:pt>
                <c:pt idx="970">
                  <c:v>3.1783000000000001</c:v>
                </c:pt>
                <c:pt idx="971">
                  <c:v>3.1840000000000002</c:v>
                </c:pt>
                <c:pt idx="972">
                  <c:v>3.1901999999999999</c:v>
                </c:pt>
                <c:pt idx="973">
                  <c:v>3.1968000000000001</c:v>
                </c:pt>
                <c:pt idx="974">
                  <c:v>3.2039</c:v>
                </c:pt>
                <c:pt idx="975">
                  <c:v>3.2115</c:v>
                </c:pt>
                <c:pt idx="976">
                  <c:v>3.2195</c:v>
                </c:pt>
                <c:pt idx="977">
                  <c:v>3.2279</c:v>
                </c:pt>
                <c:pt idx="978">
                  <c:v>3.2368000000000001</c:v>
                </c:pt>
                <c:pt idx="979">
                  <c:v>3.2461000000000002</c:v>
                </c:pt>
                <c:pt idx="980">
                  <c:v>3.2557999999999998</c:v>
                </c:pt>
                <c:pt idx="981">
                  <c:v>3.2659000000000002</c:v>
                </c:pt>
                <c:pt idx="982">
                  <c:v>3.2763</c:v>
                </c:pt>
                <c:pt idx="983">
                  <c:v>3.2869999999999999</c:v>
                </c:pt>
                <c:pt idx="984">
                  <c:v>3.298</c:v>
                </c:pt>
                <c:pt idx="985">
                  <c:v>3.3092000000000001</c:v>
                </c:pt>
                <c:pt idx="986">
                  <c:v>3.3205999999999998</c:v>
                </c:pt>
                <c:pt idx="987">
                  <c:v>3.3321000000000001</c:v>
                </c:pt>
                <c:pt idx="988">
                  <c:v>3.3437999999999999</c:v>
                </c:pt>
                <c:pt idx="989">
                  <c:v>3.3555999999999999</c:v>
                </c:pt>
                <c:pt idx="990">
                  <c:v>3.3673000000000002</c:v>
                </c:pt>
                <c:pt idx="991">
                  <c:v>3.3791000000000002</c:v>
                </c:pt>
                <c:pt idx="992">
                  <c:v>3.3906999999999998</c:v>
                </c:pt>
                <c:pt idx="993">
                  <c:v>3.4022000000000001</c:v>
                </c:pt>
                <c:pt idx="994">
                  <c:v>3.4136000000000002</c:v>
                </c:pt>
                <c:pt idx="995">
                  <c:v>3.4247000000000001</c:v>
                </c:pt>
                <c:pt idx="996">
                  <c:v>3.4355000000000002</c:v>
                </c:pt>
                <c:pt idx="997">
                  <c:v>3.4460000000000002</c:v>
                </c:pt>
                <c:pt idx="998">
                  <c:v>3.456</c:v>
                </c:pt>
                <c:pt idx="999">
                  <c:v>3.4656000000000002</c:v>
                </c:pt>
                <c:pt idx="1000">
                  <c:v>3.4748999999999999</c:v>
                </c:pt>
                <c:pt idx="1001">
                  <c:v>3.4836999999999998</c:v>
                </c:pt>
                <c:pt idx="1002">
                  <c:v>3.4920999999999998</c:v>
                </c:pt>
                <c:pt idx="1003">
                  <c:v>3.5</c:v>
                </c:pt>
                <c:pt idx="1004">
                  <c:v>3.5074000000000001</c:v>
                </c:pt>
                <c:pt idx="1005">
                  <c:v>3.5143</c:v>
                </c:pt>
                <c:pt idx="1006">
                  <c:v>3.5206</c:v>
                </c:pt>
                <c:pt idx="1007">
                  <c:v>3.5263999999999998</c:v>
                </c:pt>
                <c:pt idx="1008">
                  <c:v>3.5314000000000001</c:v>
                </c:pt>
                <c:pt idx="1009">
                  <c:v>3.5358999999999998</c:v>
                </c:pt>
                <c:pt idx="1010">
                  <c:v>3.5396000000000001</c:v>
                </c:pt>
                <c:pt idx="1011">
                  <c:v>3.5426000000000002</c:v>
                </c:pt>
                <c:pt idx="1012">
                  <c:v>3.5449000000000002</c:v>
                </c:pt>
                <c:pt idx="1013">
                  <c:v>3.5464000000000002</c:v>
                </c:pt>
                <c:pt idx="1014">
                  <c:v>3.5470999999999999</c:v>
                </c:pt>
                <c:pt idx="1015">
                  <c:v>3.5468999999999999</c:v>
                </c:pt>
                <c:pt idx="1016">
                  <c:v>3.5459000000000001</c:v>
                </c:pt>
                <c:pt idx="1017">
                  <c:v>3.5438999999999998</c:v>
                </c:pt>
                <c:pt idx="1018">
                  <c:v>3.5409999999999999</c:v>
                </c:pt>
                <c:pt idx="1019">
                  <c:v>3.5371999999999999</c:v>
                </c:pt>
                <c:pt idx="1020">
                  <c:v>3.5323000000000002</c:v>
                </c:pt>
                <c:pt idx="1021">
                  <c:v>3.5263999999999998</c:v>
                </c:pt>
                <c:pt idx="1022">
                  <c:v>3.5194999999999999</c:v>
                </c:pt>
                <c:pt idx="1023">
                  <c:v>3.5114000000000001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7-452A-A4FB-C26ED48F95E9}"/>
            </c:ext>
          </c:extLst>
        </c:ser>
        <c:ser>
          <c:idx val="1"/>
          <c:order val="1"/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Sheet1!$C$8:$AML$8</c:f>
              <c:numCache>
                <c:formatCode>General</c:formatCode>
                <c:ptCount val="1024"/>
                <c:pt idx="0">
                  <c:v>6.5884</c:v>
                </c:pt>
                <c:pt idx="1">
                  <c:v>6.5938999999999997</c:v>
                </c:pt>
                <c:pt idx="2">
                  <c:v>6.5991</c:v>
                </c:pt>
                <c:pt idx="3">
                  <c:v>6.6040999999999999</c:v>
                </c:pt>
                <c:pt idx="4">
                  <c:v>6.6088000000000005</c:v>
                </c:pt>
                <c:pt idx="5">
                  <c:v>6.6134000000000004</c:v>
                </c:pt>
                <c:pt idx="6">
                  <c:v>6.6177999999999999</c:v>
                </c:pt>
                <c:pt idx="7">
                  <c:v>6.6220999999999997</c:v>
                </c:pt>
                <c:pt idx="8">
                  <c:v>6.6261000000000001</c:v>
                </c:pt>
                <c:pt idx="9">
                  <c:v>6.6300999999999997</c:v>
                </c:pt>
                <c:pt idx="10">
                  <c:v>6.6338999999999997</c:v>
                </c:pt>
                <c:pt idx="11">
                  <c:v>6.6375999999999999</c:v>
                </c:pt>
                <c:pt idx="12">
                  <c:v>6.6411999999999995</c:v>
                </c:pt>
                <c:pt idx="13">
                  <c:v>6.6447000000000003</c:v>
                </c:pt>
                <c:pt idx="14">
                  <c:v>6.6481000000000003</c:v>
                </c:pt>
                <c:pt idx="15">
                  <c:v>6.6515000000000004</c:v>
                </c:pt>
                <c:pt idx="16">
                  <c:v>6.6547999999999998</c:v>
                </c:pt>
                <c:pt idx="17">
                  <c:v>6.6581000000000001</c:v>
                </c:pt>
                <c:pt idx="18">
                  <c:v>6.6614000000000004</c:v>
                </c:pt>
                <c:pt idx="19">
                  <c:v>6.6646000000000001</c:v>
                </c:pt>
                <c:pt idx="20">
                  <c:v>6.6679000000000004</c:v>
                </c:pt>
                <c:pt idx="21">
                  <c:v>6.6711</c:v>
                </c:pt>
                <c:pt idx="22">
                  <c:v>6.6744000000000003</c:v>
                </c:pt>
                <c:pt idx="23">
                  <c:v>6.6777999999999995</c:v>
                </c:pt>
                <c:pt idx="24">
                  <c:v>6.6812000000000005</c:v>
                </c:pt>
                <c:pt idx="25">
                  <c:v>6.6845999999999997</c:v>
                </c:pt>
                <c:pt idx="26">
                  <c:v>6.6882000000000001</c:v>
                </c:pt>
                <c:pt idx="27">
                  <c:v>6.6919000000000004</c:v>
                </c:pt>
                <c:pt idx="28">
                  <c:v>6.6958000000000002</c:v>
                </c:pt>
                <c:pt idx="29">
                  <c:v>6.6997999999999998</c:v>
                </c:pt>
                <c:pt idx="30">
                  <c:v>6.7039999999999997</c:v>
                </c:pt>
                <c:pt idx="31">
                  <c:v>6.7084000000000001</c:v>
                </c:pt>
                <c:pt idx="32">
                  <c:v>6.7130000000000001</c:v>
                </c:pt>
                <c:pt idx="33">
                  <c:v>6.7178000000000004</c:v>
                </c:pt>
                <c:pt idx="34">
                  <c:v>6.7229000000000001</c:v>
                </c:pt>
                <c:pt idx="35">
                  <c:v>6.7280999999999995</c:v>
                </c:pt>
                <c:pt idx="36">
                  <c:v>6.7336</c:v>
                </c:pt>
                <c:pt idx="37">
                  <c:v>6.7393999999999998</c:v>
                </c:pt>
                <c:pt idx="38">
                  <c:v>6.7453000000000003</c:v>
                </c:pt>
                <c:pt idx="39">
                  <c:v>6.7515000000000001</c:v>
                </c:pt>
                <c:pt idx="40">
                  <c:v>6.7579000000000002</c:v>
                </c:pt>
                <c:pt idx="41">
                  <c:v>6.7645</c:v>
                </c:pt>
                <c:pt idx="42">
                  <c:v>6.7713999999999999</c:v>
                </c:pt>
                <c:pt idx="43">
                  <c:v>6.7783999999999995</c:v>
                </c:pt>
                <c:pt idx="44">
                  <c:v>6.7855999999999996</c:v>
                </c:pt>
                <c:pt idx="45">
                  <c:v>6.7930000000000001</c:v>
                </c:pt>
                <c:pt idx="46">
                  <c:v>6.8004999999999995</c:v>
                </c:pt>
                <c:pt idx="47">
                  <c:v>6.8082000000000003</c:v>
                </c:pt>
                <c:pt idx="48">
                  <c:v>6.8159999999999998</c:v>
                </c:pt>
                <c:pt idx="49">
                  <c:v>6.8239000000000001</c:v>
                </c:pt>
                <c:pt idx="50">
                  <c:v>6.8319000000000001</c:v>
                </c:pt>
                <c:pt idx="51">
                  <c:v>6.84</c:v>
                </c:pt>
                <c:pt idx="52">
                  <c:v>6.8480999999999996</c:v>
                </c:pt>
                <c:pt idx="53">
                  <c:v>6.8562000000000003</c:v>
                </c:pt>
                <c:pt idx="54">
                  <c:v>6.8643999999999998</c:v>
                </c:pt>
                <c:pt idx="55">
                  <c:v>6.8726000000000003</c:v>
                </c:pt>
                <c:pt idx="56">
                  <c:v>6.8807999999999998</c:v>
                </c:pt>
                <c:pt idx="57">
                  <c:v>6.8890000000000002</c:v>
                </c:pt>
                <c:pt idx="58">
                  <c:v>6.8971999999999998</c:v>
                </c:pt>
                <c:pt idx="59">
                  <c:v>6.9054000000000002</c:v>
                </c:pt>
                <c:pt idx="60">
                  <c:v>6.9135999999999997</c:v>
                </c:pt>
                <c:pt idx="61">
                  <c:v>6.9218000000000002</c:v>
                </c:pt>
                <c:pt idx="62">
                  <c:v>6.93</c:v>
                </c:pt>
                <c:pt idx="63">
                  <c:v>6.9381000000000004</c:v>
                </c:pt>
                <c:pt idx="64">
                  <c:v>6.9462999999999999</c:v>
                </c:pt>
                <c:pt idx="65">
                  <c:v>6.9543999999999997</c:v>
                </c:pt>
                <c:pt idx="66">
                  <c:v>6.9623999999999997</c:v>
                </c:pt>
                <c:pt idx="67">
                  <c:v>6.9705000000000004</c:v>
                </c:pt>
                <c:pt idx="68">
                  <c:v>6.9785000000000004</c:v>
                </c:pt>
                <c:pt idx="69">
                  <c:v>6.9866000000000001</c:v>
                </c:pt>
                <c:pt idx="70">
                  <c:v>6.9946000000000002</c:v>
                </c:pt>
                <c:pt idx="71">
                  <c:v>7.0026000000000002</c:v>
                </c:pt>
                <c:pt idx="72">
                  <c:v>7.0106999999999999</c:v>
                </c:pt>
                <c:pt idx="73">
                  <c:v>7.0186999999999999</c:v>
                </c:pt>
                <c:pt idx="74">
                  <c:v>7.0267999999999997</c:v>
                </c:pt>
                <c:pt idx="75">
                  <c:v>7.0349000000000004</c:v>
                </c:pt>
                <c:pt idx="76">
                  <c:v>7.0430000000000001</c:v>
                </c:pt>
                <c:pt idx="77">
                  <c:v>7.0510999999999999</c:v>
                </c:pt>
                <c:pt idx="78">
                  <c:v>7.0591999999999997</c:v>
                </c:pt>
                <c:pt idx="79">
                  <c:v>7.0672999999999995</c:v>
                </c:pt>
                <c:pt idx="80">
                  <c:v>7.0754000000000001</c:v>
                </c:pt>
                <c:pt idx="81">
                  <c:v>7.0834000000000001</c:v>
                </c:pt>
                <c:pt idx="82">
                  <c:v>7.0914000000000001</c:v>
                </c:pt>
                <c:pt idx="83">
                  <c:v>7.0994000000000002</c:v>
                </c:pt>
                <c:pt idx="84">
                  <c:v>7.1071999999999997</c:v>
                </c:pt>
                <c:pt idx="85">
                  <c:v>7.1150000000000002</c:v>
                </c:pt>
                <c:pt idx="86">
                  <c:v>7.1226000000000003</c:v>
                </c:pt>
                <c:pt idx="87">
                  <c:v>7.1301000000000005</c:v>
                </c:pt>
                <c:pt idx="88">
                  <c:v>7.1373999999999995</c:v>
                </c:pt>
                <c:pt idx="89">
                  <c:v>7.1444999999999999</c:v>
                </c:pt>
                <c:pt idx="90">
                  <c:v>7.1513999999999998</c:v>
                </c:pt>
                <c:pt idx="91">
                  <c:v>7.1581000000000001</c:v>
                </c:pt>
                <c:pt idx="92">
                  <c:v>7.1645000000000003</c:v>
                </c:pt>
                <c:pt idx="93">
                  <c:v>7.1706000000000003</c:v>
                </c:pt>
                <c:pt idx="94">
                  <c:v>7.1764000000000001</c:v>
                </c:pt>
                <c:pt idx="95">
                  <c:v>7.1818</c:v>
                </c:pt>
                <c:pt idx="96">
                  <c:v>7.1868999999999996</c:v>
                </c:pt>
                <c:pt idx="97">
                  <c:v>7.1916000000000002</c:v>
                </c:pt>
                <c:pt idx="98">
                  <c:v>7.1958000000000002</c:v>
                </c:pt>
                <c:pt idx="99">
                  <c:v>7.1997</c:v>
                </c:pt>
                <c:pt idx="100">
                  <c:v>7.2031000000000001</c:v>
                </c:pt>
                <c:pt idx="101">
                  <c:v>7.2061000000000002</c:v>
                </c:pt>
                <c:pt idx="102">
                  <c:v>7.2085999999999997</c:v>
                </c:pt>
                <c:pt idx="103">
                  <c:v>7.2107000000000001</c:v>
                </c:pt>
                <c:pt idx="104">
                  <c:v>7.2123999999999997</c:v>
                </c:pt>
                <c:pt idx="105">
                  <c:v>7.2137000000000002</c:v>
                </c:pt>
                <c:pt idx="106">
                  <c:v>7.2145000000000001</c:v>
                </c:pt>
                <c:pt idx="107">
                  <c:v>7.2150999999999996</c:v>
                </c:pt>
                <c:pt idx="108">
                  <c:v>7.2153</c:v>
                </c:pt>
                <c:pt idx="109">
                  <c:v>7.2150999999999996</c:v>
                </c:pt>
                <c:pt idx="110">
                  <c:v>7.2148000000000003</c:v>
                </c:pt>
                <c:pt idx="111">
                  <c:v>7.2141000000000002</c:v>
                </c:pt>
                <c:pt idx="112">
                  <c:v>7.2133000000000003</c:v>
                </c:pt>
                <c:pt idx="113">
                  <c:v>7.2122999999999999</c:v>
                </c:pt>
                <c:pt idx="114">
                  <c:v>7.2111999999999998</c:v>
                </c:pt>
                <c:pt idx="115">
                  <c:v>7.2099000000000002</c:v>
                </c:pt>
                <c:pt idx="116">
                  <c:v>7.2085999999999997</c:v>
                </c:pt>
                <c:pt idx="117">
                  <c:v>7.2073</c:v>
                </c:pt>
                <c:pt idx="118">
                  <c:v>7.2059999999999995</c:v>
                </c:pt>
                <c:pt idx="119">
                  <c:v>7.2046999999999999</c:v>
                </c:pt>
                <c:pt idx="120">
                  <c:v>7.2035</c:v>
                </c:pt>
                <c:pt idx="121">
                  <c:v>7.2023000000000001</c:v>
                </c:pt>
                <c:pt idx="122">
                  <c:v>7.2012999999999998</c:v>
                </c:pt>
                <c:pt idx="123">
                  <c:v>7.2004000000000001</c:v>
                </c:pt>
                <c:pt idx="124">
                  <c:v>7.1997</c:v>
                </c:pt>
                <c:pt idx="125">
                  <c:v>7.1990999999999996</c:v>
                </c:pt>
                <c:pt idx="126">
                  <c:v>7.1987000000000005</c:v>
                </c:pt>
                <c:pt idx="127">
                  <c:v>7.1985999999999999</c:v>
                </c:pt>
                <c:pt idx="128">
                  <c:v>7.1985999999999999</c:v>
                </c:pt>
                <c:pt idx="129">
                  <c:v>7.1988000000000003</c:v>
                </c:pt>
                <c:pt idx="130">
                  <c:v>7.1992000000000003</c:v>
                </c:pt>
                <c:pt idx="131">
                  <c:v>7.1997999999999998</c:v>
                </c:pt>
                <c:pt idx="132">
                  <c:v>7.2005999999999997</c:v>
                </c:pt>
                <c:pt idx="133">
                  <c:v>7.2015000000000002</c:v>
                </c:pt>
                <c:pt idx="134">
                  <c:v>7.2027000000000001</c:v>
                </c:pt>
                <c:pt idx="135">
                  <c:v>7.2039999999999997</c:v>
                </c:pt>
                <c:pt idx="136">
                  <c:v>7.2054</c:v>
                </c:pt>
                <c:pt idx="137">
                  <c:v>7.2069000000000001</c:v>
                </c:pt>
                <c:pt idx="138">
                  <c:v>7.2085999999999997</c:v>
                </c:pt>
                <c:pt idx="139">
                  <c:v>7.2103000000000002</c:v>
                </c:pt>
                <c:pt idx="140">
                  <c:v>7.2120999999999995</c:v>
                </c:pt>
                <c:pt idx="141">
                  <c:v>7.2138999999999998</c:v>
                </c:pt>
                <c:pt idx="142">
                  <c:v>7.2157</c:v>
                </c:pt>
                <c:pt idx="143">
                  <c:v>7.2175000000000002</c:v>
                </c:pt>
                <c:pt idx="144">
                  <c:v>7.2193000000000005</c:v>
                </c:pt>
                <c:pt idx="145">
                  <c:v>7.2210999999999999</c:v>
                </c:pt>
                <c:pt idx="146">
                  <c:v>7.2228000000000003</c:v>
                </c:pt>
                <c:pt idx="147">
                  <c:v>7.2242999999999995</c:v>
                </c:pt>
                <c:pt idx="148">
                  <c:v>7.2257999999999996</c:v>
                </c:pt>
                <c:pt idx="149">
                  <c:v>7.2271999999999998</c:v>
                </c:pt>
                <c:pt idx="150">
                  <c:v>7.2285000000000004</c:v>
                </c:pt>
                <c:pt idx="151">
                  <c:v>7.2295999999999996</c:v>
                </c:pt>
                <c:pt idx="152">
                  <c:v>7.2305999999999999</c:v>
                </c:pt>
                <c:pt idx="153">
                  <c:v>7.2313999999999998</c:v>
                </c:pt>
                <c:pt idx="154">
                  <c:v>7.2321999999999997</c:v>
                </c:pt>
                <c:pt idx="155">
                  <c:v>7.2328000000000001</c:v>
                </c:pt>
                <c:pt idx="156">
                  <c:v>7.2332999999999998</c:v>
                </c:pt>
                <c:pt idx="157">
                  <c:v>7.2336999999999998</c:v>
                </c:pt>
                <c:pt idx="158">
                  <c:v>7.2339000000000002</c:v>
                </c:pt>
                <c:pt idx="159">
                  <c:v>7.2340999999999998</c:v>
                </c:pt>
                <c:pt idx="160">
                  <c:v>7.2341999999999995</c:v>
                </c:pt>
                <c:pt idx="161">
                  <c:v>7.2343000000000002</c:v>
                </c:pt>
                <c:pt idx="162">
                  <c:v>7.2341999999999995</c:v>
                </c:pt>
                <c:pt idx="163">
                  <c:v>7.2341999999999995</c:v>
                </c:pt>
                <c:pt idx="164">
                  <c:v>7.2340999999999998</c:v>
                </c:pt>
                <c:pt idx="165">
                  <c:v>7.2339000000000002</c:v>
                </c:pt>
                <c:pt idx="166">
                  <c:v>7.2338000000000005</c:v>
                </c:pt>
                <c:pt idx="167">
                  <c:v>7.2336999999999998</c:v>
                </c:pt>
                <c:pt idx="168">
                  <c:v>7.2336</c:v>
                </c:pt>
                <c:pt idx="169">
                  <c:v>7.2335000000000003</c:v>
                </c:pt>
                <c:pt idx="170">
                  <c:v>7.2335000000000003</c:v>
                </c:pt>
                <c:pt idx="171">
                  <c:v>7.2335000000000003</c:v>
                </c:pt>
                <c:pt idx="172">
                  <c:v>7.2336</c:v>
                </c:pt>
                <c:pt idx="173">
                  <c:v>7.2336999999999998</c:v>
                </c:pt>
                <c:pt idx="174">
                  <c:v>7.2339000000000002</c:v>
                </c:pt>
                <c:pt idx="175">
                  <c:v>7.2341999999999995</c:v>
                </c:pt>
                <c:pt idx="176">
                  <c:v>7.2344999999999997</c:v>
                </c:pt>
                <c:pt idx="177">
                  <c:v>7.2348999999999997</c:v>
                </c:pt>
                <c:pt idx="178">
                  <c:v>7.2353000000000005</c:v>
                </c:pt>
                <c:pt idx="179">
                  <c:v>7.2358000000000002</c:v>
                </c:pt>
                <c:pt idx="180">
                  <c:v>7.2363</c:v>
                </c:pt>
                <c:pt idx="181">
                  <c:v>7.2369000000000003</c:v>
                </c:pt>
                <c:pt idx="182">
                  <c:v>7.2374999999999998</c:v>
                </c:pt>
                <c:pt idx="183">
                  <c:v>7.2381000000000002</c:v>
                </c:pt>
                <c:pt idx="184">
                  <c:v>7.2386999999999997</c:v>
                </c:pt>
                <c:pt idx="185">
                  <c:v>7.2393000000000001</c:v>
                </c:pt>
                <c:pt idx="186">
                  <c:v>7.2399000000000004</c:v>
                </c:pt>
                <c:pt idx="187">
                  <c:v>7.2404000000000002</c:v>
                </c:pt>
                <c:pt idx="188">
                  <c:v>7.2408999999999999</c:v>
                </c:pt>
                <c:pt idx="189">
                  <c:v>7.2412999999999998</c:v>
                </c:pt>
                <c:pt idx="190">
                  <c:v>7.2416999999999998</c:v>
                </c:pt>
                <c:pt idx="191">
                  <c:v>7.242</c:v>
                </c:pt>
                <c:pt idx="192">
                  <c:v>7.2422000000000004</c:v>
                </c:pt>
                <c:pt idx="193">
                  <c:v>7.2423000000000002</c:v>
                </c:pt>
                <c:pt idx="194">
                  <c:v>7.2423000000000002</c:v>
                </c:pt>
                <c:pt idx="195">
                  <c:v>7.2420999999999998</c:v>
                </c:pt>
                <c:pt idx="196">
                  <c:v>7.2419000000000002</c:v>
                </c:pt>
                <c:pt idx="197">
                  <c:v>7.2416</c:v>
                </c:pt>
                <c:pt idx="198">
                  <c:v>7.2411000000000003</c:v>
                </c:pt>
                <c:pt idx="199">
                  <c:v>7.2405999999999997</c:v>
                </c:pt>
                <c:pt idx="200">
                  <c:v>7.2399000000000004</c:v>
                </c:pt>
                <c:pt idx="201">
                  <c:v>7.2392000000000003</c:v>
                </c:pt>
                <c:pt idx="202">
                  <c:v>7.2384000000000004</c:v>
                </c:pt>
                <c:pt idx="203">
                  <c:v>7.2374999999999998</c:v>
                </c:pt>
                <c:pt idx="204">
                  <c:v>7.2366000000000001</c:v>
                </c:pt>
                <c:pt idx="205">
                  <c:v>7.2356999999999996</c:v>
                </c:pt>
                <c:pt idx="206">
                  <c:v>7.2347999999999999</c:v>
                </c:pt>
                <c:pt idx="207">
                  <c:v>7.2339000000000002</c:v>
                </c:pt>
                <c:pt idx="208">
                  <c:v>7.2331000000000003</c:v>
                </c:pt>
                <c:pt idx="209">
                  <c:v>7.2324000000000002</c:v>
                </c:pt>
                <c:pt idx="210">
                  <c:v>7.2317999999999998</c:v>
                </c:pt>
                <c:pt idx="211">
                  <c:v>7.2313999999999998</c:v>
                </c:pt>
                <c:pt idx="212">
                  <c:v>7.2312000000000003</c:v>
                </c:pt>
                <c:pt idx="213">
                  <c:v>7.2312000000000003</c:v>
                </c:pt>
                <c:pt idx="214">
                  <c:v>7.2315000000000005</c:v>
                </c:pt>
                <c:pt idx="215">
                  <c:v>7.2320000000000002</c:v>
                </c:pt>
                <c:pt idx="216">
                  <c:v>7.2328999999999999</c:v>
                </c:pt>
                <c:pt idx="217">
                  <c:v>7.234</c:v>
                </c:pt>
                <c:pt idx="218">
                  <c:v>7.2355999999999998</c:v>
                </c:pt>
                <c:pt idx="219">
                  <c:v>7.2374999999999998</c:v>
                </c:pt>
                <c:pt idx="220">
                  <c:v>7.2399000000000004</c:v>
                </c:pt>
                <c:pt idx="221">
                  <c:v>7.2425999999999995</c:v>
                </c:pt>
                <c:pt idx="222">
                  <c:v>7.2458</c:v>
                </c:pt>
                <c:pt idx="223">
                  <c:v>7.2495000000000003</c:v>
                </c:pt>
                <c:pt idx="224">
                  <c:v>7.2536000000000005</c:v>
                </c:pt>
                <c:pt idx="225">
                  <c:v>7.2580999999999998</c:v>
                </c:pt>
                <c:pt idx="226">
                  <c:v>7.2629999999999999</c:v>
                </c:pt>
                <c:pt idx="227">
                  <c:v>7.2683999999999997</c:v>
                </c:pt>
                <c:pt idx="228">
                  <c:v>7.2742000000000004</c:v>
                </c:pt>
                <c:pt idx="229">
                  <c:v>7.2804000000000002</c:v>
                </c:pt>
                <c:pt idx="230">
                  <c:v>7.2869000000000002</c:v>
                </c:pt>
                <c:pt idx="231">
                  <c:v>7.2938000000000001</c:v>
                </c:pt>
                <c:pt idx="232">
                  <c:v>7.3009000000000004</c:v>
                </c:pt>
                <c:pt idx="233">
                  <c:v>7.3083</c:v>
                </c:pt>
                <c:pt idx="234">
                  <c:v>7.3159999999999998</c:v>
                </c:pt>
                <c:pt idx="235">
                  <c:v>7.3238000000000003</c:v>
                </c:pt>
                <c:pt idx="236">
                  <c:v>7.3316999999999997</c:v>
                </c:pt>
                <c:pt idx="237">
                  <c:v>7.3396999999999997</c:v>
                </c:pt>
                <c:pt idx="238">
                  <c:v>7.3476999999999997</c:v>
                </c:pt>
                <c:pt idx="239">
                  <c:v>7.3556999999999997</c:v>
                </c:pt>
                <c:pt idx="240">
                  <c:v>7.3635999999999999</c:v>
                </c:pt>
                <c:pt idx="241">
                  <c:v>7.3712999999999997</c:v>
                </c:pt>
                <c:pt idx="242">
                  <c:v>7.3788999999999998</c:v>
                </c:pt>
                <c:pt idx="243">
                  <c:v>7.3862000000000005</c:v>
                </c:pt>
                <c:pt idx="244">
                  <c:v>7.3932000000000002</c:v>
                </c:pt>
                <c:pt idx="245">
                  <c:v>7.3997999999999999</c:v>
                </c:pt>
                <c:pt idx="246">
                  <c:v>7.4061000000000003</c:v>
                </c:pt>
                <c:pt idx="247">
                  <c:v>7.4119000000000002</c:v>
                </c:pt>
                <c:pt idx="248">
                  <c:v>7.4172000000000002</c:v>
                </c:pt>
                <c:pt idx="249">
                  <c:v>7.4219999999999997</c:v>
                </c:pt>
                <c:pt idx="250">
                  <c:v>7.4261999999999997</c:v>
                </c:pt>
                <c:pt idx="251">
                  <c:v>7.4298000000000002</c:v>
                </c:pt>
                <c:pt idx="252">
                  <c:v>7.4329000000000001</c:v>
                </c:pt>
                <c:pt idx="253">
                  <c:v>7.4352999999999998</c:v>
                </c:pt>
                <c:pt idx="254">
                  <c:v>7.4371</c:v>
                </c:pt>
                <c:pt idx="255">
                  <c:v>7.4382000000000001</c:v>
                </c:pt>
                <c:pt idx="256">
                  <c:v>7.4386999999999999</c:v>
                </c:pt>
                <c:pt idx="257">
                  <c:v>7.4384999999999994</c:v>
                </c:pt>
                <c:pt idx="258">
                  <c:v>7.4376999999999995</c:v>
                </c:pt>
                <c:pt idx="259">
                  <c:v>7.4363000000000001</c:v>
                </c:pt>
                <c:pt idx="260">
                  <c:v>7.4343000000000004</c:v>
                </c:pt>
                <c:pt idx="261">
                  <c:v>7.4317000000000002</c:v>
                </c:pt>
                <c:pt idx="262">
                  <c:v>7.4286000000000003</c:v>
                </c:pt>
                <c:pt idx="263">
                  <c:v>7.4249000000000001</c:v>
                </c:pt>
                <c:pt idx="264">
                  <c:v>7.4207999999999998</c:v>
                </c:pt>
                <c:pt idx="265">
                  <c:v>7.4162999999999997</c:v>
                </c:pt>
                <c:pt idx="266">
                  <c:v>7.4112999999999998</c:v>
                </c:pt>
                <c:pt idx="267">
                  <c:v>7.4061000000000003</c:v>
                </c:pt>
                <c:pt idx="268">
                  <c:v>7.4005000000000001</c:v>
                </c:pt>
                <c:pt idx="269">
                  <c:v>7.3947000000000003</c:v>
                </c:pt>
                <c:pt idx="270">
                  <c:v>7.3887</c:v>
                </c:pt>
                <c:pt idx="271">
                  <c:v>7.3825000000000003</c:v>
                </c:pt>
                <c:pt idx="272">
                  <c:v>7.3763000000000005</c:v>
                </c:pt>
                <c:pt idx="273">
                  <c:v>7.37</c:v>
                </c:pt>
                <c:pt idx="274">
                  <c:v>7.3637999999999995</c:v>
                </c:pt>
                <c:pt idx="275">
                  <c:v>7.3575999999999997</c:v>
                </c:pt>
                <c:pt idx="276">
                  <c:v>7.3514999999999997</c:v>
                </c:pt>
                <c:pt idx="277">
                  <c:v>7.3456000000000001</c:v>
                </c:pt>
                <c:pt idx="278">
                  <c:v>7.3398000000000003</c:v>
                </c:pt>
                <c:pt idx="279">
                  <c:v>7.3342999999999998</c:v>
                </c:pt>
                <c:pt idx="280">
                  <c:v>7.3289999999999997</c:v>
                </c:pt>
                <c:pt idx="281">
                  <c:v>7.3239999999999998</c:v>
                </c:pt>
                <c:pt idx="282">
                  <c:v>7.3193000000000001</c:v>
                </c:pt>
                <c:pt idx="283">
                  <c:v>7.3148999999999997</c:v>
                </c:pt>
                <c:pt idx="284">
                  <c:v>7.3108000000000004</c:v>
                </c:pt>
                <c:pt idx="285">
                  <c:v>7.3070000000000004</c:v>
                </c:pt>
                <c:pt idx="286">
                  <c:v>7.3036000000000003</c:v>
                </c:pt>
                <c:pt idx="287">
                  <c:v>7.3003999999999998</c:v>
                </c:pt>
                <c:pt idx="288">
                  <c:v>7.2976000000000001</c:v>
                </c:pt>
                <c:pt idx="289">
                  <c:v>7.2950999999999997</c:v>
                </c:pt>
                <c:pt idx="290">
                  <c:v>7.2927999999999997</c:v>
                </c:pt>
                <c:pt idx="291">
                  <c:v>7.2907999999999999</c:v>
                </c:pt>
                <c:pt idx="292">
                  <c:v>7.2889999999999997</c:v>
                </c:pt>
                <c:pt idx="293">
                  <c:v>7.2873999999999999</c:v>
                </c:pt>
                <c:pt idx="294">
                  <c:v>7.2859999999999996</c:v>
                </c:pt>
                <c:pt idx="295">
                  <c:v>7.2846000000000002</c:v>
                </c:pt>
                <c:pt idx="296">
                  <c:v>7.2833000000000006</c:v>
                </c:pt>
                <c:pt idx="297">
                  <c:v>7.282</c:v>
                </c:pt>
                <c:pt idx="298">
                  <c:v>7.2806999999999995</c:v>
                </c:pt>
                <c:pt idx="299">
                  <c:v>7.2793000000000001</c:v>
                </c:pt>
                <c:pt idx="300">
                  <c:v>7.2778</c:v>
                </c:pt>
                <c:pt idx="301">
                  <c:v>7.2762000000000002</c:v>
                </c:pt>
                <c:pt idx="302">
                  <c:v>7.2743000000000002</c:v>
                </c:pt>
                <c:pt idx="303">
                  <c:v>7.2721999999999998</c:v>
                </c:pt>
                <c:pt idx="304">
                  <c:v>7.2698</c:v>
                </c:pt>
                <c:pt idx="305">
                  <c:v>7.2671000000000001</c:v>
                </c:pt>
                <c:pt idx="306">
                  <c:v>7.2640000000000002</c:v>
                </c:pt>
                <c:pt idx="307">
                  <c:v>7.2603999999999997</c:v>
                </c:pt>
                <c:pt idx="308">
                  <c:v>7.2565</c:v>
                </c:pt>
                <c:pt idx="309">
                  <c:v>7.2521000000000004</c:v>
                </c:pt>
                <c:pt idx="310">
                  <c:v>7.2472000000000003</c:v>
                </c:pt>
                <c:pt idx="311">
                  <c:v>7.2417999999999996</c:v>
                </c:pt>
                <c:pt idx="312">
                  <c:v>7.2359999999999998</c:v>
                </c:pt>
                <c:pt idx="313">
                  <c:v>7.2295999999999996</c:v>
                </c:pt>
                <c:pt idx="314">
                  <c:v>7.2228000000000003</c:v>
                </c:pt>
                <c:pt idx="315">
                  <c:v>7.2153999999999998</c:v>
                </c:pt>
                <c:pt idx="316">
                  <c:v>7.2076000000000002</c:v>
                </c:pt>
                <c:pt idx="317">
                  <c:v>7.1993</c:v>
                </c:pt>
                <c:pt idx="318">
                  <c:v>7.1905000000000001</c:v>
                </c:pt>
                <c:pt idx="319">
                  <c:v>7.1813000000000002</c:v>
                </c:pt>
                <c:pt idx="320">
                  <c:v>7.1716999999999995</c:v>
                </c:pt>
                <c:pt idx="321">
                  <c:v>7.1617999999999995</c:v>
                </c:pt>
                <c:pt idx="322">
                  <c:v>7.1516000000000002</c:v>
                </c:pt>
                <c:pt idx="323">
                  <c:v>7.141</c:v>
                </c:pt>
                <c:pt idx="324">
                  <c:v>7.1303000000000001</c:v>
                </c:pt>
                <c:pt idx="325">
                  <c:v>7.1193</c:v>
                </c:pt>
                <c:pt idx="326">
                  <c:v>7.1082000000000001</c:v>
                </c:pt>
                <c:pt idx="327">
                  <c:v>7.0971000000000002</c:v>
                </c:pt>
                <c:pt idx="328">
                  <c:v>7.0857999999999999</c:v>
                </c:pt>
                <c:pt idx="329">
                  <c:v>7.0746000000000002</c:v>
                </c:pt>
                <c:pt idx="330">
                  <c:v>7.0632999999999999</c:v>
                </c:pt>
                <c:pt idx="331">
                  <c:v>7.0522</c:v>
                </c:pt>
                <c:pt idx="332">
                  <c:v>7.0411000000000001</c:v>
                </c:pt>
                <c:pt idx="333">
                  <c:v>7.0301999999999998</c:v>
                </c:pt>
                <c:pt idx="334">
                  <c:v>7.0194999999999999</c:v>
                </c:pt>
                <c:pt idx="335">
                  <c:v>7.0088999999999997</c:v>
                </c:pt>
                <c:pt idx="336">
                  <c:v>6.9985999999999997</c:v>
                </c:pt>
                <c:pt idx="337">
                  <c:v>6.9885999999999999</c:v>
                </c:pt>
                <c:pt idx="338">
                  <c:v>6.9787999999999997</c:v>
                </c:pt>
                <c:pt idx="339">
                  <c:v>6.9691999999999998</c:v>
                </c:pt>
                <c:pt idx="340">
                  <c:v>6.96</c:v>
                </c:pt>
                <c:pt idx="341">
                  <c:v>6.9509999999999996</c:v>
                </c:pt>
                <c:pt idx="342">
                  <c:v>6.9423000000000004</c:v>
                </c:pt>
                <c:pt idx="343">
                  <c:v>6.9337999999999997</c:v>
                </c:pt>
                <c:pt idx="344">
                  <c:v>6.9257</c:v>
                </c:pt>
                <c:pt idx="345">
                  <c:v>6.9177</c:v>
                </c:pt>
                <c:pt idx="346">
                  <c:v>6.9100999999999999</c:v>
                </c:pt>
                <c:pt idx="347">
                  <c:v>6.9025999999999996</c:v>
                </c:pt>
                <c:pt idx="348">
                  <c:v>6.8952999999999998</c:v>
                </c:pt>
                <c:pt idx="349">
                  <c:v>6.8883000000000001</c:v>
                </c:pt>
                <c:pt idx="350">
                  <c:v>6.8814000000000002</c:v>
                </c:pt>
                <c:pt idx="351">
                  <c:v>6.8746</c:v>
                </c:pt>
                <c:pt idx="352">
                  <c:v>6.8680000000000003</c:v>
                </c:pt>
                <c:pt idx="353">
                  <c:v>6.8613999999999997</c:v>
                </c:pt>
                <c:pt idx="354">
                  <c:v>6.8548999999999998</c:v>
                </c:pt>
                <c:pt idx="355">
                  <c:v>6.8483999999999998</c:v>
                </c:pt>
                <c:pt idx="356">
                  <c:v>6.8419999999999996</c:v>
                </c:pt>
                <c:pt idx="357">
                  <c:v>6.8353999999999999</c:v>
                </c:pt>
                <c:pt idx="358">
                  <c:v>6.8288000000000002</c:v>
                </c:pt>
                <c:pt idx="359">
                  <c:v>6.8220999999999998</c:v>
                </c:pt>
                <c:pt idx="360">
                  <c:v>6.8152999999999997</c:v>
                </c:pt>
                <c:pt idx="361">
                  <c:v>6.8083</c:v>
                </c:pt>
                <c:pt idx="362">
                  <c:v>6.8011999999999997</c:v>
                </c:pt>
                <c:pt idx="363">
                  <c:v>6.7938999999999998</c:v>
                </c:pt>
                <c:pt idx="364">
                  <c:v>6.7862999999999998</c:v>
                </c:pt>
                <c:pt idx="365">
                  <c:v>6.7785000000000002</c:v>
                </c:pt>
                <c:pt idx="366">
                  <c:v>6.7704000000000004</c:v>
                </c:pt>
                <c:pt idx="367">
                  <c:v>6.7620000000000005</c:v>
                </c:pt>
                <c:pt idx="368">
                  <c:v>6.7533000000000003</c:v>
                </c:pt>
                <c:pt idx="369">
                  <c:v>6.7443</c:v>
                </c:pt>
                <c:pt idx="370">
                  <c:v>6.7348999999999997</c:v>
                </c:pt>
                <c:pt idx="371">
                  <c:v>6.7252999999999998</c:v>
                </c:pt>
                <c:pt idx="372">
                  <c:v>6.7152000000000003</c:v>
                </c:pt>
                <c:pt idx="373">
                  <c:v>6.7049000000000003</c:v>
                </c:pt>
                <c:pt idx="374">
                  <c:v>6.6940999999999997</c:v>
                </c:pt>
                <c:pt idx="375">
                  <c:v>6.6829999999999998</c:v>
                </c:pt>
                <c:pt idx="376">
                  <c:v>6.6715</c:v>
                </c:pt>
                <c:pt idx="377">
                  <c:v>6.6596000000000002</c:v>
                </c:pt>
                <c:pt idx="378">
                  <c:v>6.6474000000000002</c:v>
                </c:pt>
                <c:pt idx="379">
                  <c:v>6.6348000000000003</c:v>
                </c:pt>
                <c:pt idx="380">
                  <c:v>6.6218000000000004</c:v>
                </c:pt>
                <c:pt idx="381">
                  <c:v>6.6083999999999996</c:v>
                </c:pt>
                <c:pt idx="382">
                  <c:v>6.5946999999999996</c:v>
                </c:pt>
                <c:pt idx="383">
                  <c:v>6.5806000000000004</c:v>
                </c:pt>
                <c:pt idx="384">
                  <c:v>6.5661000000000005</c:v>
                </c:pt>
                <c:pt idx="385">
                  <c:v>6.5514000000000001</c:v>
                </c:pt>
                <c:pt idx="386">
                  <c:v>6.5362</c:v>
                </c:pt>
                <c:pt idx="387">
                  <c:v>6.5208000000000004</c:v>
                </c:pt>
                <c:pt idx="388">
                  <c:v>6.5050999999999997</c:v>
                </c:pt>
                <c:pt idx="389">
                  <c:v>6.4890999999999996</c:v>
                </c:pt>
                <c:pt idx="390">
                  <c:v>6.4729000000000001</c:v>
                </c:pt>
                <c:pt idx="391">
                  <c:v>6.4564000000000004</c:v>
                </c:pt>
                <c:pt idx="392">
                  <c:v>6.4396000000000004</c:v>
                </c:pt>
                <c:pt idx="393">
                  <c:v>6.4225000000000003</c:v>
                </c:pt>
                <c:pt idx="394">
                  <c:v>6.4053000000000004</c:v>
                </c:pt>
                <c:pt idx="395">
                  <c:v>6.3879999999999999</c:v>
                </c:pt>
                <c:pt idx="396">
                  <c:v>6.3705999999999996</c:v>
                </c:pt>
                <c:pt idx="397">
                  <c:v>6.3532999999999999</c:v>
                </c:pt>
                <c:pt idx="398">
                  <c:v>6.3360000000000003</c:v>
                </c:pt>
                <c:pt idx="399">
                  <c:v>6.3189000000000002</c:v>
                </c:pt>
                <c:pt idx="400">
                  <c:v>6.3019999999999996</c:v>
                </c:pt>
                <c:pt idx="401">
                  <c:v>6.2854000000000001</c:v>
                </c:pt>
                <c:pt idx="402">
                  <c:v>6.2689000000000004</c:v>
                </c:pt>
                <c:pt idx="403">
                  <c:v>6.2527999999999997</c:v>
                </c:pt>
                <c:pt idx="404">
                  <c:v>6.2370000000000001</c:v>
                </c:pt>
                <c:pt idx="405">
                  <c:v>6.2214999999999998</c:v>
                </c:pt>
                <c:pt idx="406">
                  <c:v>6.2064000000000004</c:v>
                </c:pt>
                <c:pt idx="407">
                  <c:v>6.1917</c:v>
                </c:pt>
                <c:pt idx="408">
                  <c:v>6.1772999999999998</c:v>
                </c:pt>
                <c:pt idx="409">
                  <c:v>6.1632999999999996</c:v>
                </c:pt>
                <c:pt idx="410">
                  <c:v>6.1497000000000002</c:v>
                </c:pt>
                <c:pt idx="411">
                  <c:v>6.1364999999999998</c:v>
                </c:pt>
                <c:pt idx="412">
                  <c:v>6.1235999999999997</c:v>
                </c:pt>
                <c:pt idx="413">
                  <c:v>6.1111000000000004</c:v>
                </c:pt>
                <c:pt idx="414">
                  <c:v>6.0990000000000002</c:v>
                </c:pt>
                <c:pt idx="415">
                  <c:v>6.0872000000000002</c:v>
                </c:pt>
                <c:pt idx="416">
                  <c:v>6.0755999999999997</c:v>
                </c:pt>
                <c:pt idx="417">
                  <c:v>6.0643000000000002</c:v>
                </c:pt>
                <c:pt idx="418">
                  <c:v>6.0533000000000001</c:v>
                </c:pt>
                <c:pt idx="419">
                  <c:v>6.0423999999999998</c:v>
                </c:pt>
                <c:pt idx="420">
                  <c:v>6.0317999999999996</c:v>
                </c:pt>
                <c:pt idx="421">
                  <c:v>6.0212000000000003</c:v>
                </c:pt>
                <c:pt idx="422">
                  <c:v>6.0107999999999997</c:v>
                </c:pt>
                <c:pt idx="423">
                  <c:v>6.0003000000000002</c:v>
                </c:pt>
                <c:pt idx="424">
                  <c:v>5.9898999999999996</c:v>
                </c:pt>
                <c:pt idx="425">
                  <c:v>5.9794999999999998</c:v>
                </c:pt>
                <c:pt idx="426">
                  <c:v>5.9688999999999997</c:v>
                </c:pt>
                <c:pt idx="427">
                  <c:v>5.9583000000000004</c:v>
                </c:pt>
                <c:pt idx="428">
                  <c:v>5.9474</c:v>
                </c:pt>
                <c:pt idx="429">
                  <c:v>5.9363999999999999</c:v>
                </c:pt>
                <c:pt idx="430">
                  <c:v>5.9250999999999996</c:v>
                </c:pt>
                <c:pt idx="431">
                  <c:v>5.9135999999999997</c:v>
                </c:pt>
                <c:pt idx="432">
                  <c:v>5.9017010000000001</c:v>
                </c:pt>
                <c:pt idx="433">
                  <c:v>5.8895</c:v>
                </c:pt>
                <c:pt idx="434">
                  <c:v>5.8769</c:v>
                </c:pt>
                <c:pt idx="435">
                  <c:v>5.8639999999999999</c:v>
                </c:pt>
                <c:pt idx="436">
                  <c:v>5.8506</c:v>
                </c:pt>
                <c:pt idx="437">
                  <c:v>5.8369</c:v>
                </c:pt>
                <c:pt idx="438">
                  <c:v>5.8227000000000002</c:v>
                </c:pt>
                <c:pt idx="439">
                  <c:v>5.8080999999999996</c:v>
                </c:pt>
                <c:pt idx="440">
                  <c:v>5.7931999999999997</c:v>
                </c:pt>
                <c:pt idx="441">
                  <c:v>5.7778</c:v>
                </c:pt>
                <c:pt idx="442">
                  <c:v>5.7620000000000005</c:v>
                </c:pt>
                <c:pt idx="443">
                  <c:v>5.7458999999999998</c:v>
                </c:pt>
                <c:pt idx="444">
                  <c:v>5.7294</c:v>
                </c:pt>
                <c:pt idx="445">
                  <c:v>5.7130000000000001</c:v>
                </c:pt>
                <c:pt idx="446">
                  <c:v>5.6966000000000001</c:v>
                </c:pt>
                <c:pt idx="447">
                  <c:v>5.6802999999999999</c:v>
                </c:pt>
                <c:pt idx="448">
                  <c:v>5.6641000000000004</c:v>
                </c:pt>
                <c:pt idx="449">
                  <c:v>5.6478999999999999</c:v>
                </c:pt>
                <c:pt idx="450">
                  <c:v>5.6318999999999999</c:v>
                </c:pt>
                <c:pt idx="451">
                  <c:v>5.6161000000000003</c:v>
                </c:pt>
                <c:pt idx="452">
                  <c:v>5.6002999999999998</c:v>
                </c:pt>
                <c:pt idx="453">
                  <c:v>5.5847999999999995</c:v>
                </c:pt>
                <c:pt idx="454">
                  <c:v>5.5693000000000001</c:v>
                </c:pt>
                <c:pt idx="455">
                  <c:v>5.5541</c:v>
                </c:pt>
                <c:pt idx="456">
                  <c:v>5.5388999999999999</c:v>
                </c:pt>
                <c:pt idx="457">
                  <c:v>5.524</c:v>
                </c:pt>
                <c:pt idx="458">
                  <c:v>5.5091999999999999</c:v>
                </c:pt>
                <c:pt idx="459">
                  <c:v>5.4945000000000004</c:v>
                </c:pt>
                <c:pt idx="460">
                  <c:v>5.48</c:v>
                </c:pt>
                <c:pt idx="461">
                  <c:v>5.4656000000000002</c:v>
                </c:pt>
                <c:pt idx="462">
                  <c:v>5.4513999999999996</c:v>
                </c:pt>
                <c:pt idx="463">
                  <c:v>5.4371999999999998</c:v>
                </c:pt>
                <c:pt idx="464">
                  <c:v>5.4231999999999996</c:v>
                </c:pt>
                <c:pt idx="465">
                  <c:v>5.4091000000000005</c:v>
                </c:pt>
                <c:pt idx="466">
                  <c:v>5.3952</c:v>
                </c:pt>
                <c:pt idx="467">
                  <c:v>5.3811999999999998</c:v>
                </c:pt>
                <c:pt idx="468">
                  <c:v>5.3672000000000004</c:v>
                </c:pt>
                <c:pt idx="469">
                  <c:v>5.3532000000000002</c:v>
                </c:pt>
                <c:pt idx="470">
                  <c:v>5.3391000000000002</c:v>
                </c:pt>
                <c:pt idx="471">
                  <c:v>5.3248999999999995</c:v>
                </c:pt>
                <c:pt idx="472">
                  <c:v>5.3106999999999998</c:v>
                </c:pt>
                <c:pt idx="473">
                  <c:v>5.2961999999999998</c:v>
                </c:pt>
                <c:pt idx="474">
                  <c:v>5.2816000000000001</c:v>
                </c:pt>
                <c:pt idx="475">
                  <c:v>5.2667999999999999</c:v>
                </c:pt>
                <c:pt idx="476">
                  <c:v>5.2518000000000002</c:v>
                </c:pt>
                <c:pt idx="477">
                  <c:v>5.2366000000000001</c:v>
                </c:pt>
                <c:pt idx="478">
                  <c:v>5.2210999999999999</c:v>
                </c:pt>
                <c:pt idx="479">
                  <c:v>5.2054</c:v>
                </c:pt>
                <c:pt idx="480">
                  <c:v>5.1894</c:v>
                </c:pt>
                <c:pt idx="481">
                  <c:v>5.1730999999999998</c:v>
                </c:pt>
                <c:pt idx="482">
                  <c:v>5.1566000000000001</c:v>
                </c:pt>
                <c:pt idx="483">
                  <c:v>5.1398999999999999</c:v>
                </c:pt>
                <c:pt idx="484">
                  <c:v>5.1228999999999996</c:v>
                </c:pt>
                <c:pt idx="485">
                  <c:v>5.1056999999999997</c:v>
                </c:pt>
                <c:pt idx="486">
                  <c:v>5.0883000000000003</c:v>
                </c:pt>
                <c:pt idx="487">
                  <c:v>5.0708000000000002</c:v>
                </c:pt>
                <c:pt idx="488">
                  <c:v>5.0530999999999997</c:v>
                </c:pt>
                <c:pt idx="489">
                  <c:v>5.0353000000000003</c:v>
                </c:pt>
                <c:pt idx="490">
                  <c:v>5.0175999999999998</c:v>
                </c:pt>
                <c:pt idx="491">
                  <c:v>4.9998000000000005</c:v>
                </c:pt>
                <c:pt idx="492">
                  <c:v>4.9821</c:v>
                </c:pt>
                <c:pt idx="493">
                  <c:v>4.9645999999999999</c:v>
                </c:pt>
                <c:pt idx="494">
                  <c:v>4.9473000000000003</c:v>
                </c:pt>
                <c:pt idx="495">
                  <c:v>4.9302999999999999</c:v>
                </c:pt>
                <c:pt idx="496">
                  <c:v>4.9135999999999997</c:v>
                </c:pt>
                <c:pt idx="497">
                  <c:v>4.8975</c:v>
                </c:pt>
                <c:pt idx="498">
                  <c:v>4.8817000000000004</c:v>
                </c:pt>
                <c:pt idx="499">
                  <c:v>4.8662999999999998</c:v>
                </c:pt>
                <c:pt idx="500">
                  <c:v>4.8513000000000002</c:v>
                </c:pt>
                <c:pt idx="501">
                  <c:v>4.8368000000000002</c:v>
                </c:pt>
                <c:pt idx="502">
                  <c:v>4.8227000000000002</c:v>
                </c:pt>
                <c:pt idx="503">
                  <c:v>4.8091999999999997</c:v>
                </c:pt>
                <c:pt idx="504">
                  <c:v>4.7961</c:v>
                </c:pt>
                <c:pt idx="505">
                  <c:v>4.7835999999999999</c:v>
                </c:pt>
                <c:pt idx="506">
                  <c:v>4.7717000000000001</c:v>
                </c:pt>
                <c:pt idx="507">
                  <c:v>4.7602000000000002</c:v>
                </c:pt>
                <c:pt idx="508">
                  <c:v>4.7493999999999996</c:v>
                </c:pt>
                <c:pt idx="509">
                  <c:v>4.7391000000000005</c:v>
                </c:pt>
                <c:pt idx="510">
                  <c:v>4.7294</c:v>
                </c:pt>
                <c:pt idx="511">
                  <c:v>4.7202000000000002</c:v>
                </c:pt>
                <c:pt idx="512">
                  <c:v>4.7115999999999998</c:v>
                </c:pt>
                <c:pt idx="513">
                  <c:v>4.7035</c:v>
                </c:pt>
                <c:pt idx="514">
                  <c:v>4.6959999999999997</c:v>
                </c:pt>
                <c:pt idx="515">
                  <c:v>4.6889000000000003</c:v>
                </c:pt>
                <c:pt idx="516">
                  <c:v>4.6822999999999997</c:v>
                </c:pt>
                <c:pt idx="517">
                  <c:v>4.6760999999999999</c:v>
                </c:pt>
                <c:pt idx="518">
                  <c:v>4.6703000000000001</c:v>
                </c:pt>
                <c:pt idx="519">
                  <c:v>4.665</c:v>
                </c:pt>
                <c:pt idx="520">
                  <c:v>4.66</c:v>
                </c:pt>
                <c:pt idx="521">
                  <c:v>4.6553000000000004</c:v>
                </c:pt>
                <c:pt idx="522">
                  <c:v>4.6509</c:v>
                </c:pt>
                <c:pt idx="523">
                  <c:v>4.6467999999999998</c:v>
                </c:pt>
                <c:pt idx="524">
                  <c:v>4.6429</c:v>
                </c:pt>
                <c:pt idx="525">
                  <c:v>4.6393000000000004</c:v>
                </c:pt>
                <c:pt idx="526">
                  <c:v>4.6357999999999997</c:v>
                </c:pt>
                <c:pt idx="527">
                  <c:v>4.6325000000000003</c:v>
                </c:pt>
                <c:pt idx="528">
                  <c:v>4.6294000000000004</c:v>
                </c:pt>
                <c:pt idx="529">
                  <c:v>4.6263000000000005</c:v>
                </c:pt>
                <c:pt idx="530">
                  <c:v>4.6234000000000002</c:v>
                </c:pt>
                <c:pt idx="531">
                  <c:v>4.6204999999999998</c:v>
                </c:pt>
                <c:pt idx="532">
                  <c:v>4.6177999999999999</c:v>
                </c:pt>
                <c:pt idx="533">
                  <c:v>4.6151</c:v>
                </c:pt>
                <c:pt idx="534">
                  <c:v>4.6124000000000001</c:v>
                </c:pt>
                <c:pt idx="535">
                  <c:v>4.6097999999999999</c:v>
                </c:pt>
                <c:pt idx="536">
                  <c:v>4.6071999999999997</c:v>
                </c:pt>
                <c:pt idx="537">
                  <c:v>4.6047000000000002</c:v>
                </c:pt>
                <c:pt idx="538">
                  <c:v>4.6021999999999998</c:v>
                </c:pt>
                <c:pt idx="539">
                  <c:v>4.5997000000000003</c:v>
                </c:pt>
                <c:pt idx="540">
                  <c:v>4.5972999999999997</c:v>
                </c:pt>
                <c:pt idx="541">
                  <c:v>4.5949</c:v>
                </c:pt>
                <c:pt idx="542">
                  <c:v>4.5926</c:v>
                </c:pt>
                <c:pt idx="543">
                  <c:v>4.5903</c:v>
                </c:pt>
                <c:pt idx="544">
                  <c:v>4.5880999999999998</c:v>
                </c:pt>
                <c:pt idx="545">
                  <c:v>4.5859000000000005</c:v>
                </c:pt>
                <c:pt idx="546">
                  <c:v>4.5838000000000001</c:v>
                </c:pt>
                <c:pt idx="547">
                  <c:v>4.5816999999999997</c:v>
                </c:pt>
                <c:pt idx="548">
                  <c:v>4.5798000000000005</c:v>
                </c:pt>
                <c:pt idx="549">
                  <c:v>4.5778999999999996</c:v>
                </c:pt>
                <c:pt idx="550">
                  <c:v>4.5760000000000005</c:v>
                </c:pt>
                <c:pt idx="551">
                  <c:v>4.5742000000000003</c:v>
                </c:pt>
                <c:pt idx="552">
                  <c:v>4.5724999999999998</c:v>
                </c:pt>
                <c:pt idx="553">
                  <c:v>4.5709</c:v>
                </c:pt>
                <c:pt idx="554">
                  <c:v>4.5693000000000001</c:v>
                </c:pt>
                <c:pt idx="555">
                  <c:v>4.5678000000000001</c:v>
                </c:pt>
                <c:pt idx="556">
                  <c:v>4.5663999999999998</c:v>
                </c:pt>
                <c:pt idx="557">
                  <c:v>4.5649999999999995</c:v>
                </c:pt>
                <c:pt idx="558">
                  <c:v>4.5636999999999999</c:v>
                </c:pt>
                <c:pt idx="559">
                  <c:v>4.5625</c:v>
                </c:pt>
                <c:pt idx="560">
                  <c:v>4.5611999999999995</c:v>
                </c:pt>
                <c:pt idx="561">
                  <c:v>4.5601000000000003</c:v>
                </c:pt>
                <c:pt idx="562">
                  <c:v>4.5588999999999995</c:v>
                </c:pt>
                <c:pt idx="563">
                  <c:v>4.5577000000000005</c:v>
                </c:pt>
                <c:pt idx="564">
                  <c:v>4.5565999999999995</c:v>
                </c:pt>
                <c:pt idx="565">
                  <c:v>4.5553999999999997</c:v>
                </c:pt>
                <c:pt idx="566">
                  <c:v>4.5542999999999996</c:v>
                </c:pt>
                <c:pt idx="567">
                  <c:v>4.5530999999999997</c:v>
                </c:pt>
                <c:pt idx="568">
                  <c:v>4.5518999999999998</c:v>
                </c:pt>
                <c:pt idx="569">
                  <c:v>4.5506000000000002</c:v>
                </c:pt>
                <c:pt idx="570">
                  <c:v>4.5492999999999997</c:v>
                </c:pt>
                <c:pt idx="571">
                  <c:v>4.548</c:v>
                </c:pt>
                <c:pt idx="572">
                  <c:v>4.5465</c:v>
                </c:pt>
                <c:pt idx="573">
                  <c:v>4.5449999999999999</c:v>
                </c:pt>
                <c:pt idx="574">
                  <c:v>4.5434999999999999</c:v>
                </c:pt>
                <c:pt idx="575">
                  <c:v>4.5418000000000003</c:v>
                </c:pt>
                <c:pt idx="576">
                  <c:v>4.5400999999999998</c:v>
                </c:pt>
                <c:pt idx="577">
                  <c:v>4.5382999999999996</c:v>
                </c:pt>
                <c:pt idx="578">
                  <c:v>4.5365000000000002</c:v>
                </c:pt>
                <c:pt idx="579">
                  <c:v>4.5344999999999995</c:v>
                </c:pt>
                <c:pt idx="580">
                  <c:v>4.5324999999999998</c:v>
                </c:pt>
                <c:pt idx="581">
                  <c:v>4.5304000000000002</c:v>
                </c:pt>
                <c:pt idx="582">
                  <c:v>4.5282999999999998</c:v>
                </c:pt>
                <c:pt idx="583">
                  <c:v>4.5260999999999996</c:v>
                </c:pt>
                <c:pt idx="584">
                  <c:v>4.5239000000000003</c:v>
                </c:pt>
                <c:pt idx="585">
                  <c:v>4.5217000000000001</c:v>
                </c:pt>
                <c:pt idx="586">
                  <c:v>4.5194000000000001</c:v>
                </c:pt>
                <c:pt idx="587">
                  <c:v>4.5171000000000001</c:v>
                </c:pt>
                <c:pt idx="588">
                  <c:v>4.5148000000000001</c:v>
                </c:pt>
                <c:pt idx="589">
                  <c:v>4.5125000000000002</c:v>
                </c:pt>
                <c:pt idx="590">
                  <c:v>4.5103</c:v>
                </c:pt>
                <c:pt idx="591">
                  <c:v>4.508</c:v>
                </c:pt>
                <c:pt idx="592">
                  <c:v>4.5059000000000005</c:v>
                </c:pt>
                <c:pt idx="593">
                  <c:v>4.5038</c:v>
                </c:pt>
                <c:pt idx="594">
                  <c:v>4.5016999999999996</c:v>
                </c:pt>
                <c:pt idx="595">
                  <c:v>4.4998000000000005</c:v>
                </c:pt>
                <c:pt idx="596">
                  <c:v>4.4980000000000002</c:v>
                </c:pt>
                <c:pt idx="597">
                  <c:v>4.4962999999999997</c:v>
                </c:pt>
                <c:pt idx="598">
                  <c:v>4.4947999999999997</c:v>
                </c:pt>
                <c:pt idx="599">
                  <c:v>4.4934000000000003</c:v>
                </c:pt>
                <c:pt idx="600">
                  <c:v>4.4923000000000002</c:v>
                </c:pt>
                <c:pt idx="601">
                  <c:v>4.4912999999999998</c:v>
                </c:pt>
                <c:pt idx="602">
                  <c:v>4.4904999999999999</c:v>
                </c:pt>
                <c:pt idx="603">
                  <c:v>4.4899000000000004</c:v>
                </c:pt>
                <c:pt idx="604">
                  <c:v>4.4894999999999996</c:v>
                </c:pt>
                <c:pt idx="605">
                  <c:v>4.4893999999999998</c:v>
                </c:pt>
                <c:pt idx="606">
                  <c:v>4.4894999999999996</c:v>
                </c:pt>
                <c:pt idx="607">
                  <c:v>4.4897999999999998</c:v>
                </c:pt>
                <c:pt idx="608">
                  <c:v>4.4904999999999999</c:v>
                </c:pt>
                <c:pt idx="609">
                  <c:v>4.4912999999999998</c:v>
                </c:pt>
                <c:pt idx="610">
                  <c:v>4.4923999999999999</c:v>
                </c:pt>
                <c:pt idx="611">
                  <c:v>4.4938000000000002</c:v>
                </c:pt>
                <c:pt idx="612">
                  <c:v>4.4954000000000001</c:v>
                </c:pt>
                <c:pt idx="613">
                  <c:v>4.4973000000000001</c:v>
                </c:pt>
                <c:pt idx="614">
                  <c:v>4.4993999999999996</c:v>
                </c:pt>
                <c:pt idx="615">
                  <c:v>4.5016999999999996</c:v>
                </c:pt>
                <c:pt idx="616">
                  <c:v>4.5042</c:v>
                </c:pt>
                <c:pt idx="617">
                  <c:v>4.5068999999999999</c:v>
                </c:pt>
                <c:pt idx="618">
                  <c:v>4.5098000000000003</c:v>
                </c:pt>
                <c:pt idx="619">
                  <c:v>4.5129000000000001</c:v>
                </c:pt>
                <c:pt idx="620">
                  <c:v>4.516</c:v>
                </c:pt>
                <c:pt idx="621">
                  <c:v>4.5193000000000003</c:v>
                </c:pt>
                <c:pt idx="622">
                  <c:v>4.5225999999999997</c:v>
                </c:pt>
                <c:pt idx="623">
                  <c:v>4.5259999999999998</c:v>
                </c:pt>
                <c:pt idx="624">
                  <c:v>4.5293999999999999</c:v>
                </c:pt>
                <c:pt idx="625">
                  <c:v>4.5327999999999999</c:v>
                </c:pt>
                <c:pt idx="626">
                  <c:v>4.5362</c:v>
                </c:pt>
                <c:pt idx="627">
                  <c:v>4.5395000000000003</c:v>
                </c:pt>
                <c:pt idx="628">
                  <c:v>4.5427</c:v>
                </c:pt>
                <c:pt idx="629">
                  <c:v>4.5457999999999998</c:v>
                </c:pt>
                <c:pt idx="630">
                  <c:v>4.5487000000000002</c:v>
                </c:pt>
                <c:pt idx="631">
                  <c:v>4.5514000000000001</c:v>
                </c:pt>
                <c:pt idx="632">
                  <c:v>4.5539000000000005</c:v>
                </c:pt>
                <c:pt idx="633">
                  <c:v>4.5562000000000005</c:v>
                </c:pt>
                <c:pt idx="634">
                  <c:v>4.5582000000000003</c:v>
                </c:pt>
                <c:pt idx="635">
                  <c:v>4.5598999999999998</c:v>
                </c:pt>
                <c:pt idx="636">
                  <c:v>4.5613000000000001</c:v>
                </c:pt>
                <c:pt idx="637">
                  <c:v>4.5624000000000002</c:v>
                </c:pt>
                <c:pt idx="638">
                  <c:v>4.5631000000000004</c:v>
                </c:pt>
                <c:pt idx="639">
                  <c:v>4.5634999999999994</c:v>
                </c:pt>
                <c:pt idx="640">
                  <c:v>4.5634999999999994</c:v>
                </c:pt>
                <c:pt idx="641">
                  <c:v>4.5632000000000001</c:v>
                </c:pt>
                <c:pt idx="642">
                  <c:v>4.5625</c:v>
                </c:pt>
                <c:pt idx="643">
                  <c:v>4.5613999999999999</c:v>
                </c:pt>
                <c:pt idx="644">
                  <c:v>4.5600000000000005</c:v>
                </c:pt>
                <c:pt idx="645">
                  <c:v>4.5583</c:v>
                </c:pt>
                <c:pt idx="646">
                  <c:v>4.5562000000000005</c:v>
                </c:pt>
                <c:pt idx="647">
                  <c:v>4.5537999999999998</c:v>
                </c:pt>
                <c:pt idx="648">
                  <c:v>4.5511999999999997</c:v>
                </c:pt>
                <c:pt idx="649">
                  <c:v>4.5483000000000002</c:v>
                </c:pt>
                <c:pt idx="650">
                  <c:v>4.5450999999999997</c:v>
                </c:pt>
                <c:pt idx="651">
                  <c:v>4.5418000000000003</c:v>
                </c:pt>
                <c:pt idx="652">
                  <c:v>4.5382999999999996</c:v>
                </c:pt>
                <c:pt idx="653">
                  <c:v>4.5346000000000002</c:v>
                </c:pt>
                <c:pt idx="654">
                  <c:v>4.5308999999999999</c:v>
                </c:pt>
                <c:pt idx="655">
                  <c:v>4.5270000000000001</c:v>
                </c:pt>
                <c:pt idx="656">
                  <c:v>4.5232000000000001</c:v>
                </c:pt>
                <c:pt idx="657">
                  <c:v>4.5194000000000001</c:v>
                </c:pt>
                <c:pt idx="658">
                  <c:v>4.5156000000000001</c:v>
                </c:pt>
                <c:pt idx="659">
                  <c:v>4.5118999999999998</c:v>
                </c:pt>
                <c:pt idx="660">
                  <c:v>4.5084</c:v>
                </c:pt>
                <c:pt idx="661">
                  <c:v>4.5051000000000005</c:v>
                </c:pt>
                <c:pt idx="662">
                  <c:v>4.5019999999999998</c:v>
                </c:pt>
                <c:pt idx="663">
                  <c:v>4.4992000000000001</c:v>
                </c:pt>
                <c:pt idx="664">
                  <c:v>4.4966999999999997</c:v>
                </c:pt>
                <c:pt idx="665">
                  <c:v>4.4945000000000004</c:v>
                </c:pt>
                <c:pt idx="666">
                  <c:v>4.4927000000000001</c:v>
                </c:pt>
                <c:pt idx="667">
                  <c:v>4.4914000000000005</c:v>
                </c:pt>
                <c:pt idx="668">
                  <c:v>4.4904999999999999</c:v>
                </c:pt>
                <c:pt idx="669">
                  <c:v>4.49</c:v>
                </c:pt>
                <c:pt idx="670">
                  <c:v>4.49</c:v>
                </c:pt>
                <c:pt idx="671">
                  <c:v>4.4904999999999999</c:v>
                </c:pt>
                <c:pt idx="672">
                  <c:v>4.4916</c:v>
                </c:pt>
                <c:pt idx="673">
                  <c:v>4.4931999999999999</c:v>
                </c:pt>
                <c:pt idx="674">
                  <c:v>4.4953000000000003</c:v>
                </c:pt>
                <c:pt idx="675">
                  <c:v>4.4980000000000002</c:v>
                </c:pt>
                <c:pt idx="676">
                  <c:v>4.5011999999999999</c:v>
                </c:pt>
                <c:pt idx="677">
                  <c:v>4.5049999999999999</c:v>
                </c:pt>
                <c:pt idx="678">
                  <c:v>4.5092999999999996</c:v>
                </c:pt>
                <c:pt idx="679">
                  <c:v>4.5141999999999998</c:v>
                </c:pt>
                <c:pt idx="680">
                  <c:v>4.5194999999999999</c:v>
                </c:pt>
                <c:pt idx="681">
                  <c:v>4.5254000000000003</c:v>
                </c:pt>
                <c:pt idx="682">
                  <c:v>4.5318000000000005</c:v>
                </c:pt>
                <c:pt idx="683">
                  <c:v>4.5385999999999997</c:v>
                </c:pt>
                <c:pt idx="684">
                  <c:v>4.5458999999999996</c:v>
                </c:pt>
                <c:pt idx="685">
                  <c:v>4.5536000000000003</c:v>
                </c:pt>
                <c:pt idx="686">
                  <c:v>4.5617000000000001</c:v>
                </c:pt>
                <c:pt idx="687">
                  <c:v>4.5701000000000001</c:v>
                </c:pt>
                <c:pt idx="688">
                  <c:v>4.5789999999999997</c:v>
                </c:pt>
                <c:pt idx="689">
                  <c:v>4.5880999999999998</c:v>
                </c:pt>
                <c:pt idx="690">
                  <c:v>4.5975000000000001</c:v>
                </c:pt>
                <c:pt idx="691">
                  <c:v>4.6071999999999997</c:v>
                </c:pt>
                <c:pt idx="692">
                  <c:v>4.6170999999999998</c:v>
                </c:pt>
                <c:pt idx="693">
                  <c:v>4.6272000000000002</c:v>
                </c:pt>
                <c:pt idx="694">
                  <c:v>4.6375000000000002</c:v>
                </c:pt>
                <c:pt idx="695">
                  <c:v>4.6478999999999999</c:v>
                </c:pt>
                <c:pt idx="696">
                  <c:v>4.6585000000000001</c:v>
                </c:pt>
                <c:pt idx="697">
                  <c:v>4.6692</c:v>
                </c:pt>
                <c:pt idx="698">
                  <c:v>4.68</c:v>
                </c:pt>
                <c:pt idx="699">
                  <c:v>4.6909000000000001</c:v>
                </c:pt>
                <c:pt idx="700">
                  <c:v>4.7018000000000004</c:v>
                </c:pt>
                <c:pt idx="701">
                  <c:v>4.7127999999999997</c:v>
                </c:pt>
                <c:pt idx="702">
                  <c:v>4.7237999999999998</c:v>
                </c:pt>
                <c:pt idx="703">
                  <c:v>4.7348999999999997</c:v>
                </c:pt>
                <c:pt idx="704">
                  <c:v>4.7460000000000004</c:v>
                </c:pt>
                <c:pt idx="705">
                  <c:v>4.7571000000000003</c:v>
                </c:pt>
                <c:pt idx="706">
                  <c:v>4.7682000000000002</c:v>
                </c:pt>
                <c:pt idx="707">
                  <c:v>4.7793000000000001</c:v>
                </c:pt>
                <c:pt idx="708">
                  <c:v>4.7904999999999998</c:v>
                </c:pt>
                <c:pt idx="709">
                  <c:v>4.8018000000000001</c:v>
                </c:pt>
                <c:pt idx="710">
                  <c:v>4.8129999999999997</c:v>
                </c:pt>
                <c:pt idx="711">
                  <c:v>4.8243999999999998</c:v>
                </c:pt>
                <c:pt idx="712">
                  <c:v>4.8357999999999999</c:v>
                </c:pt>
                <c:pt idx="713">
                  <c:v>4.8472999999999997</c:v>
                </c:pt>
                <c:pt idx="714">
                  <c:v>4.8589000000000002</c:v>
                </c:pt>
                <c:pt idx="715">
                  <c:v>4.8705999999999996</c:v>
                </c:pt>
                <c:pt idx="716">
                  <c:v>4.8822999999999999</c:v>
                </c:pt>
                <c:pt idx="717">
                  <c:v>4.8941999999999997</c:v>
                </c:pt>
                <c:pt idx="718">
                  <c:v>4.9062000000000001</c:v>
                </c:pt>
                <c:pt idx="719">
                  <c:v>4.9184000000000001</c:v>
                </c:pt>
                <c:pt idx="720">
                  <c:v>4.9306000000000001</c:v>
                </c:pt>
                <c:pt idx="721">
                  <c:v>4.9429999999999996</c:v>
                </c:pt>
                <c:pt idx="722">
                  <c:v>4.9554999999999998</c:v>
                </c:pt>
                <c:pt idx="723">
                  <c:v>4.9680999999999997</c:v>
                </c:pt>
                <c:pt idx="724">
                  <c:v>4.9806999999999997</c:v>
                </c:pt>
                <c:pt idx="725">
                  <c:v>4.9935</c:v>
                </c:pt>
                <c:pt idx="726">
                  <c:v>5.0062999999999995</c:v>
                </c:pt>
                <c:pt idx="727">
                  <c:v>5.0191999999999997</c:v>
                </c:pt>
                <c:pt idx="728">
                  <c:v>5.0320999999999998</c:v>
                </c:pt>
                <c:pt idx="729">
                  <c:v>5.0449999999999999</c:v>
                </c:pt>
                <c:pt idx="730">
                  <c:v>5.0579000000000001</c:v>
                </c:pt>
                <c:pt idx="731">
                  <c:v>5.0707000000000004</c:v>
                </c:pt>
                <c:pt idx="732">
                  <c:v>5.0834999999999999</c:v>
                </c:pt>
                <c:pt idx="733">
                  <c:v>5.0960999999999999</c:v>
                </c:pt>
                <c:pt idx="734">
                  <c:v>5.1086</c:v>
                </c:pt>
                <c:pt idx="735">
                  <c:v>5.1210000000000004</c:v>
                </c:pt>
                <c:pt idx="736">
                  <c:v>5.1330999999999998</c:v>
                </c:pt>
                <c:pt idx="737">
                  <c:v>5.1449999999999996</c:v>
                </c:pt>
                <c:pt idx="738">
                  <c:v>5.1566000000000001</c:v>
                </c:pt>
                <c:pt idx="739">
                  <c:v>5.1679000000000004</c:v>
                </c:pt>
                <c:pt idx="740">
                  <c:v>5.1788999999999996</c:v>
                </c:pt>
                <c:pt idx="741">
                  <c:v>5.1896000000000004</c:v>
                </c:pt>
                <c:pt idx="742">
                  <c:v>5.1997999999999998</c:v>
                </c:pt>
                <c:pt idx="743">
                  <c:v>5.2096999999999998</c:v>
                </c:pt>
                <c:pt idx="744">
                  <c:v>5.2191000000000001</c:v>
                </c:pt>
                <c:pt idx="745">
                  <c:v>5.2280999999999995</c:v>
                </c:pt>
                <c:pt idx="746">
                  <c:v>5.2366000000000001</c:v>
                </c:pt>
                <c:pt idx="747">
                  <c:v>5.2446000000000002</c:v>
                </c:pt>
                <c:pt idx="748">
                  <c:v>5.2522000000000002</c:v>
                </c:pt>
                <c:pt idx="749">
                  <c:v>5.2592999999999996</c:v>
                </c:pt>
                <c:pt idx="750">
                  <c:v>5.2659000000000002</c:v>
                </c:pt>
                <c:pt idx="751">
                  <c:v>5.2720000000000002</c:v>
                </c:pt>
                <c:pt idx="752">
                  <c:v>5.2777000000000003</c:v>
                </c:pt>
                <c:pt idx="753">
                  <c:v>5.2828999999999997</c:v>
                </c:pt>
                <c:pt idx="754">
                  <c:v>5.2876000000000003</c:v>
                </c:pt>
                <c:pt idx="755">
                  <c:v>5.2919</c:v>
                </c:pt>
                <c:pt idx="756">
                  <c:v>5.2957000000000001</c:v>
                </c:pt>
                <c:pt idx="757">
                  <c:v>5.2991999999999999</c:v>
                </c:pt>
                <c:pt idx="758">
                  <c:v>5.3022999999999998</c:v>
                </c:pt>
                <c:pt idx="759">
                  <c:v>5.3051000000000004</c:v>
                </c:pt>
                <c:pt idx="760">
                  <c:v>5.3075999999999999</c:v>
                </c:pt>
                <c:pt idx="761">
                  <c:v>5.3098999999999998</c:v>
                </c:pt>
                <c:pt idx="762">
                  <c:v>5.3117999999999999</c:v>
                </c:pt>
                <c:pt idx="763">
                  <c:v>5.3136000000000001</c:v>
                </c:pt>
                <c:pt idx="764">
                  <c:v>5.3151999999999999</c:v>
                </c:pt>
                <c:pt idx="765">
                  <c:v>5.3167</c:v>
                </c:pt>
                <c:pt idx="766">
                  <c:v>5.3181000000000003</c:v>
                </c:pt>
                <c:pt idx="767">
                  <c:v>5.3193999999999999</c:v>
                </c:pt>
                <c:pt idx="768">
                  <c:v>5.3205999999999998</c:v>
                </c:pt>
                <c:pt idx="769">
                  <c:v>5.3219000000000003</c:v>
                </c:pt>
                <c:pt idx="770">
                  <c:v>5.3231000000000002</c:v>
                </c:pt>
                <c:pt idx="771">
                  <c:v>5.3243999999999998</c:v>
                </c:pt>
                <c:pt idx="772">
                  <c:v>5.3257000000000003</c:v>
                </c:pt>
                <c:pt idx="773">
                  <c:v>5.3270999999999997</c:v>
                </c:pt>
                <c:pt idx="774">
                  <c:v>5.3285999999999998</c:v>
                </c:pt>
                <c:pt idx="775">
                  <c:v>5.3301999999999996</c:v>
                </c:pt>
                <c:pt idx="776">
                  <c:v>5.3319000000000001</c:v>
                </c:pt>
                <c:pt idx="777">
                  <c:v>5.3337000000000003</c:v>
                </c:pt>
                <c:pt idx="778">
                  <c:v>5.3357000000000001</c:v>
                </c:pt>
                <c:pt idx="779">
                  <c:v>5.3377999999999997</c:v>
                </c:pt>
                <c:pt idx="780">
                  <c:v>5.34</c:v>
                </c:pt>
                <c:pt idx="781">
                  <c:v>5.3423999999999996</c:v>
                </c:pt>
                <c:pt idx="782">
                  <c:v>5.3449</c:v>
                </c:pt>
                <c:pt idx="783">
                  <c:v>5.3475000000000001</c:v>
                </c:pt>
                <c:pt idx="784">
                  <c:v>5.3502999999999998</c:v>
                </c:pt>
                <c:pt idx="785">
                  <c:v>5.3532999999999999</c:v>
                </c:pt>
                <c:pt idx="786">
                  <c:v>5.3563999999999998</c:v>
                </c:pt>
                <c:pt idx="787">
                  <c:v>5.3596000000000004</c:v>
                </c:pt>
                <c:pt idx="788">
                  <c:v>5.3629999999999995</c:v>
                </c:pt>
                <c:pt idx="789">
                  <c:v>5.3665000000000003</c:v>
                </c:pt>
                <c:pt idx="790">
                  <c:v>5.3700999999999999</c:v>
                </c:pt>
                <c:pt idx="791">
                  <c:v>5.3738000000000001</c:v>
                </c:pt>
                <c:pt idx="792">
                  <c:v>5.3776000000000002</c:v>
                </c:pt>
                <c:pt idx="793">
                  <c:v>5.3815999999999997</c:v>
                </c:pt>
                <c:pt idx="794">
                  <c:v>5.3856999999999999</c:v>
                </c:pt>
                <c:pt idx="795">
                  <c:v>5.3898999999999999</c:v>
                </c:pt>
                <c:pt idx="796">
                  <c:v>5.3940999999999999</c:v>
                </c:pt>
                <c:pt idx="797">
                  <c:v>5.3985000000000003</c:v>
                </c:pt>
                <c:pt idx="798">
                  <c:v>5.4030000000000005</c:v>
                </c:pt>
                <c:pt idx="799">
                  <c:v>5.4076000000000004</c:v>
                </c:pt>
                <c:pt idx="800">
                  <c:v>5.4122000000000003</c:v>
                </c:pt>
                <c:pt idx="801">
                  <c:v>5.4169999999999998</c:v>
                </c:pt>
                <c:pt idx="802">
                  <c:v>5.4218000000000002</c:v>
                </c:pt>
                <c:pt idx="803">
                  <c:v>5.4268000000000001</c:v>
                </c:pt>
                <c:pt idx="804">
                  <c:v>5.4318</c:v>
                </c:pt>
                <c:pt idx="805">
                  <c:v>5.4367999999999999</c:v>
                </c:pt>
                <c:pt idx="806">
                  <c:v>5.4420000000000002</c:v>
                </c:pt>
                <c:pt idx="807">
                  <c:v>5.4472000000000005</c:v>
                </c:pt>
                <c:pt idx="808">
                  <c:v>5.4524999999999997</c:v>
                </c:pt>
                <c:pt idx="809">
                  <c:v>5.4577999999999998</c:v>
                </c:pt>
                <c:pt idx="810">
                  <c:v>5.4631999999999996</c:v>
                </c:pt>
                <c:pt idx="811">
                  <c:v>5.4686000000000003</c:v>
                </c:pt>
                <c:pt idx="812">
                  <c:v>5.4741</c:v>
                </c:pt>
                <c:pt idx="813">
                  <c:v>5.4795999999999996</c:v>
                </c:pt>
                <c:pt idx="814">
                  <c:v>5.4851000000000001</c:v>
                </c:pt>
                <c:pt idx="815">
                  <c:v>5.4907000000000004</c:v>
                </c:pt>
                <c:pt idx="816">
                  <c:v>5.4962</c:v>
                </c:pt>
                <c:pt idx="817">
                  <c:v>5.5016999999999996</c:v>
                </c:pt>
                <c:pt idx="818">
                  <c:v>5.5071000000000003</c:v>
                </c:pt>
                <c:pt idx="819">
                  <c:v>5.5125999999999999</c:v>
                </c:pt>
                <c:pt idx="820">
                  <c:v>5.5179</c:v>
                </c:pt>
                <c:pt idx="821">
                  <c:v>5.5232000000000001</c:v>
                </c:pt>
                <c:pt idx="822">
                  <c:v>5.5285000000000002</c:v>
                </c:pt>
                <c:pt idx="823">
                  <c:v>5.5335999999999999</c:v>
                </c:pt>
                <c:pt idx="824">
                  <c:v>5.5385999999999997</c:v>
                </c:pt>
                <c:pt idx="825">
                  <c:v>5.5434999999999999</c:v>
                </c:pt>
                <c:pt idx="826">
                  <c:v>5.5483000000000002</c:v>
                </c:pt>
                <c:pt idx="827">
                  <c:v>5.5529000000000002</c:v>
                </c:pt>
                <c:pt idx="828">
                  <c:v>5.5574000000000003</c:v>
                </c:pt>
                <c:pt idx="829">
                  <c:v>5.5617000000000001</c:v>
                </c:pt>
                <c:pt idx="830">
                  <c:v>5.5659000000000001</c:v>
                </c:pt>
                <c:pt idx="831">
                  <c:v>5.57</c:v>
                </c:pt>
                <c:pt idx="832">
                  <c:v>5.5738000000000003</c:v>
                </c:pt>
                <c:pt idx="833">
                  <c:v>5.5774999999999997</c:v>
                </c:pt>
                <c:pt idx="834">
                  <c:v>5.5811000000000002</c:v>
                </c:pt>
                <c:pt idx="835">
                  <c:v>5.5845000000000002</c:v>
                </c:pt>
                <c:pt idx="836">
                  <c:v>5.5877999999999997</c:v>
                </c:pt>
                <c:pt idx="837">
                  <c:v>5.5910000000000002</c:v>
                </c:pt>
                <c:pt idx="838">
                  <c:v>5.5940000000000003</c:v>
                </c:pt>
                <c:pt idx="839">
                  <c:v>5.5969999999999995</c:v>
                </c:pt>
                <c:pt idx="840">
                  <c:v>5.5998999999999999</c:v>
                </c:pt>
                <c:pt idx="841">
                  <c:v>5.6025999999999998</c:v>
                </c:pt>
                <c:pt idx="842">
                  <c:v>5.6054000000000004</c:v>
                </c:pt>
                <c:pt idx="843">
                  <c:v>5.6081000000000003</c:v>
                </c:pt>
                <c:pt idx="844">
                  <c:v>5.6108000000000002</c:v>
                </c:pt>
                <c:pt idx="845">
                  <c:v>5.6135000000000002</c:v>
                </c:pt>
                <c:pt idx="846">
                  <c:v>5.6162999999999998</c:v>
                </c:pt>
                <c:pt idx="847">
                  <c:v>5.6190999999999995</c:v>
                </c:pt>
                <c:pt idx="848">
                  <c:v>5.6219000000000001</c:v>
                </c:pt>
                <c:pt idx="849">
                  <c:v>5.6249000000000002</c:v>
                </c:pt>
                <c:pt idx="850">
                  <c:v>5.6280000000000001</c:v>
                </c:pt>
                <c:pt idx="851">
                  <c:v>5.6311999999999998</c:v>
                </c:pt>
                <c:pt idx="852">
                  <c:v>5.6345999999999998</c:v>
                </c:pt>
                <c:pt idx="853">
                  <c:v>5.6382000000000003</c:v>
                </c:pt>
                <c:pt idx="854">
                  <c:v>5.6420000000000003</c:v>
                </c:pt>
                <c:pt idx="855">
                  <c:v>5.6460999999999997</c:v>
                </c:pt>
                <c:pt idx="856">
                  <c:v>5.6504000000000003</c:v>
                </c:pt>
                <c:pt idx="857">
                  <c:v>5.6550000000000002</c:v>
                </c:pt>
                <c:pt idx="858">
                  <c:v>5.6599000000000004</c:v>
                </c:pt>
                <c:pt idx="859">
                  <c:v>5.6652000000000005</c:v>
                </c:pt>
                <c:pt idx="860">
                  <c:v>5.6707000000000001</c:v>
                </c:pt>
                <c:pt idx="861">
                  <c:v>5.6767000000000003</c:v>
                </c:pt>
                <c:pt idx="862">
                  <c:v>5.6829000000000001</c:v>
                </c:pt>
                <c:pt idx="863">
                  <c:v>5.6896000000000004</c:v>
                </c:pt>
                <c:pt idx="864">
                  <c:v>5.6966000000000001</c:v>
                </c:pt>
                <c:pt idx="865">
                  <c:v>5.7039</c:v>
                </c:pt>
                <c:pt idx="866">
                  <c:v>5.7115999999999998</c:v>
                </c:pt>
                <c:pt idx="867">
                  <c:v>5.7195999999999998</c:v>
                </c:pt>
                <c:pt idx="868">
                  <c:v>5.7279999999999998</c:v>
                </c:pt>
                <c:pt idx="869">
                  <c:v>5.7366000000000001</c:v>
                </c:pt>
                <c:pt idx="870">
                  <c:v>5.7454999999999998</c:v>
                </c:pt>
                <c:pt idx="871">
                  <c:v>5.7545999999999999</c:v>
                </c:pt>
                <c:pt idx="872">
                  <c:v>5.7640000000000002</c:v>
                </c:pt>
                <c:pt idx="873">
                  <c:v>5.7736000000000001</c:v>
                </c:pt>
                <c:pt idx="874">
                  <c:v>5.7832999999999997</c:v>
                </c:pt>
                <c:pt idx="875">
                  <c:v>5.7930999999999999</c:v>
                </c:pt>
                <c:pt idx="876">
                  <c:v>5.8029999999999999</c:v>
                </c:pt>
                <c:pt idx="877">
                  <c:v>5.8129</c:v>
                </c:pt>
                <c:pt idx="878">
                  <c:v>5.8228</c:v>
                </c:pt>
                <c:pt idx="879">
                  <c:v>5.8326000000000002</c:v>
                </c:pt>
                <c:pt idx="880">
                  <c:v>5.8422999999999998</c:v>
                </c:pt>
                <c:pt idx="881">
                  <c:v>5.8518999999999997</c:v>
                </c:pt>
                <c:pt idx="882">
                  <c:v>5.8613</c:v>
                </c:pt>
                <c:pt idx="883">
                  <c:v>5.8703000000000003</c:v>
                </c:pt>
                <c:pt idx="884">
                  <c:v>5.8791000000000002</c:v>
                </c:pt>
                <c:pt idx="885">
                  <c:v>5.8875000000000002</c:v>
                </c:pt>
                <c:pt idx="886">
                  <c:v>5.8954000000000004</c:v>
                </c:pt>
                <c:pt idx="887">
                  <c:v>5.9030009999999997</c:v>
                </c:pt>
                <c:pt idx="888">
                  <c:v>5.91</c:v>
                </c:pt>
                <c:pt idx="889">
                  <c:v>5.9164000000000003</c:v>
                </c:pt>
                <c:pt idx="890">
                  <c:v>5.9222999999999999</c:v>
                </c:pt>
                <c:pt idx="891">
                  <c:v>5.9276</c:v>
                </c:pt>
                <c:pt idx="892">
                  <c:v>5.9321999999999999</c:v>
                </c:pt>
                <c:pt idx="893">
                  <c:v>5.9362000000000004</c:v>
                </c:pt>
                <c:pt idx="894">
                  <c:v>5.9394</c:v>
                </c:pt>
                <c:pt idx="895">
                  <c:v>5.9420000000000002</c:v>
                </c:pt>
                <c:pt idx="896">
                  <c:v>5.9439000000000002</c:v>
                </c:pt>
                <c:pt idx="897">
                  <c:v>5.9451000000000001</c:v>
                </c:pt>
                <c:pt idx="898">
                  <c:v>5.9455999999999998</c:v>
                </c:pt>
                <c:pt idx="899">
                  <c:v>5.9454000000000002</c:v>
                </c:pt>
                <c:pt idx="900">
                  <c:v>5.9446000000000003</c:v>
                </c:pt>
                <c:pt idx="901">
                  <c:v>5.9432999999999998</c:v>
                </c:pt>
                <c:pt idx="902">
                  <c:v>5.9413999999999998</c:v>
                </c:pt>
                <c:pt idx="903">
                  <c:v>5.9390000000000001</c:v>
                </c:pt>
                <c:pt idx="904">
                  <c:v>5.9362000000000004</c:v>
                </c:pt>
                <c:pt idx="905">
                  <c:v>5.9330999999999996</c:v>
                </c:pt>
                <c:pt idx="906">
                  <c:v>5.9295999999999998</c:v>
                </c:pt>
                <c:pt idx="907">
                  <c:v>5.9259000000000004</c:v>
                </c:pt>
                <c:pt idx="908">
                  <c:v>5.9221000000000004</c:v>
                </c:pt>
                <c:pt idx="909">
                  <c:v>5.9181999999999997</c:v>
                </c:pt>
                <c:pt idx="910">
                  <c:v>5.9142999999999999</c:v>
                </c:pt>
                <c:pt idx="911">
                  <c:v>5.9104000000000001</c:v>
                </c:pt>
                <c:pt idx="912">
                  <c:v>5.9066999999999998</c:v>
                </c:pt>
                <c:pt idx="913">
                  <c:v>5.9032010000000001</c:v>
                </c:pt>
                <c:pt idx="914">
                  <c:v>5.8998999999999997</c:v>
                </c:pt>
                <c:pt idx="915">
                  <c:v>5.8970000000000002</c:v>
                </c:pt>
                <c:pt idx="916">
                  <c:v>5.8944999999999999</c:v>
                </c:pt>
                <c:pt idx="917">
                  <c:v>5.8925000000000001</c:v>
                </c:pt>
                <c:pt idx="918">
                  <c:v>5.891</c:v>
                </c:pt>
                <c:pt idx="919">
                  <c:v>5.89</c:v>
                </c:pt>
                <c:pt idx="920">
                  <c:v>5.8897000000000004</c:v>
                </c:pt>
                <c:pt idx="921">
                  <c:v>5.8901000000000003</c:v>
                </c:pt>
                <c:pt idx="922">
                  <c:v>5.8910999999999998</c:v>
                </c:pt>
                <c:pt idx="923">
                  <c:v>5.8929</c:v>
                </c:pt>
                <c:pt idx="924">
                  <c:v>5.8954000000000004</c:v>
                </c:pt>
                <c:pt idx="925">
                  <c:v>5.8986999999999998</c:v>
                </c:pt>
                <c:pt idx="926">
                  <c:v>5.902901</c:v>
                </c:pt>
                <c:pt idx="927">
                  <c:v>5.9077999999999999</c:v>
                </c:pt>
                <c:pt idx="928">
                  <c:v>5.9134000000000002</c:v>
                </c:pt>
                <c:pt idx="929">
                  <c:v>5.9199000000000002</c:v>
                </c:pt>
                <c:pt idx="930">
                  <c:v>5.9269999999999996</c:v>
                </c:pt>
                <c:pt idx="931">
                  <c:v>5.9348999999999998</c:v>
                </c:pt>
                <c:pt idx="932">
                  <c:v>5.9433999999999996</c:v>
                </c:pt>
                <c:pt idx="933">
                  <c:v>5.9524999999999997</c:v>
                </c:pt>
                <c:pt idx="934">
                  <c:v>5.9622000000000002</c:v>
                </c:pt>
                <c:pt idx="935">
                  <c:v>5.9724000000000004</c:v>
                </c:pt>
                <c:pt idx="936">
                  <c:v>5.9831000000000003</c:v>
                </c:pt>
                <c:pt idx="937">
                  <c:v>5.9942000000000002</c:v>
                </c:pt>
                <c:pt idx="938">
                  <c:v>6.0056000000000003</c:v>
                </c:pt>
                <c:pt idx="939">
                  <c:v>6.0174000000000003</c:v>
                </c:pt>
                <c:pt idx="940">
                  <c:v>6.0293000000000001</c:v>
                </c:pt>
                <c:pt idx="941">
                  <c:v>6.0414000000000003</c:v>
                </c:pt>
                <c:pt idx="942">
                  <c:v>6.0534999999999997</c:v>
                </c:pt>
                <c:pt idx="943">
                  <c:v>6.0656999999999996</c:v>
                </c:pt>
                <c:pt idx="944">
                  <c:v>6.0777999999999999</c:v>
                </c:pt>
                <c:pt idx="945">
                  <c:v>6.0896999999999997</c:v>
                </c:pt>
                <c:pt idx="946">
                  <c:v>6.1014999999999997</c:v>
                </c:pt>
                <c:pt idx="947">
                  <c:v>6.1130000000000004</c:v>
                </c:pt>
                <c:pt idx="948">
                  <c:v>6.1242999999999999</c:v>
                </c:pt>
                <c:pt idx="949">
                  <c:v>6.1350999999999996</c:v>
                </c:pt>
                <c:pt idx="950">
                  <c:v>6.1456</c:v>
                </c:pt>
                <c:pt idx="951">
                  <c:v>6.1557000000000004</c:v>
                </c:pt>
                <c:pt idx="952">
                  <c:v>6.1652000000000005</c:v>
                </c:pt>
                <c:pt idx="953">
                  <c:v>6.1741999999999999</c:v>
                </c:pt>
                <c:pt idx="954">
                  <c:v>6.1826999999999996</c:v>
                </c:pt>
                <c:pt idx="955">
                  <c:v>6.1905999999999999</c:v>
                </c:pt>
                <c:pt idx="956">
                  <c:v>6.1978999999999997</c:v>
                </c:pt>
                <c:pt idx="957">
                  <c:v>6.2045000000000003</c:v>
                </c:pt>
                <c:pt idx="958">
                  <c:v>6.2104999999999997</c:v>
                </c:pt>
                <c:pt idx="959">
                  <c:v>6.2157999999999998</c:v>
                </c:pt>
                <c:pt idx="960">
                  <c:v>6.2203999999999997</c:v>
                </c:pt>
                <c:pt idx="961">
                  <c:v>6.2244000000000002</c:v>
                </c:pt>
                <c:pt idx="962">
                  <c:v>6.2277000000000005</c:v>
                </c:pt>
                <c:pt idx="963">
                  <c:v>6.2304000000000004</c:v>
                </c:pt>
                <c:pt idx="964">
                  <c:v>6.2324000000000002</c:v>
                </c:pt>
                <c:pt idx="965">
                  <c:v>6.2338000000000005</c:v>
                </c:pt>
                <c:pt idx="966">
                  <c:v>6.2346000000000004</c:v>
                </c:pt>
                <c:pt idx="967">
                  <c:v>6.2347999999999999</c:v>
                </c:pt>
                <c:pt idx="968">
                  <c:v>6.2344999999999997</c:v>
                </c:pt>
                <c:pt idx="969">
                  <c:v>6.2336</c:v>
                </c:pt>
                <c:pt idx="970">
                  <c:v>6.2321999999999997</c:v>
                </c:pt>
                <c:pt idx="971">
                  <c:v>6.2304000000000004</c:v>
                </c:pt>
                <c:pt idx="972">
                  <c:v>6.2281000000000004</c:v>
                </c:pt>
                <c:pt idx="973">
                  <c:v>6.2255000000000003</c:v>
                </c:pt>
                <c:pt idx="974">
                  <c:v>6.2225999999999999</c:v>
                </c:pt>
                <c:pt idx="975">
                  <c:v>6.2194000000000003</c:v>
                </c:pt>
                <c:pt idx="976">
                  <c:v>6.2159000000000004</c:v>
                </c:pt>
                <c:pt idx="977">
                  <c:v>6.2122000000000002</c:v>
                </c:pt>
                <c:pt idx="978">
                  <c:v>6.2084000000000001</c:v>
                </c:pt>
                <c:pt idx="979">
                  <c:v>6.2045000000000003</c:v>
                </c:pt>
                <c:pt idx="980">
                  <c:v>6.2004999999999999</c:v>
                </c:pt>
                <c:pt idx="981">
                  <c:v>6.1963999999999997</c:v>
                </c:pt>
                <c:pt idx="982">
                  <c:v>6.1924000000000001</c:v>
                </c:pt>
                <c:pt idx="983">
                  <c:v>6.1885000000000003</c:v>
                </c:pt>
                <c:pt idx="984">
                  <c:v>6.1845999999999997</c:v>
                </c:pt>
                <c:pt idx="985">
                  <c:v>6.1809000000000003</c:v>
                </c:pt>
                <c:pt idx="986">
                  <c:v>6.1774000000000004</c:v>
                </c:pt>
                <c:pt idx="987">
                  <c:v>6.1741000000000001</c:v>
                </c:pt>
                <c:pt idx="988">
                  <c:v>6.1711</c:v>
                </c:pt>
                <c:pt idx="989">
                  <c:v>6.1683000000000003</c:v>
                </c:pt>
                <c:pt idx="990">
                  <c:v>6.1657999999999999</c:v>
                </c:pt>
                <c:pt idx="991">
                  <c:v>6.1635999999999997</c:v>
                </c:pt>
                <c:pt idx="992">
                  <c:v>6.1618000000000004</c:v>
                </c:pt>
                <c:pt idx="993">
                  <c:v>6.1603000000000003</c:v>
                </c:pt>
                <c:pt idx="994">
                  <c:v>6.1593</c:v>
                </c:pt>
                <c:pt idx="995">
                  <c:v>6.1585999999999999</c:v>
                </c:pt>
                <c:pt idx="996">
                  <c:v>6.1582999999999997</c:v>
                </c:pt>
                <c:pt idx="997">
                  <c:v>6.1585000000000001</c:v>
                </c:pt>
                <c:pt idx="998">
                  <c:v>6.1590999999999996</c:v>
                </c:pt>
                <c:pt idx="999">
                  <c:v>6.1601999999999997</c:v>
                </c:pt>
                <c:pt idx="1000">
                  <c:v>6.1616</c:v>
                </c:pt>
                <c:pt idx="1001">
                  <c:v>6.1635</c:v>
                </c:pt>
                <c:pt idx="1002">
                  <c:v>6.1657000000000002</c:v>
                </c:pt>
                <c:pt idx="1003">
                  <c:v>6.1684000000000001</c:v>
                </c:pt>
                <c:pt idx="1004">
                  <c:v>6.1715</c:v>
                </c:pt>
                <c:pt idx="1005">
                  <c:v>6.1750999999999996</c:v>
                </c:pt>
                <c:pt idx="1006">
                  <c:v>6.1791</c:v>
                </c:pt>
                <c:pt idx="1007">
                  <c:v>6.1836000000000002</c:v>
                </c:pt>
                <c:pt idx="1008">
                  <c:v>6.1885000000000003</c:v>
                </c:pt>
                <c:pt idx="1009">
                  <c:v>6.194</c:v>
                </c:pt>
                <c:pt idx="1010">
                  <c:v>6.1999000000000004</c:v>
                </c:pt>
                <c:pt idx="1011">
                  <c:v>6.2062999999999997</c:v>
                </c:pt>
                <c:pt idx="1012">
                  <c:v>6.2133000000000003</c:v>
                </c:pt>
                <c:pt idx="1013">
                  <c:v>6.2207999999999997</c:v>
                </c:pt>
                <c:pt idx="1014">
                  <c:v>6.2287999999999997</c:v>
                </c:pt>
                <c:pt idx="1015">
                  <c:v>6.2374000000000001</c:v>
                </c:pt>
                <c:pt idx="1016">
                  <c:v>6.2465000000000002</c:v>
                </c:pt>
                <c:pt idx="1017">
                  <c:v>6.2561999999999998</c:v>
                </c:pt>
                <c:pt idx="1018">
                  <c:v>6.2664999999999997</c:v>
                </c:pt>
                <c:pt idx="1019">
                  <c:v>6.2774000000000001</c:v>
                </c:pt>
                <c:pt idx="1020">
                  <c:v>6.2888000000000002</c:v>
                </c:pt>
                <c:pt idx="1021">
                  <c:v>6.3009000000000004</c:v>
                </c:pt>
                <c:pt idx="1022">
                  <c:v>6.3136000000000001</c:v>
                </c:pt>
                <c:pt idx="1023">
                  <c:v>6.3269000000000002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E7-452A-A4FB-C26ED48F95E9}"/>
            </c:ext>
          </c:extLst>
        </c:ser>
        <c:ser>
          <c:idx val="2"/>
          <c:order val="2"/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Sheet1!$C$9:$AML$9</c:f>
              <c:numCache>
                <c:formatCode>General</c:formatCode>
                <c:ptCount val="1024"/>
                <c:pt idx="0">
                  <c:v>8.9501000000000008</c:v>
                </c:pt>
                <c:pt idx="1">
                  <c:v>8.9585000000000008</c:v>
                </c:pt>
                <c:pt idx="2">
                  <c:v>8.9665999999999997</c:v>
                </c:pt>
                <c:pt idx="3">
                  <c:v>8.9743999999999993</c:v>
                </c:pt>
                <c:pt idx="4">
                  <c:v>8.9818999999999996</c:v>
                </c:pt>
                <c:pt idx="5">
                  <c:v>8.9892000000000003</c:v>
                </c:pt>
                <c:pt idx="6">
                  <c:v>8.9962</c:v>
                </c:pt>
                <c:pt idx="7">
                  <c:v>9.0030000000000001</c:v>
                </c:pt>
                <c:pt idx="8">
                  <c:v>9.0096000000000007</c:v>
                </c:pt>
                <c:pt idx="9">
                  <c:v>9.0159000000000002</c:v>
                </c:pt>
                <c:pt idx="10">
                  <c:v>9.0221</c:v>
                </c:pt>
                <c:pt idx="11">
                  <c:v>9.0280000000000005</c:v>
                </c:pt>
                <c:pt idx="12">
                  <c:v>9.0337999999999994</c:v>
                </c:pt>
                <c:pt idx="13">
                  <c:v>9.0394000000000005</c:v>
                </c:pt>
                <c:pt idx="14">
                  <c:v>9.0449000000000002</c:v>
                </c:pt>
                <c:pt idx="15">
                  <c:v>9.0502000000000002</c:v>
                </c:pt>
                <c:pt idx="16">
                  <c:v>9.0554000000000006</c:v>
                </c:pt>
                <c:pt idx="17">
                  <c:v>9.0603999999999996</c:v>
                </c:pt>
                <c:pt idx="18">
                  <c:v>9.0654000000000003</c:v>
                </c:pt>
                <c:pt idx="19">
                  <c:v>9.0702999999999996</c:v>
                </c:pt>
                <c:pt idx="20">
                  <c:v>9.0751000000000008</c:v>
                </c:pt>
                <c:pt idx="21">
                  <c:v>9.0798000000000005</c:v>
                </c:pt>
                <c:pt idx="22">
                  <c:v>9.0845000000000002</c:v>
                </c:pt>
                <c:pt idx="23">
                  <c:v>9.0891000000000002</c:v>
                </c:pt>
                <c:pt idx="24">
                  <c:v>9.0937000000000001</c:v>
                </c:pt>
                <c:pt idx="25">
                  <c:v>9.0982000000000003</c:v>
                </c:pt>
                <c:pt idx="26">
                  <c:v>9.1028000000000002</c:v>
                </c:pt>
                <c:pt idx="27">
                  <c:v>9.1074000000000002</c:v>
                </c:pt>
                <c:pt idx="28">
                  <c:v>9.1119000000000003</c:v>
                </c:pt>
                <c:pt idx="29">
                  <c:v>9.1165000000000003</c:v>
                </c:pt>
                <c:pt idx="30">
                  <c:v>9.1211000000000002</c:v>
                </c:pt>
                <c:pt idx="31">
                  <c:v>9.1257999999999999</c:v>
                </c:pt>
                <c:pt idx="32">
                  <c:v>9.1305999999999994</c:v>
                </c:pt>
                <c:pt idx="33">
                  <c:v>9.1354000000000006</c:v>
                </c:pt>
                <c:pt idx="34">
                  <c:v>9.1403999999999996</c:v>
                </c:pt>
                <c:pt idx="35">
                  <c:v>9.1454000000000004</c:v>
                </c:pt>
                <c:pt idx="36">
                  <c:v>9.1507000000000005</c:v>
                </c:pt>
                <c:pt idx="37">
                  <c:v>9.1560000000000006</c:v>
                </c:pt>
                <c:pt idx="38">
                  <c:v>9.1616</c:v>
                </c:pt>
                <c:pt idx="39">
                  <c:v>9.1673000000000009</c:v>
                </c:pt>
                <c:pt idx="40">
                  <c:v>9.1732999999999993</c:v>
                </c:pt>
                <c:pt idx="41">
                  <c:v>9.1793999999999993</c:v>
                </c:pt>
                <c:pt idx="42">
                  <c:v>9.1858000000000004</c:v>
                </c:pt>
                <c:pt idx="43">
                  <c:v>9.1925000000000008</c:v>
                </c:pt>
                <c:pt idx="44">
                  <c:v>9.1994000000000007</c:v>
                </c:pt>
                <c:pt idx="45">
                  <c:v>9.2065000000000001</c:v>
                </c:pt>
                <c:pt idx="46">
                  <c:v>9.2139000000000006</c:v>
                </c:pt>
                <c:pt idx="47">
                  <c:v>9.2216000000000005</c:v>
                </c:pt>
                <c:pt idx="48">
                  <c:v>9.2294999999999998</c:v>
                </c:pt>
                <c:pt idx="49">
                  <c:v>9.2377000000000002</c:v>
                </c:pt>
                <c:pt idx="50">
                  <c:v>9.2462</c:v>
                </c:pt>
                <c:pt idx="51">
                  <c:v>9.2548999999999992</c:v>
                </c:pt>
                <c:pt idx="52">
                  <c:v>9.2637999999999998</c:v>
                </c:pt>
                <c:pt idx="53">
                  <c:v>9.2728999999999999</c:v>
                </c:pt>
                <c:pt idx="54">
                  <c:v>9.2822999999999993</c:v>
                </c:pt>
                <c:pt idx="55">
                  <c:v>9.2918000000000003</c:v>
                </c:pt>
                <c:pt idx="56">
                  <c:v>9.3016000000000005</c:v>
                </c:pt>
                <c:pt idx="57">
                  <c:v>9.3114000000000008</c:v>
                </c:pt>
                <c:pt idx="58">
                  <c:v>9.3214000000000006</c:v>
                </c:pt>
                <c:pt idx="59">
                  <c:v>9.3315000000000001</c:v>
                </c:pt>
                <c:pt idx="60">
                  <c:v>9.3416999999999994</c:v>
                </c:pt>
                <c:pt idx="61">
                  <c:v>9.3519000000000005</c:v>
                </c:pt>
                <c:pt idx="62">
                  <c:v>9.3620999999999999</c:v>
                </c:pt>
                <c:pt idx="63">
                  <c:v>9.3722999999999992</c:v>
                </c:pt>
                <c:pt idx="64">
                  <c:v>9.3824000000000005</c:v>
                </c:pt>
                <c:pt idx="65">
                  <c:v>9.3925000000000001</c:v>
                </c:pt>
                <c:pt idx="66">
                  <c:v>9.4024999999999999</c:v>
                </c:pt>
                <c:pt idx="67">
                  <c:v>9.4123999999999999</c:v>
                </c:pt>
                <c:pt idx="68">
                  <c:v>9.4222000000000001</c:v>
                </c:pt>
                <c:pt idx="69">
                  <c:v>9.4318000000000008</c:v>
                </c:pt>
                <c:pt idx="70">
                  <c:v>9.4412000000000003</c:v>
                </c:pt>
                <c:pt idx="71">
                  <c:v>9.4504000000000001</c:v>
                </c:pt>
                <c:pt idx="72">
                  <c:v>9.4594000000000005</c:v>
                </c:pt>
                <c:pt idx="73">
                  <c:v>9.4681999999999995</c:v>
                </c:pt>
                <c:pt idx="74">
                  <c:v>9.4768000000000008</c:v>
                </c:pt>
                <c:pt idx="75">
                  <c:v>9.4852000000000007</c:v>
                </c:pt>
                <c:pt idx="76">
                  <c:v>9.4932999999999996</c:v>
                </c:pt>
                <c:pt idx="77">
                  <c:v>9.5012000000000008</c:v>
                </c:pt>
                <c:pt idx="78">
                  <c:v>9.5089000000000006</c:v>
                </c:pt>
                <c:pt idx="79">
                  <c:v>9.5162999999999993</c:v>
                </c:pt>
                <c:pt idx="80">
                  <c:v>9.5236000000000001</c:v>
                </c:pt>
                <c:pt idx="81">
                  <c:v>9.5306999999999995</c:v>
                </c:pt>
                <c:pt idx="82">
                  <c:v>9.5374999999999996</c:v>
                </c:pt>
                <c:pt idx="83">
                  <c:v>9.5442</c:v>
                </c:pt>
                <c:pt idx="84">
                  <c:v>9.5508000000000006</c:v>
                </c:pt>
                <c:pt idx="85">
                  <c:v>9.5571999999999999</c:v>
                </c:pt>
                <c:pt idx="86">
                  <c:v>9.5635999999999992</c:v>
                </c:pt>
                <c:pt idx="87">
                  <c:v>9.5698000000000008</c:v>
                </c:pt>
                <c:pt idx="88">
                  <c:v>9.5760000000000005</c:v>
                </c:pt>
                <c:pt idx="89">
                  <c:v>9.5822000000000003</c:v>
                </c:pt>
                <c:pt idx="90">
                  <c:v>9.5883000000000003</c:v>
                </c:pt>
                <c:pt idx="91">
                  <c:v>9.5944000000000003</c:v>
                </c:pt>
                <c:pt idx="92">
                  <c:v>9.6006</c:v>
                </c:pt>
                <c:pt idx="93">
                  <c:v>9.6067</c:v>
                </c:pt>
                <c:pt idx="94">
                  <c:v>9.6128999999999998</c:v>
                </c:pt>
                <c:pt idx="95">
                  <c:v>9.6191999999999993</c:v>
                </c:pt>
                <c:pt idx="96">
                  <c:v>9.6256000000000004</c:v>
                </c:pt>
                <c:pt idx="97">
                  <c:v>9.6319999999999997</c:v>
                </c:pt>
                <c:pt idx="98">
                  <c:v>9.6385000000000005</c:v>
                </c:pt>
                <c:pt idx="99">
                  <c:v>9.6449999999999996</c:v>
                </c:pt>
                <c:pt idx="100">
                  <c:v>9.6516999999999999</c:v>
                </c:pt>
                <c:pt idx="101">
                  <c:v>9.6584000000000003</c:v>
                </c:pt>
                <c:pt idx="102">
                  <c:v>9.6652000000000005</c:v>
                </c:pt>
                <c:pt idx="103">
                  <c:v>9.6720000000000006</c:v>
                </c:pt>
                <c:pt idx="104">
                  <c:v>9.6789000000000005</c:v>
                </c:pt>
                <c:pt idx="105">
                  <c:v>9.6859000000000002</c:v>
                </c:pt>
                <c:pt idx="106">
                  <c:v>9.6928999999999998</c:v>
                </c:pt>
                <c:pt idx="107">
                  <c:v>9.6998999999999995</c:v>
                </c:pt>
                <c:pt idx="108">
                  <c:v>9.7070000000000007</c:v>
                </c:pt>
                <c:pt idx="109">
                  <c:v>9.7140000000000004</c:v>
                </c:pt>
                <c:pt idx="110">
                  <c:v>9.7209000000000003</c:v>
                </c:pt>
                <c:pt idx="111">
                  <c:v>9.7279</c:v>
                </c:pt>
                <c:pt idx="112">
                  <c:v>9.7347000000000001</c:v>
                </c:pt>
                <c:pt idx="113">
                  <c:v>9.7415000000000003</c:v>
                </c:pt>
                <c:pt idx="114">
                  <c:v>9.7481000000000009</c:v>
                </c:pt>
                <c:pt idx="115">
                  <c:v>9.7545999999999999</c:v>
                </c:pt>
                <c:pt idx="116">
                  <c:v>9.7609999999999992</c:v>
                </c:pt>
                <c:pt idx="117">
                  <c:v>9.7672000000000008</c:v>
                </c:pt>
                <c:pt idx="118">
                  <c:v>9.7731999999999992</c:v>
                </c:pt>
                <c:pt idx="119">
                  <c:v>9.7789999999999999</c:v>
                </c:pt>
                <c:pt idx="120">
                  <c:v>9.7844999999999995</c:v>
                </c:pt>
                <c:pt idx="121">
                  <c:v>9.7898999999999994</c:v>
                </c:pt>
                <c:pt idx="122">
                  <c:v>9.7949999999999999</c:v>
                </c:pt>
                <c:pt idx="123">
                  <c:v>9.7999000000000009</c:v>
                </c:pt>
                <c:pt idx="124">
                  <c:v>9.8045000000000009</c:v>
                </c:pt>
                <c:pt idx="125">
                  <c:v>9.8088999999999995</c:v>
                </c:pt>
                <c:pt idx="126">
                  <c:v>9.8130000000000006</c:v>
                </c:pt>
                <c:pt idx="127">
                  <c:v>9.8169000000000004</c:v>
                </c:pt>
                <c:pt idx="128">
                  <c:v>9.8204999999999991</c:v>
                </c:pt>
                <c:pt idx="129">
                  <c:v>9.8238000000000003</c:v>
                </c:pt>
                <c:pt idx="130">
                  <c:v>9.827</c:v>
                </c:pt>
                <c:pt idx="131">
                  <c:v>9.8299000000000003</c:v>
                </c:pt>
                <c:pt idx="132">
                  <c:v>9.8325999999999993</c:v>
                </c:pt>
                <c:pt idx="133">
                  <c:v>9.8351000000000006</c:v>
                </c:pt>
                <c:pt idx="134">
                  <c:v>9.8375000000000004</c:v>
                </c:pt>
                <c:pt idx="135">
                  <c:v>9.8397000000000006</c:v>
                </c:pt>
                <c:pt idx="136">
                  <c:v>9.8416999999999994</c:v>
                </c:pt>
                <c:pt idx="137">
                  <c:v>9.8436000000000003</c:v>
                </c:pt>
                <c:pt idx="138">
                  <c:v>9.8453999999999997</c:v>
                </c:pt>
                <c:pt idx="139">
                  <c:v>9.8470999999999993</c:v>
                </c:pt>
                <c:pt idx="140">
                  <c:v>9.8488000000000007</c:v>
                </c:pt>
                <c:pt idx="141">
                  <c:v>9.8504000000000005</c:v>
                </c:pt>
                <c:pt idx="142">
                  <c:v>9.8520000000000003</c:v>
                </c:pt>
                <c:pt idx="143">
                  <c:v>9.8536000000000001</c:v>
                </c:pt>
                <c:pt idx="144">
                  <c:v>9.8552</c:v>
                </c:pt>
                <c:pt idx="145">
                  <c:v>9.8568999999999996</c:v>
                </c:pt>
                <c:pt idx="146">
                  <c:v>9.8585999999999991</c:v>
                </c:pt>
                <c:pt idx="147">
                  <c:v>9.8604000000000003</c:v>
                </c:pt>
                <c:pt idx="148">
                  <c:v>9.8624000000000009</c:v>
                </c:pt>
                <c:pt idx="149">
                  <c:v>9.8643999999999998</c:v>
                </c:pt>
                <c:pt idx="150">
                  <c:v>9.8665000000000003</c:v>
                </c:pt>
                <c:pt idx="151">
                  <c:v>9.8689</c:v>
                </c:pt>
                <c:pt idx="152">
                  <c:v>9.8712999999999997</c:v>
                </c:pt>
                <c:pt idx="153">
                  <c:v>9.8740000000000006</c:v>
                </c:pt>
                <c:pt idx="154">
                  <c:v>9.8768999999999991</c:v>
                </c:pt>
                <c:pt idx="155">
                  <c:v>9.8798999999999992</c:v>
                </c:pt>
                <c:pt idx="156">
                  <c:v>9.8832000000000004</c:v>
                </c:pt>
                <c:pt idx="157">
                  <c:v>9.8866999999999994</c:v>
                </c:pt>
                <c:pt idx="158">
                  <c:v>9.8904999999999994</c:v>
                </c:pt>
                <c:pt idx="159">
                  <c:v>9.8945000000000007</c:v>
                </c:pt>
                <c:pt idx="160">
                  <c:v>9.8986999999999998</c:v>
                </c:pt>
                <c:pt idx="161">
                  <c:v>9.9031000000000002</c:v>
                </c:pt>
                <c:pt idx="162">
                  <c:v>9.9077999999999999</c:v>
                </c:pt>
                <c:pt idx="163">
                  <c:v>9.9128000000000007</c:v>
                </c:pt>
                <c:pt idx="164">
                  <c:v>9.9179999999999993</c:v>
                </c:pt>
                <c:pt idx="165">
                  <c:v>9.9234000000000009</c:v>
                </c:pt>
                <c:pt idx="166">
                  <c:v>9.9291</c:v>
                </c:pt>
                <c:pt idx="167">
                  <c:v>9.9350000000000005</c:v>
                </c:pt>
                <c:pt idx="168">
                  <c:v>9.9411000000000005</c:v>
                </c:pt>
                <c:pt idx="169">
                  <c:v>9.9474</c:v>
                </c:pt>
                <c:pt idx="170">
                  <c:v>9.9540000000000006</c:v>
                </c:pt>
                <c:pt idx="171">
                  <c:v>9.9606999999999992</c:v>
                </c:pt>
                <c:pt idx="172">
                  <c:v>9.9677000000000007</c:v>
                </c:pt>
                <c:pt idx="173">
                  <c:v>9.9748000000000001</c:v>
                </c:pt>
                <c:pt idx="174">
                  <c:v>9.9820999999999991</c:v>
                </c:pt>
                <c:pt idx="175">
                  <c:v>9.9895999999999994</c:v>
                </c:pt>
                <c:pt idx="176">
                  <c:v>9.9971999999999994</c:v>
                </c:pt>
                <c:pt idx="177">
                  <c:v>10.004899999999999</c:v>
                </c:pt>
                <c:pt idx="178">
                  <c:v>10.0128</c:v>
                </c:pt>
                <c:pt idx="179">
                  <c:v>10.0207</c:v>
                </c:pt>
                <c:pt idx="180">
                  <c:v>10.0288</c:v>
                </c:pt>
                <c:pt idx="181">
                  <c:v>10.036999999999999</c:v>
                </c:pt>
                <c:pt idx="182">
                  <c:v>10.045199999999999</c:v>
                </c:pt>
                <c:pt idx="183">
                  <c:v>10.0535</c:v>
                </c:pt>
                <c:pt idx="184">
                  <c:v>10.0618</c:v>
                </c:pt>
                <c:pt idx="185">
                  <c:v>10.0702</c:v>
                </c:pt>
                <c:pt idx="186">
                  <c:v>10.0786</c:v>
                </c:pt>
                <c:pt idx="187">
                  <c:v>10.087</c:v>
                </c:pt>
                <c:pt idx="188">
                  <c:v>10.0954</c:v>
                </c:pt>
                <c:pt idx="189">
                  <c:v>10.1038</c:v>
                </c:pt>
                <c:pt idx="190">
                  <c:v>10.1122</c:v>
                </c:pt>
                <c:pt idx="191">
                  <c:v>10.1206</c:v>
                </c:pt>
                <c:pt idx="192">
                  <c:v>10.129</c:v>
                </c:pt>
                <c:pt idx="193">
                  <c:v>10.1373</c:v>
                </c:pt>
                <c:pt idx="194">
                  <c:v>10.1456</c:v>
                </c:pt>
                <c:pt idx="195">
                  <c:v>10.1538</c:v>
                </c:pt>
                <c:pt idx="196">
                  <c:v>10.161999999999999</c:v>
                </c:pt>
                <c:pt idx="197">
                  <c:v>10.170199999999999</c:v>
                </c:pt>
                <c:pt idx="198">
                  <c:v>10.1783</c:v>
                </c:pt>
                <c:pt idx="199">
                  <c:v>10.186399999999999</c:v>
                </c:pt>
                <c:pt idx="200">
                  <c:v>10.1945</c:v>
                </c:pt>
                <c:pt idx="201">
                  <c:v>10.202500000000001</c:v>
                </c:pt>
                <c:pt idx="202">
                  <c:v>10.2105</c:v>
                </c:pt>
                <c:pt idx="203">
                  <c:v>10.218399999999999</c:v>
                </c:pt>
                <c:pt idx="204">
                  <c:v>10.2262</c:v>
                </c:pt>
                <c:pt idx="205">
                  <c:v>10.2339</c:v>
                </c:pt>
                <c:pt idx="206">
                  <c:v>10.2416</c:v>
                </c:pt>
                <c:pt idx="207">
                  <c:v>10.249000000000001</c:v>
                </c:pt>
                <c:pt idx="208">
                  <c:v>10.256399999999999</c:v>
                </c:pt>
                <c:pt idx="209">
                  <c:v>10.2637</c:v>
                </c:pt>
                <c:pt idx="210">
                  <c:v>10.270799999999999</c:v>
                </c:pt>
                <c:pt idx="211">
                  <c:v>10.277699999999999</c:v>
                </c:pt>
                <c:pt idx="212">
                  <c:v>10.284599999999999</c:v>
                </c:pt>
                <c:pt idx="213">
                  <c:v>10.2913</c:v>
                </c:pt>
                <c:pt idx="214">
                  <c:v>10.2979</c:v>
                </c:pt>
                <c:pt idx="215">
                  <c:v>10.3043</c:v>
                </c:pt>
                <c:pt idx="216">
                  <c:v>10.310600000000001</c:v>
                </c:pt>
                <c:pt idx="217">
                  <c:v>10.316800000000001</c:v>
                </c:pt>
                <c:pt idx="218">
                  <c:v>10.322900000000001</c:v>
                </c:pt>
                <c:pt idx="219">
                  <c:v>10.328900000000001</c:v>
                </c:pt>
                <c:pt idx="220">
                  <c:v>10.3347</c:v>
                </c:pt>
                <c:pt idx="221">
                  <c:v>10.340400000000001</c:v>
                </c:pt>
                <c:pt idx="222">
                  <c:v>10.346</c:v>
                </c:pt>
                <c:pt idx="223">
                  <c:v>10.351599999999999</c:v>
                </c:pt>
                <c:pt idx="224">
                  <c:v>10.356999999999999</c:v>
                </c:pt>
                <c:pt idx="225">
                  <c:v>10.362299999999999</c:v>
                </c:pt>
                <c:pt idx="226">
                  <c:v>10.3675</c:v>
                </c:pt>
                <c:pt idx="227">
                  <c:v>10.3726</c:v>
                </c:pt>
                <c:pt idx="228">
                  <c:v>10.377700000000001</c:v>
                </c:pt>
                <c:pt idx="229">
                  <c:v>10.3827</c:v>
                </c:pt>
                <c:pt idx="230">
                  <c:v>10.387599999999999</c:v>
                </c:pt>
                <c:pt idx="231">
                  <c:v>10.3924</c:v>
                </c:pt>
                <c:pt idx="232">
                  <c:v>10.3972</c:v>
                </c:pt>
                <c:pt idx="233">
                  <c:v>10.4018</c:v>
                </c:pt>
                <c:pt idx="234">
                  <c:v>10.406499999999999</c:v>
                </c:pt>
                <c:pt idx="235">
                  <c:v>10.411</c:v>
                </c:pt>
                <c:pt idx="236">
                  <c:v>10.4155</c:v>
                </c:pt>
                <c:pt idx="237">
                  <c:v>10.4199</c:v>
                </c:pt>
                <c:pt idx="238">
                  <c:v>10.424199999999999</c:v>
                </c:pt>
                <c:pt idx="239">
                  <c:v>10.4285</c:v>
                </c:pt>
                <c:pt idx="240">
                  <c:v>10.432700000000001</c:v>
                </c:pt>
                <c:pt idx="241">
                  <c:v>10.4368</c:v>
                </c:pt>
                <c:pt idx="242">
                  <c:v>10.440799999999999</c:v>
                </c:pt>
                <c:pt idx="243">
                  <c:v>10.444800000000001</c:v>
                </c:pt>
                <c:pt idx="244">
                  <c:v>10.448700000000001</c:v>
                </c:pt>
                <c:pt idx="245">
                  <c:v>10.452500000000001</c:v>
                </c:pt>
                <c:pt idx="246">
                  <c:v>10.456199999999999</c:v>
                </c:pt>
                <c:pt idx="247">
                  <c:v>10.4598</c:v>
                </c:pt>
                <c:pt idx="248">
                  <c:v>10.4633</c:v>
                </c:pt>
                <c:pt idx="249">
                  <c:v>10.466699999999999</c:v>
                </c:pt>
                <c:pt idx="250">
                  <c:v>10.47</c:v>
                </c:pt>
                <c:pt idx="251">
                  <c:v>10.473100000000001</c:v>
                </c:pt>
                <c:pt idx="252">
                  <c:v>10.475899999999999</c:v>
                </c:pt>
                <c:pt idx="253">
                  <c:v>10.4785</c:v>
                </c:pt>
                <c:pt idx="254">
                  <c:v>10.480700000000001</c:v>
                </c:pt>
                <c:pt idx="255">
                  <c:v>10.482699999999999</c:v>
                </c:pt>
                <c:pt idx="256">
                  <c:v>10.484299999999999</c:v>
                </c:pt>
                <c:pt idx="257">
                  <c:v>10.4856</c:v>
                </c:pt>
                <c:pt idx="258">
                  <c:v>10.486599999999999</c:v>
                </c:pt>
                <c:pt idx="259">
                  <c:v>10.487299999999999</c:v>
                </c:pt>
                <c:pt idx="260">
                  <c:v>10.4878</c:v>
                </c:pt>
                <c:pt idx="261">
                  <c:v>10.4879</c:v>
                </c:pt>
                <c:pt idx="262">
                  <c:v>10.4878</c:v>
                </c:pt>
                <c:pt idx="263">
                  <c:v>10.487400000000001</c:v>
                </c:pt>
                <c:pt idx="264">
                  <c:v>10.486699999999999</c:v>
                </c:pt>
                <c:pt idx="265">
                  <c:v>10.485900000000001</c:v>
                </c:pt>
                <c:pt idx="266">
                  <c:v>10.4848</c:v>
                </c:pt>
                <c:pt idx="267">
                  <c:v>10.483599999999999</c:v>
                </c:pt>
                <c:pt idx="268">
                  <c:v>10.482099999999999</c:v>
                </c:pt>
                <c:pt idx="269">
                  <c:v>10.480599999999999</c:v>
                </c:pt>
                <c:pt idx="270">
                  <c:v>10.478899999999999</c:v>
                </c:pt>
                <c:pt idx="271">
                  <c:v>10.477</c:v>
                </c:pt>
                <c:pt idx="272">
                  <c:v>10.475200000000001</c:v>
                </c:pt>
                <c:pt idx="273">
                  <c:v>10.4732</c:v>
                </c:pt>
                <c:pt idx="274">
                  <c:v>10.471299999999999</c:v>
                </c:pt>
                <c:pt idx="275">
                  <c:v>10.4693</c:v>
                </c:pt>
                <c:pt idx="276">
                  <c:v>10.4673</c:v>
                </c:pt>
                <c:pt idx="277">
                  <c:v>10.465400000000001</c:v>
                </c:pt>
                <c:pt idx="278">
                  <c:v>10.4635</c:v>
                </c:pt>
                <c:pt idx="279">
                  <c:v>10.461600000000001</c:v>
                </c:pt>
                <c:pt idx="280">
                  <c:v>10.4598</c:v>
                </c:pt>
                <c:pt idx="281">
                  <c:v>10.4581</c:v>
                </c:pt>
                <c:pt idx="282">
                  <c:v>10.4565</c:v>
                </c:pt>
                <c:pt idx="283">
                  <c:v>10.4549</c:v>
                </c:pt>
                <c:pt idx="284">
                  <c:v>10.4535</c:v>
                </c:pt>
                <c:pt idx="285">
                  <c:v>10.4521</c:v>
                </c:pt>
                <c:pt idx="286">
                  <c:v>10.450699999999999</c:v>
                </c:pt>
                <c:pt idx="287">
                  <c:v>10.4495</c:v>
                </c:pt>
                <c:pt idx="288">
                  <c:v>10.4483</c:v>
                </c:pt>
                <c:pt idx="289">
                  <c:v>10.447100000000001</c:v>
                </c:pt>
                <c:pt idx="290">
                  <c:v>10.446</c:v>
                </c:pt>
                <c:pt idx="291">
                  <c:v>10.445</c:v>
                </c:pt>
                <c:pt idx="292">
                  <c:v>10.443899999999999</c:v>
                </c:pt>
                <c:pt idx="293">
                  <c:v>10.4428</c:v>
                </c:pt>
                <c:pt idx="294">
                  <c:v>10.441599999999999</c:v>
                </c:pt>
                <c:pt idx="295">
                  <c:v>10.4405</c:v>
                </c:pt>
                <c:pt idx="296">
                  <c:v>10.4392</c:v>
                </c:pt>
                <c:pt idx="297">
                  <c:v>10.437799999999999</c:v>
                </c:pt>
                <c:pt idx="298">
                  <c:v>10.436399999999999</c:v>
                </c:pt>
                <c:pt idx="299">
                  <c:v>10.434699999999999</c:v>
                </c:pt>
                <c:pt idx="300">
                  <c:v>10.433</c:v>
                </c:pt>
                <c:pt idx="301">
                  <c:v>10.431000000000001</c:v>
                </c:pt>
                <c:pt idx="302">
                  <c:v>10.428800000000001</c:v>
                </c:pt>
                <c:pt idx="303">
                  <c:v>10.426399999999999</c:v>
                </c:pt>
                <c:pt idx="304">
                  <c:v>10.4237</c:v>
                </c:pt>
                <c:pt idx="305">
                  <c:v>10.4208</c:v>
                </c:pt>
                <c:pt idx="306">
                  <c:v>10.4177</c:v>
                </c:pt>
                <c:pt idx="307">
                  <c:v>10.414400000000001</c:v>
                </c:pt>
                <c:pt idx="308">
                  <c:v>10.4109</c:v>
                </c:pt>
                <c:pt idx="309">
                  <c:v>10.407299999999999</c:v>
                </c:pt>
                <c:pt idx="310">
                  <c:v>10.403499999999999</c:v>
                </c:pt>
                <c:pt idx="311">
                  <c:v>10.3995</c:v>
                </c:pt>
                <c:pt idx="312">
                  <c:v>10.395300000000001</c:v>
                </c:pt>
                <c:pt idx="313">
                  <c:v>10.3911</c:v>
                </c:pt>
                <c:pt idx="314">
                  <c:v>10.386800000000001</c:v>
                </c:pt>
                <c:pt idx="315">
                  <c:v>10.382300000000001</c:v>
                </c:pt>
                <c:pt idx="316">
                  <c:v>10.377800000000001</c:v>
                </c:pt>
                <c:pt idx="317">
                  <c:v>10.3733</c:v>
                </c:pt>
                <c:pt idx="318">
                  <c:v>10.3687</c:v>
                </c:pt>
                <c:pt idx="319">
                  <c:v>10.364100000000001</c:v>
                </c:pt>
                <c:pt idx="320">
                  <c:v>10.359500000000001</c:v>
                </c:pt>
                <c:pt idx="321">
                  <c:v>10.354900000000001</c:v>
                </c:pt>
                <c:pt idx="322">
                  <c:v>10.3504</c:v>
                </c:pt>
                <c:pt idx="323">
                  <c:v>10.346</c:v>
                </c:pt>
                <c:pt idx="324">
                  <c:v>10.3416</c:v>
                </c:pt>
                <c:pt idx="325">
                  <c:v>10.337299999999999</c:v>
                </c:pt>
                <c:pt idx="326">
                  <c:v>10.3332</c:v>
                </c:pt>
                <c:pt idx="327">
                  <c:v>10.3291</c:v>
                </c:pt>
                <c:pt idx="328">
                  <c:v>10.325200000000001</c:v>
                </c:pt>
                <c:pt idx="329">
                  <c:v>10.3215</c:v>
                </c:pt>
                <c:pt idx="330">
                  <c:v>10.3179</c:v>
                </c:pt>
                <c:pt idx="331">
                  <c:v>10.314399999999999</c:v>
                </c:pt>
                <c:pt idx="332">
                  <c:v>10.311</c:v>
                </c:pt>
                <c:pt idx="333">
                  <c:v>10.3078</c:v>
                </c:pt>
                <c:pt idx="334">
                  <c:v>10.3047</c:v>
                </c:pt>
                <c:pt idx="335">
                  <c:v>10.3018</c:v>
                </c:pt>
                <c:pt idx="336">
                  <c:v>10.298999999999999</c:v>
                </c:pt>
                <c:pt idx="337">
                  <c:v>10.2963</c:v>
                </c:pt>
                <c:pt idx="338">
                  <c:v>10.293699999999999</c:v>
                </c:pt>
                <c:pt idx="339">
                  <c:v>10.2913</c:v>
                </c:pt>
                <c:pt idx="340">
                  <c:v>10.2889</c:v>
                </c:pt>
                <c:pt idx="341">
                  <c:v>10.2867</c:v>
                </c:pt>
                <c:pt idx="342">
                  <c:v>10.2845</c:v>
                </c:pt>
                <c:pt idx="343">
                  <c:v>10.282399999999999</c:v>
                </c:pt>
                <c:pt idx="344">
                  <c:v>10.2804</c:v>
                </c:pt>
                <c:pt idx="345">
                  <c:v>10.278499999999999</c:v>
                </c:pt>
                <c:pt idx="346">
                  <c:v>10.2766</c:v>
                </c:pt>
                <c:pt idx="347">
                  <c:v>10.274799999999999</c:v>
                </c:pt>
                <c:pt idx="348">
                  <c:v>10.273</c:v>
                </c:pt>
                <c:pt idx="349">
                  <c:v>10.2712</c:v>
                </c:pt>
                <c:pt idx="350">
                  <c:v>10.269500000000001</c:v>
                </c:pt>
                <c:pt idx="351">
                  <c:v>10.267799999999999</c:v>
                </c:pt>
                <c:pt idx="352">
                  <c:v>10.2661</c:v>
                </c:pt>
                <c:pt idx="353">
                  <c:v>10.2644</c:v>
                </c:pt>
                <c:pt idx="354">
                  <c:v>10.262599999999999</c:v>
                </c:pt>
                <c:pt idx="355">
                  <c:v>10.260899999999999</c:v>
                </c:pt>
                <c:pt idx="356">
                  <c:v>10.2592</c:v>
                </c:pt>
                <c:pt idx="357">
                  <c:v>10.257400000000001</c:v>
                </c:pt>
                <c:pt idx="358">
                  <c:v>10.2555</c:v>
                </c:pt>
                <c:pt idx="359">
                  <c:v>10.2536</c:v>
                </c:pt>
                <c:pt idx="360">
                  <c:v>10.2517</c:v>
                </c:pt>
                <c:pt idx="361">
                  <c:v>10.249700000000001</c:v>
                </c:pt>
                <c:pt idx="362">
                  <c:v>10.2476</c:v>
                </c:pt>
                <c:pt idx="363">
                  <c:v>10.2453</c:v>
                </c:pt>
                <c:pt idx="364">
                  <c:v>10.243</c:v>
                </c:pt>
                <c:pt idx="365">
                  <c:v>10.240600000000001</c:v>
                </c:pt>
                <c:pt idx="366">
                  <c:v>10.238</c:v>
                </c:pt>
                <c:pt idx="367">
                  <c:v>10.235300000000001</c:v>
                </c:pt>
                <c:pt idx="368">
                  <c:v>10.2324</c:v>
                </c:pt>
                <c:pt idx="369">
                  <c:v>10.2294</c:v>
                </c:pt>
                <c:pt idx="370">
                  <c:v>10.226100000000001</c:v>
                </c:pt>
                <c:pt idx="371">
                  <c:v>10.2227</c:v>
                </c:pt>
                <c:pt idx="372">
                  <c:v>10.218999999999999</c:v>
                </c:pt>
                <c:pt idx="373">
                  <c:v>10.215199999999999</c:v>
                </c:pt>
                <c:pt idx="374">
                  <c:v>10.2111</c:v>
                </c:pt>
                <c:pt idx="375">
                  <c:v>10.206799999999999</c:v>
                </c:pt>
                <c:pt idx="376">
                  <c:v>10.202299999999999</c:v>
                </c:pt>
                <c:pt idx="377">
                  <c:v>10.1975</c:v>
                </c:pt>
                <c:pt idx="378">
                  <c:v>10.192399999999999</c:v>
                </c:pt>
                <c:pt idx="379">
                  <c:v>10.187100000000001</c:v>
                </c:pt>
                <c:pt idx="380">
                  <c:v>10.1815</c:v>
                </c:pt>
                <c:pt idx="381">
                  <c:v>10.175599999999999</c:v>
                </c:pt>
                <c:pt idx="382">
                  <c:v>10.1694</c:v>
                </c:pt>
                <c:pt idx="383">
                  <c:v>10.163</c:v>
                </c:pt>
                <c:pt idx="384">
                  <c:v>10.1562</c:v>
                </c:pt>
                <c:pt idx="385">
                  <c:v>10.1492</c:v>
                </c:pt>
                <c:pt idx="386">
                  <c:v>10.1419</c:v>
                </c:pt>
                <c:pt idx="387">
                  <c:v>10.1343</c:v>
                </c:pt>
                <c:pt idx="388">
                  <c:v>10.1265</c:v>
                </c:pt>
                <c:pt idx="389">
                  <c:v>10.118399999999999</c:v>
                </c:pt>
                <c:pt idx="390">
                  <c:v>10.110099999999999</c:v>
                </c:pt>
                <c:pt idx="391">
                  <c:v>10.101599999999999</c:v>
                </c:pt>
                <c:pt idx="392">
                  <c:v>10.0929</c:v>
                </c:pt>
                <c:pt idx="393">
                  <c:v>10.084</c:v>
                </c:pt>
                <c:pt idx="394">
                  <c:v>10.0749</c:v>
                </c:pt>
                <c:pt idx="395">
                  <c:v>10.0657</c:v>
                </c:pt>
                <c:pt idx="396">
                  <c:v>10.0564</c:v>
                </c:pt>
                <c:pt idx="397">
                  <c:v>10.047000000000001</c:v>
                </c:pt>
                <c:pt idx="398">
                  <c:v>10.0375</c:v>
                </c:pt>
                <c:pt idx="399">
                  <c:v>10.028</c:v>
                </c:pt>
                <c:pt idx="400">
                  <c:v>10.0184</c:v>
                </c:pt>
                <c:pt idx="401">
                  <c:v>10.008900000000001</c:v>
                </c:pt>
                <c:pt idx="402">
                  <c:v>9.9992999999999999</c:v>
                </c:pt>
                <c:pt idx="403">
                  <c:v>9.9898000000000007</c:v>
                </c:pt>
                <c:pt idx="404">
                  <c:v>9.9803999999999995</c:v>
                </c:pt>
                <c:pt idx="405">
                  <c:v>9.9710999999999999</c:v>
                </c:pt>
                <c:pt idx="406">
                  <c:v>9.9619</c:v>
                </c:pt>
                <c:pt idx="407">
                  <c:v>9.9527999999999999</c:v>
                </c:pt>
                <c:pt idx="408">
                  <c:v>9.9438999999999993</c:v>
                </c:pt>
                <c:pt idx="409">
                  <c:v>9.9352</c:v>
                </c:pt>
                <c:pt idx="410">
                  <c:v>9.9268000000000001</c:v>
                </c:pt>
                <c:pt idx="411">
                  <c:v>9.9184999999999999</c:v>
                </c:pt>
                <c:pt idx="412">
                  <c:v>9.9105000000000008</c:v>
                </c:pt>
                <c:pt idx="413">
                  <c:v>9.9027999999999992</c:v>
                </c:pt>
                <c:pt idx="414">
                  <c:v>9.8953000000000007</c:v>
                </c:pt>
                <c:pt idx="415">
                  <c:v>9.8881999999999994</c:v>
                </c:pt>
                <c:pt idx="416">
                  <c:v>9.8812999999999995</c:v>
                </c:pt>
                <c:pt idx="417">
                  <c:v>9.8748000000000005</c:v>
                </c:pt>
                <c:pt idx="418">
                  <c:v>9.8685000000000009</c:v>
                </c:pt>
                <c:pt idx="419">
                  <c:v>9.8626000000000005</c:v>
                </c:pt>
                <c:pt idx="420">
                  <c:v>9.8568999999999996</c:v>
                </c:pt>
                <c:pt idx="421">
                  <c:v>9.8515999999999995</c:v>
                </c:pt>
                <c:pt idx="422">
                  <c:v>9.8465000000000007</c:v>
                </c:pt>
                <c:pt idx="423">
                  <c:v>9.8417999999999992</c:v>
                </c:pt>
                <c:pt idx="424">
                  <c:v>9.8373000000000008</c:v>
                </c:pt>
                <c:pt idx="425">
                  <c:v>9.8330000000000002</c:v>
                </c:pt>
                <c:pt idx="426">
                  <c:v>9.8290000000000006</c:v>
                </c:pt>
                <c:pt idx="427">
                  <c:v>9.8252000000000006</c:v>
                </c:pt>
                <c:pt idx="428">
                  <c:v>9.8216000000000001</c:v>
                </c:pt>
                <c:pt idx="429">
                  <c:v>9.8180999999999994</c:v>
                </c:pt>
                <c:pt idx="430">
                  <c:v>9.8148</c:v>
                </c:pt>
                <c:pt idx="431">
                  <c:v>9.8116000000000003</c:v>
                </c:pt>
                <c:pt idx="432">
                  <c:v>9.8085000000000004</c:v>
                </c:pt>
                <c:pt idx="433">
                  <c:v>9.8055000000000003</c:v>
                </c:pt>
                <c:pt idx="434">
                  <c:v>9.8025000000000002</c:v>
                </c:pt>
                <c:pt idx="435">
                  <c:v>9.7995000000000001</c:v>
                </c:pt>
                <c:pt idx="436">
                  <c:v>9.7964000000000002</c:v>
                </c:pt>
                <c:pt idx="437">
                  <c:v>9.7934000000000001</c:v>
                </c:pt>
                <c:pt idx="438">
                  <c:v>9.7903000000000002</c:v>
                </c:pt>
                <c:pt idx="439">
                  <c:v>9.7871000000000006</c:v>
                </c:pt>
                <c:pt idx="440">
                  <c:v>9.7837999999999994</c:v>
                </c:pt>
                <c:pt idx="441">
                  <c:v>9.7804000000000002</c:v>
                </c:pt>
                <c:pt idx="442">
                  <c:v>9.7767999999999997</c:v>
                </c:pt>
                <c:pt idx="443">
                  <c:v>9.7729999999999997</c:v>
                </c:pt>
                <c:pt idx="444">
                  <c:v>9.7690999999999999</c:v>
                </c:pt>
                <c:pt idx="445">
                  <c:v>9.7649000000000008</c:v>
                </c:pt>
                <c:pt idx="446">
                  <c:v>9.7606000000000002</c:v>
                </c:pt>
                <c:pt idx="447">
                  <c:v>9.7559000000000005</c:v>
                </c:pt>
                <c:pt idx="448">
                  <c:v>9.7510999999999992</c:v>
                </c:pt>
                <c:pt idx="449">
                  <c:v>9.7459000000000007</c:v>
                </c:pt>
                <c:pt idx="450">
                  <c:v>9.7405000000000008</c:v>
                </c:pt>
                <c:pt idx="451">
                  <c:v>9.7348999999999997</c:v>
                </c:pt>
                <c:pt idx="452">
                  <c:v>9.7288999999999994</c:v>
                </c:pt>
                <c:pt idx="453">
                  <c:v>9.7226999999999997</c:v>
                </c:pt>
                <c:pt idx="454">
                  <c:v>9.7161000000000008</c:v>
                </c:pt>
                <c:pt idx="455">
                  <c:v>9.7093000000000007</c:v>
                </c:pt>
                <c:pt idx="456">
                  <c:v>9.7021999999999995</c:v>
                </c:pt>
                <c:pt idx="457">
                  <c:v>9.6948000000000008</c:v>
                </c:pt>
                <c:pt idx="458">
                  <c:v>9.6872000000000007</c:v>
                </c:pt>
                <c:pt idx="459">
                  <c:v>9.6791999999999998</c:v>
                </c:pt>
                <c:pt idx="460">
                  <c:v>9.6709999999999994</c:v>
                </c:pt>
                <c:pt idx="461">
                  <c:v>9.6625999999999994</c:v>
                </c:pt>
                <c:pt idx="462">
                  <c:v>9.6539000000000001</c:v>
                </c:pt>
                <c:pt idx="463">
                  <c:v>9.6448999999999998</c:v>
                </c:pt>
                <c:pt idx="464">
                  <c:v>9.6356999999999999</c:v>
                </c:pt>
                <c:pt idx="465">
                  <c:v>9.6263000000000005</c:v>
                </c:pt>
                <c:pt idx="466">
                  <c:v>9.6166999999999998</c:v>
                </c:pt>
                <c:pt idx="467">
                  <c:v>9.6067999999999998</c:v>
                </c:pt>
                <c:pt idx="468">
                  <c:v>9.5968</c:v>
                </c:pt>
                <c:pt idx="469">
                  <c:v>9.5866000000000007</c:v>
                </c:pt>
                <c:pt idx="470">
                  <c:v>9.5762999999999998</c:v>
                </c:pt>
                <c:pt idx="471">
                  <c:v>9.5657999999999994</c:v>
                </c:pt>
                <c:pt idx="472">
                  <c:v>9.5550999999999995</c:v>
                </c:pt>
                <c:pt idx="473">
                  <c:v>9.5443999999999996</c:v>
                </c:pt>
                <c:pt idx="474">
                  <c:v>9.5335000000000001</c:v>
                </c:pt>
                <c:pt idx="475">
                  <c:v>9.5226000000000006</c:v>
                </c:pt>
                <c:pt idx="476">
                  <c:v>9.5115999999999996</c:v>
                </c:pt>
                <c:pt idx="477">
                  <c:v>9.5005000000000006</c:v>
                </c:pt>
                <c:pt idx="478">
                  <c:v>9.4893999999999998</c:v>
                </c:pt>
                <c:pt idx="479">
                  <c:v>9.4783000000000008</c:v>
                </c:pt>
                <c:pt idx="480">
                  <c:v>9.4672000000000001</c:v>
                </c:pt>
                <c:pt idx="481">
                  <c:v>9.4560999999999993</c:v>
                </c:pt>
                <c:pt idx="482">
                  <c:v>9.4450000000000003</c:v>
                </c:pt>
                <c:pt idx="483">
                  <c:v>9.4339999999999993</c:v>
                </c:pt>
                <c:pt idx="484">
                  <c:v>9.423</c:v>
                </c:pt>
                <c:pt idx="485">
                  <c:v>9.4122000000000003</c:v>
                </c:pt>
                <c:pt idx="486">
                  <c:v>9.4014000000000006</c:v>
                </c:pt>
                <c:pt idx="487">
                  <c:v>9.3908000000000005</c:v>
                </c:pt>
                <c:pt idx="488">
                  <c:v>9.3803000000000001</c:v>
                </c:pt>
                <c:pt idx="489">
                  <c:v>9.3699999999999992</c:v>
                </c:pt>
                <c:pt idx="490">
                  <c:v>9.3598999999999997</c:v>
                </c:pt>
                <c:pt idx="491">
                  <c:v>9.3498999999999999</c:v>
                </c:pt>
                <c:pt idx="492">
                  <c:v>9.3400999999999996</c:v>
                </c:pt>
                <c:pt idx="493">
                  <c:v>9.3306000000000004</c:v>
                </c:pt>
                <c:pt idx="494">
                  <c:v>9.3211999999999993</c:v>
                </c:pt>
                <c:pt idx="495">
                  <c:v>9.3120999999999992</c:v>
                </c:pt>
                <c:pt idx="496">
                  <c:v>9.3032000000000004</c:v>
                </c:pt>
                <c:pt idx="497">
                  <c:v>9.2944999999999993</c:v>
                </c:pt>
                <c:pt idx="498">
                  <c:v>9.2859999999999996</c:v>
                </c:pt>
                <c:pt idx="499">
                  <c:v>9.2777999999999992</c:v>
                </c:pt>
                <c:pt idx="500">
                  <c:v>9.2698</c:v>
                </c:pt>
                <c:pt idx="501">
                  <c:v>9.2620000000000005</c:v>
                </c:pt>
                <c:pt idx="502">
                  <c:v>9.2544000000000004</c:v>
                </c:pt>
                <c:pt idx="503">
                  <c:v>9.2469999999999999</c:v>
                </c:pt>
                <c:pt idx="504">
                  <c:v>9.2396999999999991</c:v>
                </c:pt>
                <c:pt idx="505">
                  <c:v>9.2326999999999995</c:v>
                </c:pt>
                <c:pt idx="506">
                  <c:v>9.2256999999999998</c:v>
                </c:pt>
                <c:pt idx="507">
                  <c:v>9.2188999999999997</c:v>
                </c:pt>
                <c:pt idx="508">
                  <c:v>9.2121999999999993</c:v>
                </c:pt>
                <c:pt idx="509">
                  <c:v>9.2056000000000004</c:v>
                </c:pt>
                <c:pt idx="510">
                  <c:v>9.1990999999999996</c:v>
                </c:pt>
                <c:pt idx="511">
                  <c:v>9.1926000000000005</c:v>
                </c:pt>
                <c:pt idx="512">
                  <c:v>9.1860999999999997</c:v>
                </c:pt>
                <c:pt idx="513">
                  <c:v>9.1796000000000006</c:v>
                </c:pt>
                <c:pt idx="514">
                  <c:v>9.1730999999999998</c:v>
                </c:pt>
                <c:pt idx="515">
                  <c:v>9.1666000000000007</c:v>
                </c:pt>
                <c:pt idx="516">
                  <c:v>9.16</c:v>
                </c:pt>
                <c:pt idx="517">
                  <c:v>9.1532999999999998</c:v>
                </c:pt>
                <c:pt idx="518">
                  <c:v>9.1464999999999996</c:v>
                </c:pt>
                <c:pt idx="519">
                  <c:v>9.1396999999999995</c:v>
                </c:pt>
                <c:pt idx="520">
                  <c:v>9.1326999999999998</c:v>
                </c:pt>
                <c:pt idx="521">
                  <c:v>9.1255000000000006</c:v>
                </c:pt>
                <c:pt idx="522">
                  <c:v>9.1182999999999996</c:v>
                </c:pt>
                <c:pt idx="523">
                  <c:v>9.1107999999999993</c:v>
                </c:pt>
                <c:pt idx="524">
                  <c:v>9.1031999999999993</c:v>
                </c:pt>
                <c:pt idx="525">
                  <c:v>9.0953999999999997</c:v>
                </c:pt>
                <c:pt idx="526">
                  <c:v>9.0874000000000006</c:v>
                </c:pt>
                <c:pt idx="527">
                  <c:v>9.0792000000000002</c:v>
                </c:pt>
                <c:pt idx="528">
                  <c:v>9.0709</c:v>
                </c:pt>
                <c:pt idx="529">
                  <c:v>9.0623000000000005</c:v>
                </c:pt>
                <c:pt idx="530">
                  <c:v>9.0535999999999994</c:v>
                </c:pt>
                <c:pt idx="531">
                  <c:v>9.0447000000000006</c:v>
                </c:pt>
                <c:pt idx="532">
                  <c:v>9.0355000000000008</c:v>
                </c:pt>
                <c:pt idx="533">
                  <c:v>9.0261999999999993</c:v>
                </c:pt>
                <c:pt idx="534">
                  <c:v>9.0167000000000002</c:v>
                </c:pt>
                <c:pt idx="535">
                  <c:v>9.0069999999999997</c:v>
                </c:pt>
                <c:pt idx="536">
                  <c:v>8.9971999999999994</c:v>
                </c:pt>
                <c:pt idx="537">
                  <c:v>8.9870999999999999</c:v>
                </c:pt>
                <c:pt idx="538">
                  <c:v>8.9769000000000005</c:v>
                </c:pt>
                <c:pt idx="539">
                  <c:v>8.9665999999999997</c:v>
                </c:pt>
                <c:pt idx="540">
                  <c:v>8.9560999999999993</c:v>
                </c:pt>
                <c:pt idx="541">
                  <c:v>8.9453999999999994</c:v>
                </c:pt>
                <c:pt idx="542">
                  <c:v>8.9345999999999997</c:v>
                </c:pt>
                <c:pt idx="543">
                  <c:v>8.9235989999999994</c:v>
                </c:pt>
                <c:pt idx="544">
                  <c:v>8.9124990000000004</c:v>
                </c:pt>
                <c:pt idx="545">
                  <c:v>8.9011990000000001</c:v>
                </c:pt>
                <c:pt idx="546">
                  <c:v>8.8897999999999993</c:v>
                </c:pt>
                <c:pt idx="547">
                  <c:v>8.8781999999999996</c:v>
                </c:pt>
                <c:pt idx="548">
                  <c:v>8.8665000000000003</c:v>
                </c:pt>
                <c:pt idx="549">
                  <c:v>8.8545999999999996</c:v>
                </c:pt>
                <c:pt idx="550">
                  <c:v>8.8425999999999991</c:v>
                </c:pt>
                <c:pt idx="551">
                  <c:v>8.8303999999999991</c:v>
                </c:pt>
                <c:pt idx="552">
                  <c:v>8.8180999999999994</c:v>
                </c:pt>
                <c:pt idx="553">
                  <c:v>8.8056000000000001</c:v>
                </c:pt>
                <c:pt idx="554">
                  <c:v>8.7928999999999995</c:v>
                </c:pt>
                <c:pt idx="555">
                  <c:v>8.7800999999999991</c:v>
                </c:pt>
                <c:pt idx="556">
                  <c:v>8.7669999999999995</c:v>
                </c:pt>
                <c:pt idx="557">
                  <c:v>8.7538999999999998</c:v>
                </c:pt>
                <c:pt idx="558">
                  <c:v>8.7405000000000008</c:v>
                </c:pt>
                <c:pt idx="559">
                  <c:v>8.7270000000000003</c:v>
                </c:pt>
                <c:pt idx="560">
                  <c:v>8.7133000000000003</c:v>
                </c:pt>
                <c:pt idx="561">
                  <c:v>8.6995000000000005</c:v>
                </c:pt>
                <c:pt idx="562">
                  <c:v>8.6854999999999993</c:v>
                </c:pt>
                <c:pt idx="563">
                  <c:v>8.6713000000000005</c:v>
                </c:pt>
                <c:pt idx="564">
                  <c:v>8.657</c:v>
                </c:pt>
                <c:pt idx="565">
                  <c:v>8.6425000000000001</c:v>
                </c:pt>
                <c:pt idx="566">
                  <c:v>8.6280000000000001</c:v>
                </c:pt>
                <c:pt idx="567">
                  <c:v>8.6133000000000006</c:v>
                </c:pt>
                <c:pt idx="568">
                  <c:v>8.5984999999999996</c:v>
                </c:pt>
                <c:pt idx="569">
                  <c:v>8.5836000000000006</c:v>
                </c:pt>
                <c:pt idx="570">
                  <c:v>8.5686</c:v>
                </c:pt>
                <c:pt idx="571">
                  <c:v>8.5535999999999994</c:v>
                </c:pt>
                <c:pt idx="572">
                  <c:v>8.5384999999999991</c:v>
                </c:pt>
                <c:pt idx="573">
                  <c:v>8.5234000000000005</c:v>
                </c:pt>
                <c:pt idx="574">
                  <c:v>8.5083000000000002</c:v>
                </c:pt>
                <c:pt idx="575">
                  <c:v>8.4931999999999999</c:v>
                </c:pt>
                <c:pt idx="576">
                  <c:v>8.4781999999999993</c:v>
                </c:pt>
                <c:pt idx="577">
                  <c:v>8.4632000000000005</c:v>
                </c:pt>
                <c:pt idx="578">
                  <c:v>8.4481999999999999</c:v>
                </c:pt>
                <c:pt idx="579">
                  <c:v>8.4332999999999991</c:v>
                </c:pt>
                <c:pt idx="580">
                  <c:v>8.4184999999999999</c:v>
                </c:pt>
                <c:pt idx="581">
                  <c:v>8.4039000000000001</c:v>
                </c:pt>
                <c:pt idx="582">
                  <c:v>8.3894000000000002</c:v>
                </c:pt>
                <c:pt idx="583">
                  <c:v>8.375</c:v>
                </c:pt>
                <c:pt idx="584">
                  <c:v>8.3607999999999993</c:v>
                </c:pt>
                <c:pt idx="585">
                  <c:v>8.3467000000000002</c:v>
                </c:pt>
                <c:pt idx="586">
                  <c:v>8.3329000000000004</c:v>
                </c:pt>
                <c:pt idx="587">
                  <c:v>8.3193000000000001</c:v>
                </c:pt>
                <c:pt idx="588">
                  <c:v>8.3058999999999994</c:v>
                </c:pt>
                <c:pt idx="589">
                  <c:v>8.2927999999999997</c:v>
                </c:pt>
                <c:pt idx="590">
                  <c:v>8.2799999999999994</c:v>
                </c:pt>
                <c:pt idx="591">
                  <c:v>8.2674000000000003</c:v>
                </c:pt>
                <c:pt idx="592">
                  <c:v>8.2551000000000005</c:v>
                </c:pt>
                <c:pt idx="593">
                  <c:v>8.2431000000000001</c:v>
                </c:pt>
                <c:pt idx="594">
                  <c:v>8.2314000000000007</c:v>
                </c:pt>
                <c:pt idx="595">
                  <c:v>8.2201000000000004</c:v>
                </c:pt>
                <c:pt idx="596">
                  <c:v>8.2090999999999994</c:v>
                </c:pt>
                <c:pt idx="597">
                  <c:v>8.1984999999999992</c:v>
                </c:pt>
                <c:pt idx="598">
                  <c:v>8.1882000000000001</c:v>
                </c:pt>
                <c:pt idx="599">
                  <c:v>8.1783000000000001</c:v>
                </c:pt>
                <c:pt idx="600">
                  <c:v>8.1687999999999992</c:v>
                </c:pt>
                <c:pt idx="601">
                  <c:v>8.1597000000000008</c:v>
                </c:pt>
                <c:pt idx="602">
                  <c:v>8.1509999999999998</c:v>
                </c:pt>
                <c:pt idx="603">
                  <c:v>8.1425999999999998</c:v>
                </c:pt>
                <c:pt idx="604">
                  <c:v>8.1347000000000005</c:v>
                </c:pt>
                <c:pt idx="605">
                  <c:v>8.1273</c:v>
                </c:pt>
                <c:pt idx="606">
                  <c:v>8.1202000000000005</c:v>
                </c:pt>
                <c:pt idx="607">
                  <c:v>8.1135999999999999</c:v>
                </c:pt>
                <c:pt idx="608">
                  <c:v>8.1074000000000002</c:v>
                </c:pt>
                <c:pt idx="609">
                  <c:v>8.1015999999999995</c:v>
                </c:pt>
                <c:pt idx="610">
                  <c:v>8.0961999999999996</c:v>
                </c:pt>
                <c:pt idx="611">
                  <c:v>8.0913000000000004</c:v>
                </c:pt>
                <c:pt idx="612">
                  <c:v>8.0868000000000002</c:v>
                </c:pt>
                <c:pt idx="613">
                  <c:v>8.0826999999999991</c:v>
                </c:pt>
                <c:pt idx="614">
                  <c:v>8.0789000000000009</c:v>
                </c:pt>
                <c:pt idx="615">
                  <c:v>8.0755999999999997</c:v>
                </c:pt>
                <c:pt idx="616">
                  <c:v>8.0726999999999993</c:v>
                </c:pt>
                <c:pt idx="617">
                  <c:v>8.0701000000000001</c:v>
                </c:pt>
                <c:pt idx="618">
                  <c:v>8.0678999999999998</c:v>
                </c:pt>
                <c:pt idx="619">
                  <c:v>8.0661000000000005</c:v>
                </c:pt>
                <c:pt idx="620">
                  <c:v>8.0645000000000007</c:v>
                </c:pt>
                <c:pt idx="621">
                  <c:v>8.0632000000000001</c:v>
                </c:pt>
                <c:pt idx="622">
                  <c:v>8.0623000000000005</c:v>
                </c:pt>
                <c:pt idx="623">
                  <c:v>8.0615000000000006</c:v>
                </c:pt>
                <c:pt idx="624">
                  <c:v>8.0609999999999999</c:v>
                </c:pt>
                <c:pt idx="625">
                  <c:v>8.0607000000000006</c:v>
                </c:pt>
                <c:pt idx="626">
                  <c:v>8.0604999999999993</c:v>
                </c:pt>
                <c:pt idx="627">
                  <c:v>8.0603999999999996</c:v>
                </c:pt>
                <c:pt idx="628">
                  <c:v>8.0604999999999993</c:v>
                </c:pt>
                <c:pt idx="629">
                  <c:v>8.0606000000000009</c:v>
                </c:pt>
                <c:pt idx="630">
                  <c:v>8.0608000000000004</c:v>
                </c:pt>
                <c:pt idx="631">
                  <c:v>8.0609999999999999</c:v>
                </c:pt>
                <c:pt idx="632">
                  <c:v>8.0610999999999997</c:v>
                </c:pt>
                <c:pt idx="633">
                  <c:v>8.0612999999999992</c:v>
                </c:pt>
                <c:pt idx="634">
                  <c:v>8.0614000000000008</c:v>
                </c:pt>
                <c:pt idx="635">
                  <c:v>8.0614000000000008</c:v>
                </c:pt>
                <c:pt idx="636">
                  <c:v>8.0612999999999992</c:v>
                </c:pt>
                <c:pt idx="637">
                  <c:v>8.0609999999999999</c:v>
                </c:pt>
                <c:pt idx="638">
                  <c:v>8.0607000000000006</c:v>
                </c:pt>
                <c:pt idx="639">
                  <c:v>8.0601000000000003</c:v>
                </c:pt>
                <c:pt idx="640">
                  <c:v>8.0594999999999999</c:v>
                </c:pt>
                <c:pt idx="641">
                  <c:v>8.0586000000000002</c:v>
                </c:pt>
                <c:pt idx="642">
                  <c:v>8.0574999999999992</c:v>
                </c:pt>
                <c:pt idx="643">
                  <c:v>8.0562000000000005</c:v>
                </c:pt>
                <c:pt idx="644">
                  <c:v>8.0547000000000004</c:v>
                </c:pt>
                <c:pt idx="645">
                  <c:v>8.0530000000000008</c:v>
                </c:pt>
                <c:pt idx="646">
                  <c:v>8.0510999999999999</c:v>
                </c:pt>
                <c:pt idx="647">
                  <c:v>8.0489999999999995</c:v>
                </c:pt>
                <c:pt idx="648">
                  <c:v>8.0465999999999998</c:v>
                </c:pt>
                <c:pt idx="649">
                  <c:v>8.0440000000000005</c:v>
                </c:pt>
                <c:pt idx="650">
                  <c:v>8.0411999999999999</c:v>
                </c:pt>
                <c:pt idx="651">
                  <c:v>8.0381</c:v>
                </c:pt>
                <c:pt idx="652">
                  <c:v>8.0348000000000006</c:v>
                </c:pt>
                <c:pt idx="653">
                  <c:v>8.0312999999999999</c:v>
                </c:pt>
                <c:pt idx="654">
                  <c:v>8.0275999999999996</c:v>
                </c:pt>
                <c:pt idx="655">
                  <c:v>8.0236000000000001</c:v>
                </c:pt>
                <c:pt idx="656">
                  <c:v>8.0195000000000007</c:v>
                </c:pt>
                <c:pt idx="657">
                  <c:v>8.0151000000000003</c:v>
                </c:pt>
                <c:pt idx="658">
                  <c:v>8.0105000000000004</c:v>
                </c:pt>
                <c:pt idx="659">
                  <c:v>8.0057000000000009</c:v>
                </c:pt>
                <c:pt idx="660">
                  <c:v>8.0007000000000001</c:v>
                </c:pt>
                <c:pt idx="661">
                  <c:v>7.9954999999999998</c:v>
                </c:pt>
                <c:pt idx="662">
                  <c:v>7.99</c:v>
                </c:pt>
                <c:pt idx="663">
                  <c:v>7.9843999999999999</c:v>
                </c:pt>
                <c:pt idx="664">
                  <c:v>7.9785000000000004</c:v>
                </c:pt>
                <c:pt idx="665">
                  <c:v>7.9724000000000004</c:v>
                </c:pt>
                <c:pt idx="666">
                  <c:v>7.9660000000000002</c:v>
                </c:pt>
                <c:pt idx="667">
                  <c:v>7.9595000000000002</c:v>
                </c:pt>
                <c:pt idx="668">
                  <c:v>7.9527000000000001</c:v>
                </c:pt>
                <c:pt idx="669">
                  <c:v>7.9455999999999998</c:v>
                </c:pt>
                <c:pt idx="670">
                  <c:v>7.9382999999999999</c:v>
                </c:pt>
                <c:pt idx="671">
                  <c:v>7.9307999999999996</c:v>
                </c:pt>
                <c:pt idx="672">
                  <c:v>7.923</c:v>
                </c:pt>
                <c:pt idx="673">
                  <c:v>7.9149000000000003</c:v>
                </c:pt>
                <c:pt idx="674">
                  <c:v>7.9066000000000001</c:v>
                </c:pt>
                <c:pt idx="675">
                  <c:v>7.8979999999999997</c:v>
                </c:pt>
                <c:pt idx="676">
                  <c:v>7.8891</c:v>
                </c:pt>
                <c:pt idx="677">
                  <c:v>7.88</c:v>
                </c:pt>
                <c:pt idx="678">
                  <c:v>7.8704999999999998</c:v>
                </c:pt>
                <c:pt idx="679">
                  <c:v>7.8608000000000002</c:v>
                </c:pt>
                <c:pt idx="680">
                  <c:v>7.8507999999999996</c:v>
                </c:pt>
                <c:pt idx="681">
                  <c:v>7.8406000000000002</c:v>
                </c:pt>
                <c:pt idx="682">
                  <c:v>7.83</c:v>
                </c:pt>
                <c:pt idx="683">
                  <c:v>7.8193000000000001</c:v>
                </c:pt>
                <c:pt idx="684">
                  <c:v>7.8083</c:v>
                </c:pt>
                <c:pt idx="685">
                  <c:v>7.7969999999999997</c:v>
                </c:pt>
                <c:pt idx="686">
                  <c:v>7.7856000000000005</c:v>
                </c:pt>
                <c:pt idx="687">
                  <c:v>7.774</c:v>
                </c:pt>
                <c:pt idx="688">
                  <c:v>7.7622</c:v>
                </c:pt>
                <c:pt idx="689">
                  <c:v>7.7503000000000002</c:v>
                </c:pt>
                <c:pt idx="690">
                  <c:v>7.7382</c:v>
                </c:pt>
                <c:pt idx="691">
                  <c:v>7.726</c:v>
                </c:pt>
                <c:pt idx="692">
                  <c:v>7.7138</c:v>
                </c:pt>
                <c:pt idx="693">
                  <c:v>7.7015000000000002</c:v>
                </c:pt>
                <c:pt idx="694">
                  <c:v>7.6893000000000002</c:v>
                </c:pt>
                <c:pt idx="695">
                  <c:v>7.6769999999999996</c:v>
                </c:pt>
                <c:pt idx="696">
                  <c:v>7.6647999999999996</c:v>
                </c:pt>
                <c:pt idx="697">
                  <c:v>7.6527000000000003</c:v>
                </c:pt>
                <c:pt idx="698">
                  <c:v>7.6408000000000005</c:v>
                </c:pt>
                <c:pt idx="699">
                  <c:v>7.6289999999999996</c:v>
                </c:pt>
                <c:pt idx="700">
                  <c:v>7.6173999999999999</c:v>
                </c:pt>
                <c:pt idx="701">
                  <c:v>7.6059999999999999</c:v>
                </c:pt>
                <c:pt idx="702">
                  <c:v>7.5949999999999998</c:v>
                </c:pt>
                <c:pt idx="703">
                  <c:v>7.5842000000000001</c:v>
                </c:pt>
                <c:pt idx="704">
                  <c:v>7.5738000000000003</c:v>
                </c:pt>
                <c:pt idx="705">
                  <c:v>7.5638000000000005</c:v>
                </c:pt>
                <c:pt idx="706">
                  <c:v>7.5541999999999998</c:v>
                </c:pt>
                <c:pt idx="707">
                  <c:v>7.5450999999999997</c:v>
                </c:pt>
                <c:pt idx="708">
                  <c:v>7.5364000000000004</c:v>
                </c:pt>
                <c:pt idx="709">
                  <c:v>7.5282</c:v>
                </c:pt>
                <c:pt idx="710">
                  <c:v>7.5206</c:v>
                </c:pt>
                <c:pt idx="711">
                  <c:v>7.5135000000000005</c:v>
                </c:pt>
                <c:pt idx="712">
                  <c:v>7.5069999999999997</c:v>
                </c:pt>
                <c:pt idx="713">
                  <c:v>7.5009999999999994</c:v>
                </c:pt>
                <c:pt idx="714">
                  <c:v>7.4955999999999996</c:v>
                </c:pt>
                <c:pt idx="715">
                  <c:v>7.4908999999999999</c:v>
                </c:pt>
                <c:pt idx="716">
                  <c:v>7.4866999999999999</c:v>
                </c:pt>
                <c:pt idx="717">
                  <c:v>7.4831000000000003</c:v>
                </c:pt>
                <c:pt idx="718">
                  <c:v>7.4801000000000002</c:v>
                </c:pt>
                <c:pt idx="719">
                  <c:v>7.4777000000000005</c:v>
                </c:pt>
                <c:pt idx="720">
                  <c:v>7.4759000000000002</c:v>
                </c:pt>
                <c:pt idx="721">
                  <c:v>7.4745999999999997</c:v>
                </c:pt>
                <c:pt idx="722">
                  <c:v>7.4739000000000004</c:v>
                </c:pt>
                <c:pt idx="723">
                  <c:v>7.4737</c:v>
                </c:pt>
                <c:pt idx="724">
                  <c:v>7.4739000000000004</c:v>
                </c:pt>
                <c:pt idx="725">
                  <c:v>7.4747000000000003</c:v>
                </c:pt>
                <c:pt idx="726">
                  <c:v>7.4757999999999996</c:v>
                </c:pt>
                <c:pt idx="727">
                  <c:v>7.4774000000000003</c:v>
                </c:pt>
                <c:pt idx="728">
                  <c:v>7.4793000000000003</c:v>
                </c:pt>
                <c:pt idx="729">
                  <c:v>7.4816000000000003</c:v>
                </c:pt>
                <c:pt idx="730">
                  <c:v>7.4840999999999998</c:v>
                </c:pt>
                <c:pt idx="731">
                  <c:v>7.4869000000000003</c:v>
                </c:pt>
                <c:pt idx="732">
                  <c:v>7.49</c:v>
                </c:pt>
                <c:pt idx="733">
                  <c:v>7.4931999999999999</c:v>
                </c:pt>
                <c:pt idx="734">
                  <c:v>7.4965000000000002</c:v>
                </c:pt>
                <c:pt idx="735">
                  <c:v>7.4999000000000002</c:v>
                </c:pt>
                <c:pt idx="736">
                  <c:v>7.5034000000000001</c:v>
                </c:pt>
                <c:pt idx="737">
                  <c:v>7.5068999999999999</c:v>
                </c:pt>
                <c:pt idx="738">
                  <c:v>7.5103999999999997</c:v>
                </c:pt>
                <c:pt idx="739">
                  <c:v>7.5137999999999998</c:v>
                </c:pt>
                <c:pt idx="740">
                  <c:v>7.5171000000000001</c:v>
                </c:pt>
                <c:pt idx="741">
                  <c:v>7.5202999999999998</c:v>
                </c:pt>
                <c:pt idx="742">
                  <c:v>7.5234000000000005</c:v>
                </c:pt>
                <c:pt idx="743">
                  <c:v>7.5263</c:v>
                </c:pt>
                <c:pt idx="744">
                  <c:v>7.5289999999999999</c:v>
                </c:pt>
                <c:pt idx="745">
                  <c:v>7.5315000000000003</c:v>
                </c:pt>
                <c:pt idx="746">
                  <c:v>7.5336999999999996</c:v>
                </c:pt>
                <c:pt idx="747">
                  <c:v>7.5358000000000001</c:v>
                </c:pt>
                <c:pt idx="748">
                  <c:v>7.5376000000000003</c:v>
                </c:pt>
                <c:pt idx="749">
                  <c:v>7.5390999999999995</c:v>
                </c:pt>
                <c:pt idx="750">
                  <c:v>7.5404</c:v>
                </c:pt>
                <c:pt idx="751">
                  <c:v>7.5414000000000003</c:v>
                </c:pt>
                <c:pt idx="752">
                  <c:v>7.5422000000000002</c:v>
                </c:pt>
                <c:pt idx="753">
                  <c:v>7.5427999999999997</c:v>
                </c:pt>
                <c:pt idx="754">
                  <c:v>7.5430999999999999</c:v>
                </c:pt>
                <c:pt idx="755">
                  <c:v>7.5431999999999997</c:v>
                </c:pt>
                <c:pt idx="756">
                  <c:v>7.5430999999999999</c:v>
                </c:pt>
                <c:pt idx="757">
                  <c:v>7.5428999999999995</c:v>
                </c:pt>
                <c:pt idx="758">
                  <c:v>7.5425000000000004</c:v>
                </c:pt>
                <c:pt idx="759">
                  <c:v>7.5419</c:v>
                </c:pt>
                <c:pt idx="760">
                  <c:v>7.5411999999999999</c:v>
                </c:pt>
                <c:pt idx="761">
                  <c:v>7.5404999999999998</c:v>
                </c:pt>
                <c:pt idx="762">
                  <c:v>7.5396999999999998</c:v>
                </c:pt>
                <c:pt idx="763">
                  <c:v>7.5388000000000002</c:v>
                </c:pt>
                <c:pt idx="764">
                  <c:v>7.5380000000000003</c:v>
                </c:pt>
                <c:pt idx="765">
                  <c:v>7.5372000000000003</c:v>
                </c:pt>
                <c:pt idx="766">
                  <c:v>7.5364000000000004</c:v>
                </c:pt>
                <c:pt idx="767">
                  <c:v>7.5357000000000003</c:v>
                </c:pt>
                <c:pt idx="768">
                  <c:v>7.5351999999999997</c:v>
                </c:pt>
                <c:pt idx="769">
                  <c:v>7.5347999999999997</c:v>
                </c:pt>
                <c:pt idx="770">
                  <c:v>7.5346000000000002</c:v>
                </c:pt>
                <c:pt idx="771">
                  <c:v>7.5346000000000002</c:v>
                </c:pt>
                <c:pt idx="772">
                  <c:v>7.5347999999999997</c:v>
                </c:pt>
                <c:pt idx="773">
                  <c:v>7.5353000000000003</c:v>
                </c:pt>
                <c:pt idx="774">
                  <c:v>7.5361000000000002</c:v>
                </c:pt>
                <c:pt idx="775">
                  <c:v>7.5370999999999997</c:v>
                </c:pt>
                <c:pt idx="776">
                  <c:v>7.5385</c:v>
                </c:pt>
                <c:pt idx="777">
                  <c:v>7.5402000000000005</c:v>
                </c:pt>
                <c:pt idx="778">
                  <c:v>7.5423</c:v>
                </c:pt>
                <c:pt idx="779">
                  <c:v>7.5446999999999997</c:v>
                </c:pt>
                <c:pt idx="780">
                  <c:v>7.5475000000000003</c:v>
                </c:pt>
                <c:pt idx="781">
                  <c:v>7.5507</c:v>
                </c:pt>
                <c:pt idx="782">
                  <c:v>7.5541999999999998</c:v>
                </c:pt>
                <c:pt idx="783">
                  <c:v>7.5580999999999996</c:v>
                </c:pt>
                <c:pt idx="784">
                  <c:v>7.5623000000000005</c:v>
                </c:pt>
                <c:pt idx="785">
                  <c:v>7.5669000000000004</c:v>
                </c:pt>
                <c:pt idx="786">
                  <c:v>7.5719000000000003</c:v>
                </c:pt>
                <c:pt idx="787">
                  <c:v>7.5770999999999997</c:v>
                </c:pt>
                <c:pt idx="788">
                  <c:v>7.5827</c:v>
                </c:pt>
                <c:pt idx="789">
                  <c:v>7.5884999999999998</c:v>
                </c:pt>
                <c:pt idx="790">
                  <c:v>7.5945999999999998</c:v>
                </c:pt>
                <c:pt idx="791">
                  <c:v>7.6009000000000002</c:v>
                </c:pt>
                <c:pt idx="792">
                  <c:v>7.6074000000000002</c:v>
                </c:pt>
                <c:pt idx="793">
                  <c:v>7.6139999999999999</c:v>
                </c:pt>
                <c:pt idx="794">
                  <c:v>7.6208</c:v>
                </c:pt>
                <c:pt idx="795">
                  <c:v>7.6276999999999999</c:v>
                </c:pt>
                <c:pt idx="796">
                  <c:v>7.6347000000000005</c:v>
                </c:pt>
                <c:pt idx="797">
                  <c:v>7.6416000000000004</c:v>
                </c:pt>
                <c:pt idx="798">
                  <c:v>7.6486000000000001</c:v>
                </c:pt>
                <c:pt idx="799">
                  <c:v>7.6555</c:v>
                </c:pt>
                <c:pt idx="800">
                  <c:v>7.6623000000000001</c:v>
                </c:pt>
                <c:pt idx="801">
                  <c:v>7.6688999999999998</c:v>
                </c:pt>
                <c:pt idx="802">
                  <c:v>7.6753999999999998</c:v>
                </c:pt>
                <c:pt idx="803">
                  <c:v>7.6817000000000002</c:v>
                </c:pt>
                <c:pt idx="804">
                  <c:v>7.6878000000000002</c:v>
                </c:pt>
                <c:pt idx="805">
                  <c:v>7.6936</c:v>
                </c:pt>
                <c:pt idx="806">
                  <c:v>7.6990999999999996</c:v>
                </c:pt>
                <c:pt idx="807">
                  <c:v>7.7042999999999999</c:v>
                </c:pt>
                <c:pt idx="808">
                  <c:v>7.7092000000000001</c:v>
                </c:pt>
                <c:pt idx="809">
                  <c:v>7.7137000000000002</c:v>
                </c:pt>
                <c:pt idx="810">
                  <c:v>7.7178000000000004</c:v>
                </c:pt>
                <c:pt idx="811">
                  <c:v>7.7216000000000005</c:v>
                </c:pt>
                <c:pt idx="812">
                  <c:v>7.7249999999999996</c:v>
                </c:pt>
                <c:pt idx="813">
                  <c:v>7.7280999999999995</c:v>
                </c:pt>
                <c:pt idx="814">
                  <c:v>7.7306999999999997</c:v>
                </c:pt>
                <c:pt idx="815">
                  <c:v>7.7330000000000005</c:v>
                </c:pt>
                <c:pt idx="816">
                  <c:v>7.7350000000000003</c:v>
                </c:pt>
                <c:pt idx="817">
                  <c:v>7.7366000000000001</c:v>
                </c:pt>
                <c:pt idx="818">
                  <c:v>7.7378999999999998</c:v>
                </c:pt>
                <c:pt idx="819">
                  <c:v>7.7389999999999999</c:v>
                </c:pt>
                <c:pt idx="820">
                  <c:v>7.7397</c:v>
                </c:pt>
                <c:pt idx="821">
                  <c:v>7.7402999999999995</c:v>
                </c:pt>
                <c:pt idx="822">
                  <c:v>7.7405999999999997</c:v>
                </c:pt>
                <c:pt idx="823">
                  <c:v>7.7408000000000001</c:v>
                </c:pt>
                <c:pt idx="824">
                  <c:v>7.7408000000000001</c:v>
                </c:pt>
                <c:pt idx="825">
                  <c:v>7.7408000000000001</c:v>
                </c:pt>
                <c:pt idx="826">
                  <c:v>7.7407000000000004</c:v>
                </c:pt>
                <c:pt idx="827">
                  <c:v>7.7404999999999999</c:v>
                </c:pt>
                <c:pt idx="828">
                  <c:v>7.7404000000000002</c:v>
                </c:pt>
                <c:pt idx="829">
                  <c:v>7.7404000000000002</c:v>
                </c:pt>
                <c:pt idx="830">
                  <c:v>7.7404000000000002</c:v>
                </c:pt>
                <c:pt idx="831">
                  <c:v>7.7404999999999999</c:v>
                </c:pt>
                <c:pt idx="832">
                  <c:v>7.7408999999999999</c:v>
                </c:pt>
                <c:pt idx="833">
                  <c:v>7.7414000000000005</c:v>
                </c:pt>
                <c:pt idx="834">
                  <c:v>7.7420999999999998</c:v>
                </c:pt>
                <c:pt idx="835">
                  <c:v>7.7431000000000001</c:v>
                </c:pt>
                <c:pt idx="836">
                  <c:v>7.7443</c:v>
                </c:pt>
                <c:pt idx="837">
                  <c:v>7.7458</c:v>
                </c:pt>
                <c:pt idx="838">
                  <c:v>7.7477</c:v>
                </c:pt>
                <c:pt idx="839">
                  <c:v>7.7498000000000005</c:v>
                </c:pt>
                <c:pt idx="840">
                  <c:v>7.7522000000000002</c:v>
                </c:pt>
                <c:pt idx="841">
                  <c:v>7.7549999999999999</c:v>
                </c:pt>
                <c:pt idx="842">
                  <c:v>7.758</c:v>
                </c:pt>
                <c:pt idx="843">
                  <c:v>7.7614000000000001</c:v>
                </c:pt>
                <c:pt idx="844">
                  <c:v>7.7649999999999997</c:v>
                </c:pt>
                <c:pt idx="845">
                  <c:v>7.7690000000000001</c:v>
                </c:pt>
                <c:pt idx="846">
                  <c:v>7.7732000000000001</c:v>
                </c:pt>
                <c:pt idx="847">
                  <c:v>7.7775999999999996</c:v>
                </c:pt>
                <c:pt idx="848">
                  <c:v>7.7823000000000002</c:v>
                </c:pt>
                <c:pt idx="849">
                  <c:v>7.7870999999999997</c:v>
                </c:pt>
                <c:pt idx="850">
                  <c:v>7.7920999999999996</c:v>
                </c:pt>
                <c:pt idx="851">
                  <c:v>7.7972999999999999</c:v>
                </c:pt>
                <c:pt idx="852">
                  <c:v>7.8026</c:v>
                </c:pt>
                <c:pt idx="853">
                  <c:v>7.8079999999999998</c:v>
                </c:pt>
                <c:pt idx="854">
                  <c:v>7.8134999999999994</c:v>
                </c:pt>
                <c:pt idx="855">
                  <c:v>7.819</c:v>
                </c:pt>
                <c:pt idx="856">
                  <c:v>7.8246000000000002</c:v>
                </c:pt>
                <c:pt idx="857">
                  <c:v>7.8300999999999998</c:v>
                </c:pt>
                <c:pt idx="858">
                  <c:v>7.8357000000000001</c:v>
                </c:pt>
                <c:pt idx="859">
                  <c:v>7.8411999999999997</c:v>
                </c:pt>
                <c:pt idx="860">
                  <c:v>7.8467000000000002</c:v>
                </c:pt>
                <c:pt idx="861">
                  <c:v>7.8521000000000001</c:v>
                </c:pt>
                <c:pt idx="862">
                  <c:v>7.8574999999999999</c:v>
                </c:pt>
                <c:pt idx="863">
                  <c:v>7.8628</c:v>
                </c:pt>
                <c:pt idx="864">
                  <c:v>7.8681000000000001</c:v>
                </c:pt>
                <c:pt idx="865">
                  <c:v>7.8733000000000004</c:v>
                </c:pt>
                <c:pt idx="866">
                  <c:v>7.8784000000000001</c:v>
                </c:pt>
                <c:pt idx="867">
                  <c:v>7.8834999999999997</c:v>
                </c:pt>
                <c:pt idx="868">
                  <c:v>7.8886000000000003</c:v>
                </c:pt>
                <c:pt idx="869">
                  <c:v>7.8936000000000002</c:v>
                </c:pt>
                <c:pt idx="870">
                  <c:v>7.8986000000000001</c:v>
                </c:pt>
                <c:pt idx="871">
                  <c:v>7.9036</c:v>
                </c:pt>
                <c:pt idx="872">
                  <c:v>7.9085999999999999</c:v>
                </c:pt>
                <c:pt idx="873">
                  <c:v>7.9135999999999997</c:v>
                </c:pt>
                <c:pt idx="874">
                  <c:v>7.9185999999999996</c:v>
                </c:pt>
                <c:pt idx="875">
                  <c:v>7.9238</c:v>
                </c:pt>
                <c:pt idx="876">
                  <c:v>7.9289000000000005</c:v>
                </c:pt>
                <c:pt idx="877">
                  <c:v>7.9341999999999997</c:v>
                </c:pt>
                <c:pt idx="878">
                  <c:v>7.9396000000000004</c:v>
                </c:pt>
                <c:pt idx="879">
                  <c:v>7.9450000000000003</c:v>
                </c:pt>
                <c:pt idx="880">
                  <c:v>7.9505999999999997</c:v>
                </c:pt>
                <c:pt idx="881">
                  <c:v>7.9564000000000004</c:v>
                </c:pt>
                <c:pt idx="882">
                  <c:v>7.9622000000000002</c:v>
                </c:pt>
                <c:pt idx="883">
                  <c:v>7.9683000000000002</c:v>
                </c:pt>
                <c:pt idx="884">
                  <c:v>7.9744000000000002</c:v>
                </c:pt>
                <c:pt idx="885">
                  <c:v>7.9806999999999997</c:v>
                </c:pt>
                <c:pt idx="886">
                  <c:v>7.9871999999999996</c:v>
                </c:pt>
                <c:pt idx="887">
                  <c:v>7.9937000000000005</c:v>
                </c:pt>
                <c:pt idx="888">
                  <c:v>8.0003999999999991</c:v>
                </c:pt>
                <c:pt idx="889">
                  <c:v>8.0071999999999992</c:v>
                </c:pt>
                <c:pt idx="890">
                  <c:v>8.0139999999999993</c:v>
                </c:pt>
                <c:pt idx="891">
                  <c:v>8.0208999999999993</c:v>
                </c:pt>
                <c:pt idx="892">
                  <c:v>8.0277999999999992</c:v>
                </c:pt>
                <c:pt idx="893">
                  <c:v>8.0348000000000006</c:v>
                </c:pt>
                <c:pt idx="894">
                  <c:v>8.0417000000000005</c:v>
                </c:pt>
                <c:pt idx="895">
                  <c:v>8.0486000000000004</c:v>
                </c:pt>
                <c:pt idx="896">
                  <c:v>8.0554000000000006</c:v>
                </c:pt>
                <c:pt idx="897">
                  <c:v>8.0621000000000009</c:v>
                </c:pt>
                <c:pt idx="898">
                  <c:v>8.0687999999999995</c:v>
                </c:pt>
                <c:pt idx="899">
                  <c:v>8.0753000000000004</c:v>
                </c:pt>
                <c:pt idx="900">
                  <c:v>8.0815999999999999</c:v>
                </c:pt>
                <c:pt idx="901">
                  <c:v>8.0877999999999997</c:v>
                </c:pt>
                <c:pt idx="902">
                  <c:v>8.0937999999999999</c:v>
                </c:pt>
                <c:pt idx="903">
                  <c:v>8.0996000000000006</c:v>
                </c:pt>
                <c:pt idx="904">
                  <c:v>8.1052</c:v>
                </c:pt>
                <c:pt idx="905">
                  <c:v>8.1106999999999996</c:v>
                </c:pt>
                <c:pt idx="906">
                  <c:v>8.1158999999999999</c:v>
                </c:pt>
                <c:pt idx="907">
                  <c:v>8.1210000000000004</c:v>
                </c:pt>
                <c:pt idx="908">
                  <c:v>8.1258999999999997</c:v>
                </c:pt>
                <c:pt idx="909">
                  <c:v>8.1305999999999994</c:v>
                </c:pt>
                <c:pt idx="910">
                  <c:v>8.1350999999999996</c:v>
                </c:pt>
                <c:pt idx="911">
                  <c:v>8.1395999999999997</c:v>
                </c:pt>
                <c:pt idx="912">
                  <c:v>8.1439000000000004</c:v>
                </c:pt>
                <c:pt idx="913">
                  <c:v>8.1480999999999995</c:v>
                </c:pt>
                <c:pt idx="914">
                  <c:v>8.1522000000000006</c:v>
                </c:pt>
                <c:pt idx="915">
                  <c:v>8.1563999999999997</c:v>
                </c:pt>
                <c:pt idx="916">
                  <c:v>8.1605000000000008</c:v>
                </c:pt>
                <c:pt idx="917">
                  <c:v>8.1646000000000001</c:v>
                </c:pt>
                <c:pt idx="918">
                  <c:v>8.1687999999999992</c:v>
                </c:pt>
                <c:pt idx="919">
                  <c:v>8.1730999999999998</c:v>
                </c:pt>
                <c:pt idx="920">
                  <c:v>8.1775000000000002</c:v>
                </c:pt>
                <c:pt idx="921">
                  <c:v>8.1820000000000004</c:v>
                </c:pt>
                <c:pt idx="922">
                  <c:v>8.1867000000000001</c:v>
                </c:pt>
                <c:pt idx="923">
                  <c:v>8.1915999999999993</c:v>
                </c:pt>
                <c:pt idx="924">
                  <c:v>8.1966999999999999</c:v>
                </c:pt>
                <c:pt idx="925">
                  <c:v>8.202</c:v>
                </c:pt>
                <c:pt idx="926">
                  <c:v>8.2075999999999993</c:v>
                </c:pt>
                <c:pt idx="927">
                  <c:v>8.2134</c:v>
                </c:pt>
                <c:pt idx="928">
                  <c:v>8.2195</c:v>
                </c:pt>
                <c:pt idx="929">
                  <c:v>8.2258999999999993</c:v>
                </c:pt>
                <c:pt idx="930">
                  <c:v>8.2325999999999997</c:v>
                </c:pt>
                <c:pt idx="931">
                  <c:v>8.2394999999999996</c:v>
                </c:pt>
                <c:pt idx="932">
                  <c:v>8.2468000000000004</c:v>
                </c:pt>
                <c:pt idx="933">
                  <c:v>8.2542000000000009</c:v>
                </c:pt>
                <c:pt idx="934">
                  <c:v>8.2620000000000005</c:v>
                </c:pt>
                <c:pt idx="935">
                  <c:v>8.2698999999999998</c:v>
                </c:pt>
                <c:pt idx="936">
                  <c:v>8.2781000000000002</c:v>
                </c:pt>
                <c:pt idx="937">
                  <c:v>8.2864000000000004</c:v>
                </c:pt>
                <c:pt idx="938">
                  <c:v>8.2949000000000002</c:v>
                </c:pt>
                <c:pt idx="939">
                  <c:v>8.3033999999999999</c:v>
                </c:pt>
                <c:pt idx="940">
                  <c:v>8.3121000000000009</c:v>
                </c:pt>
                <c:pt idx="941">
                  <c:v>8.3209</c:v>
                </c:pt>
                <c:pt idx="942">
                  <c:v>8.3295999999999992</c:v>
                </c:pt>
                <c:pt idx="943">
                  <c:v>8.3384</c:v>
                </c:pt>
                <c:pt idx="944">
                  <c:v>8.3470999999999993</c:v>
                </c:pt>
                <c:pt idx="945">
                  <c:v>8.3558000000000003</c:v>
                </c:pt>
                <c:pt idx="946">
                  <c:v>8.3643999999999998</c:v>
                </c:pt>
                <c:pt idx="947">
                  <c:v>8.3727999999999998</c:v>
                </c:pt>
                <c:pt idx="948">
                  <c:v>8.3811</c:v>
                </c:pt>
                <c:pt idx="949">
                  <c:v>8.3893000000000004</c:v>
                </c:pt>
                <c:pt idx="950">
                  <c:v>8.3971999999999998</c:v>
                </c:pt>
                <c:pt idx="951">
                  <c:v>8.4049999999999994</c:v>
                </c:pt>
                <c:pt idx="952">
                  <c:v>8.4125999999999994</c:v>
                </c:pt>
                <c:pt idx="953">
                  <c:v>8.4199000000000002</c:v>
                </c:pt>
                <c:pt idx="954">
                  <c:v>8.4269999999999996</c:v>
                </c:pt>
                <c:pt idx="955">
                  <c:v>8.4338999999999995</c:v>
                </c:pt>
                <c:pt idx="956">
                  <c:v>8.4405000000000001</c:v>
                </c:pt>
                <c:pt idx="957">
                  <c:v>8.4468999999999994</c:v>
                </c:pt>
                <c:pt idx="958">
                  <c:v>8.4530999999999992</c:v>
                </c:pt>
                <c:pt idx="959">
                  <c:v>8.4590999999999994</c:v>
                </c:pt>
                <c:pt idx="960">
                  <c:v>8.4648000000000003</c:v>
                </c:pt>
                <c:pt idx="961">
                  <c:v>8.4702999999999999</c:v>
                </c:pt>
                <c:pt idx="962">
                  <c:v>8.4756</c:v>
                </c:pt>
                <c:pt idx="963">
                  <c:v>8.4808000000000003</c:v>
                </c:pt>
                <c:pt idx="964">
                  <c:v>8.4857999999999993</c:v>
                </c:pt>
                <c:pt idx="965">
                  <c:v>8.4906000000000006</c:v>
                </c:pt>
                <c:pt idx="966">
                  <c:v>8.4953000000000003</c:v>
                </c:pt>
                <c:pt idx="967">
                  <c:v>8.4998000000000005</c:v>
                </c:pt>
                <c:pt idx="968">
                  <c:v>8.5043000000000006</c:v>
                </c:pt>
                <c:pt idx="969">
                  <c:v>8.5086999999999993</c:v>
                </c:pt>
                <c:pt idx="970">
                  <c:v>8.5129999999999999</c:v>
                </c:pt>
                <c:pt idx="971">
                  <c:v>8.5173000000000005</c:v>
                </c:pt>
                <c:pt idx="972">
                  <c:v>8.5215999999999994</c:v>
                </c:pt>
                <c:pt idx="973">
                  <c:v>8.5258000000000003</c:v>
                </c:pt>
                <c:pt idx="974">
                  <c:v>8.5301000000000009</c:v>
                </c:pt>
                <c:pt idx="975">
                  <c:v>8.5343999999999998</c:v>
                </c:pt>
                <c:pt idx="976">
                  <c:v>8.5388000000000002</c:v>
                </c:pt>
                <c:pt idx="977">
                  <c:v>8.5431000000000008</c:v>
                </c:pt>
                <c:pt idx="978">
                  <c:v>8.5475999999999992</c:v>
                </c:pt>
                <c:pt idx="979">
                  <c:v>8.5521999999999991</c:v>
                </c:pt>
                <c:pt idx="980">
                  <c:v>8.5568000000000008</c:v>
                </c:pt>
                <c:pt idx="981">
                  <c:v>8.5615000000000006</c:v>
                </c:pt>
                <c:pt idx="982">
                  <c:v>8.5663999999999998</c:v>
                </c:pt>
                <c:pt idx="983">
                  <c:v>8.5713000000000008</c:v>
                </c:pt>
                <c:pt idx="984">
                  <c:v>8.5763999999999996</c:v>
                </c:pt>
                <c:pt idx="985">
                  <c:v>8.5816999999999997</c:v>
                </c:pt>
                <c:pt idx="986">
                  <c:v>8.5869999999999997</c:v>
                </c:pt>
                <c:pt idx="987">
                  <c:v>8.5924999999999994</c:v>
                </c:pt>
                <c:pt idx="988">
                  <c:v>8.5981000000000005</c:v>
                </c:pt>
                <c:pt idx="989">
                  <c:v>8.6038999999999994</c:v>
                </c:pt>
                <c:pt idx="990">
                  <c:v>8.6098999999999997</c:v>
                </c:pt>
                <c:pt idx="991">
                  <c:v>8.6159999999999997</c:v>
                </c:pt>
                <c:pt idx="992">
                  <c:v>8.6221999999999994</c:v>
                </c:pt>
                <c:pt idx="993">
                  <c:v>8.6287000000000003</c:v>
                </c:pt>
                <c:pt idx="994">
                  <c:v>8.6353000000000009</c:v>
                </c:pt>
                <c:pt idx="995">
                  <c:v>8.6420999999999992</c:v>
                </c:pt>
                <c:pt idx="996">
                  <c:v>8.6491000000000007</c:v>
                </c:pt>
                <c:pt idx="997">
                  <c:v>8.6562000000000001</c:v>
                </c:pt>
                <c:pt idx="998">
                  <c:v>8.6636000000000006</c:v>
                </c:pt>
                <c:pt idx="999">
                  <c:v>8.6712000000000007</c:v>
                </c:pt>
                <c:pt idx="1000">
                  <c:v>8.6790000000000003</c:v>
                </c:pt>
                <c:pt idx="1001">
                  <c:v>8.6869999999999994</c:v>
                </c:pt>
                <c:pt idx="1002">
                  <c:v>8.6952999999999996</c:v>
                </c:pt>
                <c:pt idx="1003">
                  <c:v>8.7036999999999995</c:v>
                </c:pt>
                <c:pt idx="1004">
                  <c:v>8.7125000000000004</c:v>
                </c:pt>
                <c:pt idx="1005">
                  <c:v>8.7213999999999992</c:v>
                </c:pt>
                <c:pt idx="1006">
                  <c:v>8.7307000000000006</c:v>
                </c:pt>
                <c:pt idx="1007">
                  <c:v>8.7401</c:v>
                </c:pt>
                <c:pt idx="1008">
                  <c:v>8.7499000000000002</c:v>
                </c:pt>
                <c:pt idx="1009">
                  <c:v>8.7599</c:v>
                </c:pt>
                <c:pt idx="1010">
                  <c:v>8.7701999999999991</c:v>
                </c:pt>
                <c:pt idx="1011">
                  <c:v>8.7807999999999993</c:v>
                </c:pt>
                <c:pt idx="1012">
                  <c:v>8.7917000000000005</c:v>
                </c:pt>
                <c:pt idx="1013">
                  <c:v>8.8028999999999993</c:v>
                </c:pt>
                <c:pt idx="1014">
                  <c:v>8.8143999999999991</c:v>
                </c:pt>
                <c:pt idx="1015">
                  <c:v>8.8262</c:v>
                </c:pt>
                <c:pt idx="1016">
                  <c:v>8.8384</c:v>
                </c:pt>
                <c:pt idx="1017">
                  <c:v>8.8507999999999996</c:v>
                </c:pt>
                <c:pt idx="1018">
                  <c:v>8.8635999999999999</c:v>
                </c:pt>
                <c:pt idx="1019">
                  <c:v>8.8767999999999994</c:v>
                </c:pt>
                <c:pt idx="1020">
                  <c:v>8.8902999999999999</c:v>
                </c:pt>
                <c:pt idx="1021">
                  <c:v>8.9040990000000004</c:v>
                </c:pt>
                <c:pt idx="1022">
                  <c:v>8.9182989999999993</c:v>
                </c:pt>
                <c:pt idx="1023">
                  <c:v>8.9329000000000001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E7-452A-A4FB-C26ED48F95E9}"/>
            </c:ext>
          </c:extLst>
        </c:ser>
        <c:ser>
          <c:idx val="3"/>
          <c:order val="3"/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Sheet1!$C$10:$AML$10</c:f>
              <c:numCache>
                <c:formatCode>General</c:formatCode>
                <c:ptCount val="1024"/>
                <c:pt idx="0">
                  <c:v>13.337</c:v>
                </c:pt>
                <c:pt idx="1">
                  <c:v>13.319800000000001</c:v>
                </c:pt>
                <c:pt idx="2">
                  <c:v>13.302899999999999</c:v>
                </c:pt>
                <c:pt idx="3">
                  <c:v>13.286300000000001</c:v>
                </c:pt>
                <c:pt idx="4">
                  <c:v>13.27</c:v>
                </c:pt>
                <c:pt idx="5">
                  <c:v>13.254</c:v>
                </c:pt>
                <c:pt idx="6">
                  <c:v>13.238300000000001</c:v>
                </c:pt>
                <c:pt idx="7">
                  <c:v>13.223000000000001</c:v>
                </c:pt>
                <c:pt idx="8">
                  <c:v>13.2081</c:v>
                </c:pt>
                <c:pt idx="9">
                  <c:v>13.1935</c:v>
                </c:pt>
                <c:pt idx="10">
                  <c:v>13.1793</c:v>
                </c:pt>
                <c:pt idx="11">
                  <c:v>13.1656</c:v>
                </c:pt>
                <c:pt idx="12">
                  <c:v>13.1523</c:v>
                </c:pt>
                <c:pt idx="13">
                  <c:v>13.1394</c:v>
                </c:pt>
                <c:pt idx="14">
                  <c:v>13.126899999999999</c:v>
                </c:pt>
                <c:pt idx="15">
                  <c:v>13.115</c:v>
                </c:pt>
                <c:pt idx="16">
                  <c:v>13.1035</c:v>
                </c:pt>
                <c:pt idx="17">
                  <c:v>13.092600000000001</c:v>
                </c:pt>
                <c:pt idx="18">
                  <c:v>13.082100000000001</c:v>
                </c:pt>
                <c:pt idx="19">
                  <c:v>13.0722</c:v>
                </c:pt>
                <c:pt idx="20">
                  <c:v>13.062899999999999</c:v>
                </c:pt>
                <c:pt idx="21">
                  <c:v>13.0541</c:v>
                </c:pt>
                <c:pt idx="22">
                  <c:v>13.0459</c:v>
                </c:pt>
                <c:pt idx="23">
                  <c:v>13.0383</c:v>
                </c:pt>
                <c:pt idx="24">
                  <c:v>13.0314</c:v>
                </c:pt>
                <c:pt idx="25">
                  <c:v>13.025</c:v>
                </c:pt>
                <c:pt idx="26">
                  <c:v>13.019299999999999</c:v>
                </c:pt>
                <c:pt idx="27">
                  <c:v>13.014799999999999</c:v>
                </c:pt>
                <c:pt idx="28">
                  <c:v>13.0113</c:v>
                </c:pt>
                <c:pt idx="29">
                  <c:v>13.008599999999999</c:v>
                </c:pt>
                <c:pt idx="30">
                  <c:v>13.0068</c:v>
                </c:pt>
                <c:pt idx="31">
                  <c:v>13.006</c:v>
                </c:pt>
                <c:pt idx="32">
                  <c:v>13.0061</c:v>
                </c:pt>
                <c:pt idx="33">
                  <c:v>13.007</c:v>
                </c:pt>
                <c:pt idx="34">
                  <c:v>13.008900000000001</c:v>
                </c:pt>
                <c:pt idx="35">
                  <c:v>13.0115</c:v>
                </c:pt>
                <c:pt idx="36">
                  <c:v>13.014900000000001</c:v>
                </c:pt>
                <c:pt idx="37">
                  <c:v>13.0191</c:v>
                </c:pt>
                <c:pt idx="38">
                  <c:v>13.023899999999999</c:v>
                </c:pt>
                <c:pt idx="39">
                  <c:v>13.029400000000001</c:v>
                </c:pt>
                <c:pt idx="40">
                  <c:v>13.035299999999999</c:v>
                </c:pt>
                <c:pt idx="41">
                  <c:v>13.0418</c:v>
                </c:pt>
                <c:pt idx="42">
                  <c:v>13.0486</c:v>
                </c:pt>
                <c:pt idx="43">
                  <c:v>13.0556</c:v>
                </c:pt>
                <c:pt idx="44">
                  <c:v>13.062899999999999</c:v>
                </c:pt>
                <c:pt idx="45">
                  <c:v>13.0702</c:v>
                </c:pt>
                <c:pt idx="46">
                  <c:v>13.077500000000001</c:v>
                </c:pt>
                <c:pt idx="47">
                  <c:v>13.0847</c:v>
                </c:pt>
                <c:pt idx="48">
                  <c:v>13.0916</c:v>
                </c:pt>
                <c:pt idx="49">
                  <c:v>13.098100000000001</c:v>
                </c:pt>
                <c:pt idx="50">
                  <c:v>13.104200000000001</c:v>
                </c:pt>
                <c:pt idx="51">
                  <c:v>13.1098</c:v>
                </c:pt>
                <c:pt idx="52">
                  <c:v>13.114699999999999</c:v>
                </c:pt>
                <c:pt idx="53">
                  <c:v>13.1188</c:v>
                </c:pt>
                <c:pt idx="54">
                  <c:v>13.122</c:v>
                </c:pt>
                <c:pt idx="55">
                  <c:v>13.1243</c:v>
                </c:pt>
                <c:pt idx="56">
                  <c:v>13.125500000000001</c:v>
                </c:pt>
                <c:pt idx="57">
                  <c:v>13.1257</c:v>
                </c:pt>
                <c:pt idx="58">
                  <c:v>13.124600000000001</c:v>
                </c:pt>
                <c:pt idx="59">
                  <c:v>13.122400000000001</c:v>
                </c:pt>
                <c:pt idx="60">
                  <c:v>13.1188</c:v>
                </c:pt>
                <c:pt idx="61">
                  <c:v>13.114000000000001</c:v>
                </c:pt>
                <c:pt idx="62">
                  <c:v>13.107799999999999</c:v>
                </c:pt>
                <c:pt idx="63">
                  <c:v>13.100200000000001</c:v>
                </c:pt>
                <c:pt idx="64">
                  <c:v>13.0913</c:v>
                </c:pt>
                <c:pt idx="65">
                  <c:v>13.081</c:v>
                </c:pt>
                <c:pt idx="66">
                  <c:v>13.0694</c:v>
                </c:pt>
                <c:pt idx="67">
                  <c:v>13.0566</c:v>
                </c:pt>
                <c:pt idx="68">
                  <c:v>13.0425</c:v>
                </c:pt>
                <c:pt idx="69">
                  <c:v>13.0273</c:v>
                </c:pt>
                <c:pt idx="70">
                  <c:v>13.011100000000001</c:v>
                </c:pt>
                <c:pt idx="71">
                  <c:v>12.994</c:v>
                </c:pt>
                <c:pt idx="72">
                  <c:v>12.975999999999999</c:v>
                </c:pt>
                <c:pt idx="73">
                  <c:v>12.9572</c:v>
                </c:pt>
                <c:pt idx="74">
                  <c:v>12.937899999999999</c:v>
                </c:pt>
                <c:pt idx="75">
                  <c:v>12.917999999999999</c:v>
                </c:pt>
                <c:pt idx="76">
                  <c:v>12.8979</c:v>
                </c:pt>
                <c:pt idx="77">
                  <c:v>12.8775</c:v>
                </c:pt>
                <c:pt idx="78">
                  <c:v>12.857099999999999</c:v>
                </c:pt>
                <c:pt idx="79">
                  <c:v>12.8367</c:v>
                </c:pt>
                <c:pt idx="80">
                  <c:v>12.816700000000001</c:v>
                </c:pt>
                <c:pt idx="81">
                  <c:v>12.797000000000001</c:v>
                </c:pt>
                <c:pt idx="82">
                  <c:v>12.777799999999999</c:v>
                </c:pt>
                <c:pt idx="83">
                  <c:v>12.7593</c:v>
                </c:pt>
                <c:pt idx="84">
                  <c:v>12.7417</c:v>
                </c:pt>
                <c:pt idx="85">
                  <c:v>12.725099999999999</c:v>
                </c:pt>
                <c:pt idx="86">
                  <c:v>12.7096</c:v>
                </c:pt>
                <c:pt idx="87">
                  <c:v>12.695399999999999</c:v>
                </c:pt>
                <c:pt idx="88">
                  <c:v>12.682499999999999</c:v>
                </c:pt>
                <c:pt idx="89">
                  <c:v>12.671200000000001</c:v>
                </c:pt>
                <c:pt idx="90">
                  <c:v>12.6616</c:v>
                </c:pt>
                <c:pt idx="91">
                  <c:v>12.653600000000001</c:v>
                </c:pt>
                <c:pt idx="92">
                  <c:v>12.647500000000001</c:v>
                </c:pt>
                <c:pt idx="93">
                  <c:v>12.6433</c:v>
                </c:pt>
                <c:pt idx="94">
                  <c:v>12.641</c:v>
                </c:pt>
                <c:pt idx="95">
                  <c:v>12.6408</c:v>
                </c:pt>
                <c:pt idx="96">
                  <c:v>12.6426</c:v>
                </c:pt>
                <c:pt idx="97">
                  <c:v>12.6464</c:v>
                </c:pt>
                <c:pt idx="98">
                  <c:v>12.6524</c:v>
                </c:pt>
                <c:pt idx="99">
                  <c:v>12.660399999999999</c:v>
                </c:pt>
                <c:pt idx="100">
                  <c:v>12.670500000000001</c:v>
                </c:pt>
                <c:pt idx="101">
                  <c:v>12.682700000000001</c:v>
                </c:pt>
                <c:pt idx="102">
                  <c:v>12.6968</c:v>
                </c:pt>
                <c:pt idx="103">
                  <c:v>12.712899999999999</c:v>
                </c:pt>
                <c:pt idx="104">
                  <c:v>12.730700000000001</c:v>
                </c:pt>
                <c:pt idx="105">
                  <c:v>12.7502</c:v>
                </c:pt>
                <c:pt idx="106">
                  <c:v>12.7714</c:v>
                </c:pt>
                <c:pt idx="107">
                  <c:v>12.793900000000001</c:v>
                </c:pt>
                <c:pt idx="108">
                  <c:v>12.8178</c:v>
                </c:pt>
                <c:pt idx="109">
                  <c:v>12.8428</c:v>
                </c:pt>
                <c:pt idx="110">
                  <c:v>12.8688</c:v>
                </c:pt>
                <c:pt idx="111">
                  <c:v>12.8957</c:v>
                </c:pt>
                <c:pt idx="112">
                  <c:v>12.923299999999999</c:v>
                </c:pt>
                <c:pt idx="113">
                  <c:v>12.951499999999999</c:v>
                </c:pt>
                <c:pt idx="114">
                  <c:v>12.98</c:v>
                </c:pt>
                <c:pt idx="115">
                  <c:v>13.008699999999999</c:v>
                </c:pt>
                <c:pt idx="116">
                  <c:v>13.037599999999999</c:v>
                </c:pt>
                <c:pt idx="117">
                  <c:v>13.0663</c:v>
                </c:pt>
                <c:pt idx="118">
                  <c:v>13.094799999999999</c:v>
                </c:pt>
                <c:pt idx="119">
                  <c:v>13.1229</c:v>
                </c:pt>
                <c:pt idx="120">
                  <c:v>13.150399999999999</c:v>
                </c:pt>
                <c:pt idx="121">
                  <c:v>13.177300000000001</c:v>
                </c:pt>
                <c:pt idx="122">
                  <c:v>13.2033</c:v>
                </c:pt>
                <c:pt idx="123">
                  <c:v>13.228400000000001</c:v>
                </c:pt>
                <c:pt idx="124">
                  <c:v>13.2523</c:v>
                </c:pt>
                <c:pt idx="125">
                  <c:v>13.275</c:v>
                </c:pt>
                <c:pt idx="126">
                  <c:v>13.2963</c:v>
                </c:pt>
                <c:pt idx="127">
                  <c:v>13.3161</c:v>
                </c:pt>
                <c:pt idx="128">
                  <c:v>13.334199999999999</c:v>
                </c:pt>
                <c:pt idx="129">
                  <c:v>13.3507</c:v>
                </c:pt>
                <c:pt idx="130">
                  <c:v>13.3653</c:v>
                </c:pt>
                <c:pt idx="131">
                  <c:v>13.378</c:v>
                </c:pt>
                <c:pt idx="132">
                  <c:v>13.3888</c:v>
                </c:pt>
                <c:pt idx="133">
                  <c:v>13.3977</c:v>
                </c:pt>
                <c:pt idx="134">
                  <c:v>13.404500000000001</c:v>
                </c:pt>
                <c:pt idx="135">
                  <c:v>13.4093</c:v>
                </c:pt>
                <c:pt idx="136">
                  <c:v>13.4122</c:v>
                </c:pt>
                <c:pt idx="137">
                  <c:v>13.413</c:v>
                </c:pt>
                <c:pt idx="138">
                  <c:v>13.411899999999999</c:v>
                </c:pt>
                <c:pt idx="139">
                  <c:v>13.408899999999999</c:v>
                </c:pt>
                <c:pt idx="140">
                  <c:v>13.4041</c:v>
                </c:pt>
                <c:pt idx="141">
                  <c:v>13.397399999999999</c:v>
                </c:pt>
                <c:pt idx="142">
                  <c:v>13.389099999999999</c:v>
                </c:pt>
                <c:pt idx="143">
                  <c:v>13.379099999999999</c:v>
                </c:pt>
                <c:pt idx="144">
                  <c:v>13.367599999999999</c:v>
                </c:pt>
                <c:pt idx="145">
                  <c:v>13.3546</c:v>
                </c:pt>
                <c:pt idx="146">
                  <c:v>13.340400000000001</c:v>
                </c:pt>
                <c:pt idx="147">
                  <c:v>13.324999999999999</c:v>
                </c:pt>
                <c:pt idx="148">
                  <c:v>13.3085</c:v>
                </c:pt>
                <c:pt idx="149">
                  <c:v>13.2911</c:v>
                </c:pt>
                <c:pt idx="150">
                  <c:v>13.2729</c:v>
                </c:pt>
                <c:pt idx="151">
                  <c:v>13.254200000000001</c:v>
                </c:pt>
                <c:pt idx="152">
                  <c:v>13.234999999999999</c:v>
                </c:pt>
                <c:pt idx="153">
                  <c:v>13.2155</c:v>
                </c:pt>
                <c:pt idx="154">
                  <c:v>13.1958</c:v>
                </c:pt>
                <c:pt idx="155">
                  <c:v>13.1761</c:v>
                </c:pt>
                <c:pt idx="156">
                  <c:v>13.156499999999999</c:v>
                </c:pt>
                <c:pt idx="157">
                  <c:v>13.1373</c:v>
                </c:pt>
                <c:pt idx="158">
                  <c:v>13.118500000000001</c:v>
                </c:pt>
                <c:pt idx="159">
                  <c:v>13.100300000000001</c:v>
                </c:pt>
                <c:pt idx="160">
                  <c:v>13.082800000000001</c:v>
                </c:pt>
                <c:pt idx="161">
                  <c:v>13.0661</c:v>
                </c:pt>
                <c:pt idx="162">
                  <c:v>13.0505</c:v>
                </c:pt>
                <c:pt idx="163">
                  <c:v>13.0359</c:v>
                </c:pt>
                <c:pt idx="164">
                  <c:v>13.022500000000001</c:v>
                </c:pt>
                <c:pt idx="165">
                  <c:v>13.010300000000001</c:v>
                </c:pt>
                <c:pt idx="166">
                  <c:v>12.999499999999999</c:v>
                </c:pt>
                <c:pt idx="167">
                  <c:v>12.9901</c:v>
                </c:pt>
                <c:pt idx="168">
                  <c:v>12.982200000000001</c:v>
                </c:pt>
                <c:pt idx="169">
                  <c:v>12.9757</c:v>
                </c:pt>
                <c:pt idx="170">
                  <c:v>12.970700000000001</c:v>
                </c:pt>
                <c:pt idx="171">
                  <c:v>12.9672</c:v>
                </c:pt>
                <c:pt idx="172">
                  <c:v>12.965199999999999</c:v>
                </c:pt>
                <c:pt idx="173">
                  <c:v>12.964600000000001</c:v>
                </c:pt>
                <c:pt idx="174">
                  <c:v>12.965400000000001</c:v>
                </c:pt>
                <c:pt idx="175">
                  <c:v>12.967499999999999</c:v>
                </c:pt>
                <c:pt idx="176">
                  <c:v>12.970800000000001</c:v>
                </c:pt>
                <c:pt idx="177">
                  <c:v>12.975300000000001</c:v>
                </c:pt>
                <c:pt idx="178">
                  <c:v>12.9808</c:v>
                </c:pt>
                <c:pt idx="179">
                  <c:v>12.987299999999999</c:v>
                </c:pt>
                <c:pt idx="180">
                  <c:v>12.9946</c:v>
                </c:pt>
                <c:pt idx="181">
                  <c:v>13.002800000000001</c:v>
                </c:pt>
                <c:pt idx="182">
                  <c:v>13.0116</c:v>
                </c:pt>
                <c:pt idx="183">
                  <c:v>13.021000000000001</c:v>
                </c:pt>
                <c:pt idx="184">
                  <c:v>13.031000000000001</c:v>
                </c:pt>
                <c:pt idx="185">
                  <c:v>13.0413</c:v>
                </c:pt>
                <c:pt idx="186">
                  <c:v>13.0519</c:v>
                </c:pt>
                <c:pt idx="187">
                  <c:v>13.0627</c:v>
                </c:pt>
                <c:pt idx="188">
                  <c:v>13.073600000000001</c:v>
                </c:pt>
                <c:pt idx="189">
                  <c:v>13.0845</c:v>
                </c:pt>
                <c:pt idx="190">
                  <c:v>13.0953</c:v>
                </c:pt>
                <c:pt idx="191">
                  <c:v>13.1059</c:v>
                </c:pt>
                <c:pt idx="192">
                  <c:v>13.116199999999999</c:v>
                </c:pt>
                <c:pt idx="193">
                  <c:v>13.126200000000001</c:v>
                </c:pt>
                <c:pt idx="194">
                  <c:v>13.1358</c:v>
                </c:pt>
                <c:pt idx="195">
                  <c:v>13.145</c:v>
                </c:pt>
                <c:pt idx="196">
                  <c:v>13.153600000000001</c:v>
                </c:pt>
                <c:pt idx="197">
                  <c:v>13.161799999999999</c:v>
                </c:pt>
                <c:pt idx="198">
                  <c:v>13.169499999999999</c:v>
                </c:pt>
                <c:pt idx="199">
                  <c:v>13.1767</c:v>
                </c:pt>
                <c:pt idx="200">
                  <c:v>13.183400000000001</c:v>
                </c:pt>
                <c:pt idx="201">
                  <c:v>13.1896</c:v>
                </c:pt>
                <c:pt idx="202">
                  <c:v>13.195399999999999</c:v>
                </c:pt>
                <c:pt idx="203">
                  <c:v>13.200800000000001</c:v>
                </c:pt>
                <c:pt idx="204">
                  <c:v>13.2059</c:v>
                </c:pt>
                <c:pt idx="205">
                  <c:v>13.210699999999999</c:v>
                </c:pt>
                <c:pt idx="206">
                  <c:v>13.215199999999999</c:v>
                </c:pt>
                <c:pt idx="207">
                  <c:v>13.2195</c:v>
                </c:pt>
                <c:pt idx="208">
                  <c:v>13.223700000000001</c:v>
                </c:pt>
                <c:pt idx="209">
                  <c:v>13.2278</c:v>
                </c:pt>
                <c:pt idx="210">
                  <c:v>13.2318</c:v>
                </c:pt>
                <c:pt idx="211">
                  <c:v>13.235900000000001</c:v>
                </c:pt>
                <c:pt idx="212">
                  <c:v>13.2401</c:v>
                </c:pt>
                <c:pt idx="213">
                  <c:v>13.244400000000001</c:v>
                </c:pt>
                <c:pt idx="214">
                  <c:v>13.249000000000001</c:v>
                </c:pt>
                <c:pt idx="215">
                  <c:v>13.2537</c:v>
                </c:pt>
                <c:pt idx="216">
                  <c:v>13.258800000000001</c:v>
                </c:pt>
                <c:pt idx="217">
                  <c:v>13.264200000000001</c:v>
                </c:pt>
                <c:pt idx="218">
                  <c:v>13.270099999999999</c:v>
                </c:pt>
                <c:pt idx="219">
                  <c:v>13.276299999999999</c:v>
                </c:pt>
                <c:pt idx="220">
                  <c:v>13.283099999999999</c:v>
                </c:pt>
                <c:pt idx="221">
                  <c:v>13.2903</c:v>
                </c:pt>
                <c:pt idx="222">
                  <c:v>13.298</c:v>
                </c:pt>
                <c:pt idx="223">
                  <c:v>13.3062</c:v>
                </c:pt>
                <c:pt idx="224">
                  <c:v>13.3149</c:v>
                </c:pt>
                <c:pt idx="225">
                  <c:v>13.3241</c:v>
                </c:pt>
                <c:pt idx="226">
                  <c:v>13.3338</c:v>
                </c:pt>
                <c:pt idx="227">
                  <c:v>13.343999999999999</c:v>
                </c:pt>
                <c:pt idx="228">
                  <c:v>13.354699999999999</c:v>
                </c:pt>
                <c:pt idx="229">
                  <c:v>13.3658</c:v>
                </c:pt>
                <c:pt idx="230">
                  <c:v>13.3773</c:v>
                </c:pt>
                <c:pt idx="231">
                  <c:v>13.389200000000001</c:v>
                </c:pt>
                <c:pt idx="232">
                  <c:v>13.401400000000001</c:v>
                </c:pt>
                <c:pt idx="233">
                  <c:v>13.4138</c:v>
                </c:pt>
                <c:pt idx="234">
                  <c:v>13.426500000000001</c:v>
                </c:pt>
                <c:pt idx="235">
                  <c:v>13.4392</c:v>
                </c:pt>
                <c:pt idx="236">
                  <c:v>13.452</c:v>
                </c:pt>
                <c:pt idx="237">
                  <c:v>13.464700000000001</c:v>
                </c:pt>
                <c:pt idx="238">
                  <c:v>13.4773</c:v>
                </c:pt>
                <c:pt idx="239">
                  <c:v>13.489699999999999</c:v>
                </c:pt>
                <c:pt idx="240">
                  <c:v>13.501799999999999</c:v>
                </c:pt>
                <c:pt idx="241">
                  <c:v>13.5136</c:v>
                </c:pt>
                <c:pt idx="242">
                  <c:v>13.525</c:v>
                </c:pt>
                <c:pt idx="243">
                  <c:v>13.5358</c:v>
                </c:pt>
                <c:pt idx="244">
                  <c:v>13.546099999999999</c:v>
                </c:pt>
                <c:pt idx="245">
                  <c:v>13.5558</c:v>
                </c:pt>
                <c:pt idx="246">
                  <c:v>13.5648</c:v>
                </c:pt>
                <c:pt idx="247">
                  <c:v>13.5731</c:v>
                </c:pt>
                <c:pt idx="248">
                  <c:v>13.5806</c:v>
                </c:pt>
                <c:pt idx="249">
                  <c:v>13.587199999999999</c:v>
                </c:pt>
                <c:pt idx="250">
                  <c:v>13.5928</c:v>
                </c:pt>
                <c:pt idx="251">
                  <c:v>13.5975</c:v>
                </c:pt>
                <c:pt idx="252">
                  <c:v>13.6012</c:v>
                </c:pt>
                <c:pt idx="253">
                  <c:v>13.603899999999999</c:v>
                </c:pt>
                <c:pt idx="254">
                  <c:v>13.605599999999999</c:v>
                </c:pt>
                <c:pt idx="255">
                  <c:v>13.606199999999999</c:v>
                </c:pt>
                <c:pt idx="256">
                  <c:v>13.6059</c:v>
                </c:pt>
                <c:pt idx="257">
                  <c:v>13.6045</c:v>
                </c:pt>
                <c:pt idx="258">
                  <c:v>13.6023</c:v>
                </c:pt>
                <c:pt idx="259">
                  <c:v>13.5991</c:v>
                </c:pt>
                <c:pt idx="260">
                  <c:v>13.5951</c:v>
                </c:pt>
                <c:pt idx="261">
                  <c:v>13.590299999999999</c:v>
                </c:pt>
                <c:pt idx="262">
                  <c:v>13.5847</c:v>
                </c:pt>
                <c:pt idx="263">
                  <c:v>13.5785</c:v>
                </c:pt>
                <c:pt idx="264">
                  <c:v>13.5717</c:v>
                </c:pt>
                <c:pt idx="265">
                  <c:v>13.564299999999999</c:v>
                </c:pt>
                <c:pt idx="266">
                  <c:v>13.5565</c:v>
                </c:pt>
                <c:pt idx="267">
                  <c:v>13.5482</c:v>
                </c:pt>
                <c:pt idx="268">
                  <c:v>13.5397</c:v>
                </c:pt>
                <c:pt idx="269">
                  <c:v>13.530899999999999</c:v>
                </c:pt>
                <c:pt idx="270">
                  <c:v>13.5219</c:v>
                </c:pt>
                <c:pt idx="271">
                  <c:v>13.512599999999999</c:v>
                </c:pt>
                <c:pt idx="272">
                  <c:v>13.5032</c:v>
                </c:pt>
                <c:pt idx="273">
                  <c:v>13.493600000000001</c:v>
                </c:pt>
                <c:pt idx="274">
                  <c:v>13.4838</c:v>
                </c:pt>
                <c:pt idx="275">
                  <c:v>13.473800000000001</c:v>
                </c:pt>
                <c:pt idx="276">
                  <c:v>13.463699999999999</c:v>
                </c:pt>
                <c:pt idx="277">
                  <c:v>13.4533</c:v>
                </c:pt>
                <c:pt idx="278">
                  <c:v>13.4427</c:v>
                </c:pt>
                <c:pt idx="279">
                  <c:v>13.431799999999999</c:v>
                </c:pt>
                <c:pt idx="280">
                  <c:v>13.4206</c:v>
                </c:pt>
                <c:pt idx="281">
                  <c:v>13.4091</c:v>
                </c:pt>
                <c:pt idx="282">
                  <c:v>13.3971</c:v>
                </c:pt>
                <c:pt idx="283">
                  <c:v>13.3847</c:v>
                </c:pt>
                <c:pt idx="284">
                  <c:v>13.371700000000001</c:v>
                </c:pt>
                <c:pt idx="285">
                  <c:v>13.358000000000001</c:v>
                </c:pt>
                <c:pt idx="286">
                  <c:v>13.3436</c:v>
                </c:pt>
                <c:pt idx="287">
                  <c:v>13.3284</c:v>
                </c:pt>
                <c:pt idx="288">
                  <c:v>13.3124</c:v>
                </c:pt>
                <c:pt idx="289">
                  <c:v>13.295400000000001</c:v>
                </c:pt>
                <c:pt idx="290">
                  <c:v>13.2774</c:v>
                </c:pt>
                <c:pt idx="291">
                  <c:v>13.2583</c:v>
                </c:pt>
                <c:pt idx="292">
                  <c:v>13.238099999999999</c:v>
                </c:pt>
                <c:pt idx="293">
                  <c:v>13.216699999999999</c:v>
                </c:pt>
                <c:pt idx="294">
                  <c:v>13.193999999999999</c:v>
                </c:pt>
                <c:pt idx="295">
                  <c:v>13.17</c:v>
                </c:pt>
                <c:pt idx="296">
                  <c:v>13.1447</c:v>
                </c:pt>
                <c:pt idx="297">
                  <c:v>13.117900000000001</c:v>
                </c:pt>
                <c:pt idx="298">
                  <c:v>13.0898</c:v>
                </c:pt>
                <c:pt idx="299">
                  <c:v>13.0603</c:v>
                </c:pt>
                <c:pt idx="300">
                  <c:v>13.029500000000001</c:v>
                </c:pt>
                <c:pt idx="301">
                  <c:v>12.997299999999999</c:v>
                </c:pt>
                <c:pt idx="302">
                  <c:v>12.964</c:v>
                </c:pt>
                <c:pt idx="303">
                  <c:v>12.929600000000001</c:v>
                </c:pt>
                <c:pt idx="304">
                  <c:v>12.894299999999999</c:v>
                </c:pt>
                <c:pt idx="305">
                  <c:v>12.8583</c:v>
                </c:pt>
                <c:pt idx="306">
                  <c:v>12.8218</c:v>
                </c:pt>
                <c:pt idx="307">
                  <c:v>12.785</c:v>
                </c:pt>
                <c:pt idx="308">
                  <c:v>12.747999999999999</c:v>
                </c:pt>
                <c:pt idx="309">
                  <c:v>12.7111</c:v>
                </c:pt>
                <c:pt idx="310">
                  <c:v>12.6745</c:v>
                </c:pt>
                <c:pt idx="311">
                  <c:v>12.638299999999999</c:v>
                </c:pt>
                <c:pt idx="312">
                  <c:v>12.6029</c:v>
                </c:pt>
                <c:pt idx="313">
                  <c:v>12.568300000000001</c:v>
                </c:pt>
                <c:pt idx="314">
                  <c:v>12.5349</c:v>
                </c:pt>
                <c:pt idx="315">
                  <c:v>12.502800000000001</c:v>
                </c:pt>
                <c:pt idx="316">
                  <c:v>12.472200000000001</c:v>
                </c:pt>
                <c:pt idx="317">
                  <c:v>12.4434</c:v>
                </c:pt>
                <c:pt idx="318">
                  <c:v>12.4163</c:v>
                </c:pt>
                <c:pt idx="319">
                  <c:v>12.3912</c:v>
                </c:pt>
                <c:pt idx="320">
                  <c:v>12.3682</c:v>
                </c:pt>
                <c:pt idx="321">
                  <c:v>12.347200000000001</c:v>
                </c:pt>
                <c:pt idx="322">
                  <c:v>12.3284</c:v>
                </c:pt>
                <c:pt idx="323">
                  <c:v>12.3119</c:v>
                </c:pt>
                <c:pt idx="324">
                  <c:v>12.297599999999999</c:v>
                </c:pt>
                <c:pt idx="325">
                  <c:v>12.285600000000001</c:v>
                </c:pt>
                <c:pt idx="326">
                  <c:v>12.276</c:v>
                </c:pt>
                <c:pt idx="327">
                  <c:v>12.268599999999999</c:v>
                </c:pt>
                <c:pt idx="328">
                  <c:v>12.263400000000001</c:v>
                </c:pt>
                <c:pt idx="329">
                  <c:v>12.2605</c:v>
                </c:pt>
                <c:pt idx="330">
                  <c:v>12.2598</c:v>
                </c:pt>
                <c:pt idx="331">
                  <c:v>12.260999999999999</c:v>
                </c:pt>
                <c:pt idx="332">
                  <c:v>12.264200000000001</c:v>
                </c:pt>
                <c:pt idx="333">
                  <c:v>12.2692</c:v>
                </c:pt>
                <c:pt idx="334">
                  <c:v>12.2758</c:v>
                </c:pt>
                <c:pt idx="335">
                  <c:v>12.283899999999999</c:v>
                </c:pt>
                <c:pt idx="336">
                  <c:v>12.2934</c:v>
                </c:pt>
                <c:pt idx="337">
                  <c:v>12.303900000000001</c:v>
                </c:pt>
                <c:pt idx="338">
                  <c:v>12.3155</c:v>
                </c:pt>
                <c:pt idx="339">
                  <c:v>12.3278</c:v>
                </c:pt>
                <c:pt idx="340">
                  <c:v>12.3407</c:v>
                </c:pt>
                <c:pt idx="341">
                  <c:v>12.354100000000001</c:v>
                </c:pt>
                <c:pt idx="342">
                  <c:v>12.367699999999999</c:v>
                </c:pt>
                <c:pt idx="343">
                  <c:v>12.381399999999999</c:v>
                </c:pt>
                <c:pt idx="344">
                  <c:v>12.3949</c:v>
                </c:pt>
                <c:pt idx="345">
                  <c:v>12.408200000000001</c:v>
                </c:pt>
                <c:pt idx="346">
                  <c:v>12.421099999999999</c:v>
                </c:pt>
                <c:pt idx="347">
                  <c:v>12.433400000000001</c:v>
                </c:pt>
                <c:pt idx="348">
                  <c:v>12.4451</c:v>
                </c:pt>
                <c:pt idx="349">
                  <c:v>12.4559</c:v>
                </c:pt>
                <c:pt idx="350">
                  <c:v>12.4659</c:v>
                </c:pt>
                <c:pt idx="351">
                  <c:v>12.4749</c:v>
                </c:pt>
                <c:pt idx="352">
                  <c:v>12.482900000000001</c:v>
                </c:pt>
                <c:pt idx="353">
                  <c:v>12.4899</c:v>
                </c:pt>
                <c:pt idx="354">
                  <c:v>12.495799999999999</c:v>
                </c:pt>
                <c:pt idx="355">
                  <c:v>12.5006</c:v>
                </c:pt>
                <c:pt idx="356">
                  <c:v>12.5044</c:v>
                </c:pt>
                <c:pt idx="357">
                  <c:v>12.507</c:v>
                </c:pt>
                <c:pt idx="358">
                  <c:v>12.508599999999999</c:v>
                </c:pt>
                <c:pt idx="359">
                  <c:v>12.509</c:v>
                </c:pt>
                <c:pt idx="360">
                  <c:v>12.5083</c:v>
                </c:pt>
                <c:pt idx="361">
                  <c:v>12.506499999999999</c:v>
                </c:pt>
                <c:pt idx="362">
                  <c:v>12.5036</c:v>
                </c:pt>
                <c:pt idx="363">
                  <c:v>12.499599999999999</c:v>
                </c:pt>
                <c:pt idx="364">
                  <c:v>12.494400000000001</c:v>
                </c:pt>
                <c:pt idx="365">
                  <c:v>12.488099999999999</c:v>
                </c:pt>
                <c:pt idx="366">
                  <c:v>12.480600000000001</c:v>
                </c:pt>
                <c:pt idx="367">
                  <c:v>12.472</c:v>
                </c:pt>
                <c:pt idx="368">
                  <c:v>12.462300000000001</c:v>
                </c:pt>
                <c:pt idx="369">
                  <c:v>12.4513</c:v>
                </c:pt>
                <c:pt idx="370">
                  <c:v>12.4392</c:v>
                </c:pt>
                <c:pt idx="371">
                  <c:v>12.4259</c:v>
                </c:pt>
                <c:pt idx="372">
                  <c:v>12.4114</c:v>
                </c:pt>
                <c:pt idx="373">
                  <c:v>12.3956</c:v>
                </c:pt>
                <c:pt idx="374">
                  <c:v>12.3786</c:v>
                </c:pt>
                <c:pt idx="375">
                  <c:v>12.3604</c:v>
                </c:pt>
                <c:pt idx="376">
                  <c:v>12.3409</c:v>
                </c:pt>
                <c:pt idx="377">
                  <c:v>12.3202</c:v>
                </c:pt>
                <c:pt idx="378">
                  <c:v>12.2982</c:v>
                </c:pt>
                <c:pt idx="379">
                  <c:v>12.275</c:v>
                </c:pt>
                <c:pt idx="380">
                  <c:v>12.250500000000001</c:v>
                </c:pt>
                <c:pt idx="381">
                  <c:v>12.2247</c:v>
                </c:pt>
                <c:pt idx="382">
                  <c:v>12.197699999999999</c:v>
                </c:pt>
                <c:pt idx="383">
                  <c:v>12.1694</c:v>
                </c:pt>
                <c:pt idx="384">
                  <c:v>12.139900000000001</c:v>
                </c:pt>
                <c:pt idx="385">
                  <c:v>12.1092</c:v>
                </c:pt>
                <c:pt idx="386">
                  <c:v>12.077400000000001</c:v>
                </c:pt>
                <c:pt idx="387">
                  <c:v>12.0444</c:v>
                </c:pt>
                <c:pt idx="388">
                  <c:v>12.010400000000001</c:v>
                </c:pt>
                <c:pt idx="389">
                  <c:v>11.9754</c:v>
                </c:pt>
                <c:pt idx="390">
                  <c:v>11.939499</c:v>
                </c:pt>
                <c:pt idx="391">
                  <c:v>11.902799</c:v>
                </c:pt>
                <c:pt idx="392">
                  <c:v>11.865399999999999</c:v>
                </c:pt>
                <c:pt idx="393">
                  <c:v>11.827500000000001</c:v>
                </c:pt>
                <c:pt idx="394">
                  <c:v>11.789099999999999</c:v>
                </c:pt>
                <c:pt idx="395">
                  <c:v>11.750299999999999</c:v>
                </c:pt>
                <c:pt idx="396">
                  <c:v>11.7112</c:v>
                </c:pt>
                <c:pt idx="397">
                  <c:v>11.672000000000001</c:v>
                </c:pt>
                <c:pt idx="398">
                  <c:v>11.632899999999999</c:v>
                </c:pt>
                <c:pt idx="399">
                  <c:v>11.5938</c:v>
                </c:pt>
                <c:pt idx="400">
                  <c:v>11.555099999999999</c:v>
                </c:pt>
                <c:pt idx="401">
                  <c:v>11.5168</c:v>
                </c:pt>
                <c:pt idx="402">
                  <c:v>11.478999999999999</c:v>
                </c:pt>
                <c:pt idx="403">
                  <c:v>11.4419</c:v>
                </c:pt>
                <c:pt idx="404">
                  <c:v>11.4056</c:v>
                </c:pt>
                <c:pt idx="405">
                  <c:v>11.3703</c:v>
                </c:pt>
                <c:pt idx="406">
                  <c:v>11.335900000000001</c:v>
                </c:pt>
                <c:pt idx="407">
                  <c:v>11.3028</c:v>
                </c:pt>
                <c:pt idx="408">
                  <c:v>11.270899999999999</c:v>
                </c:pt>
                <c:pt idx="409">
                  <c:v>11.2402</c:v>
                </c:pt>
                <c:pt idx="410">
                  <c:v>11.210900000000001</c:v>
                </c:pt>
                <c:pt idx="411">
                  <c:v>11.1829</c:v>
                </c:pt>
                <c:pt idx="412">
                  <c:v>11.1562</c:v>
                </c:pt>
                <c:pt idx="413">
                  <c:v>11.131</c:v>
                </c:pt>
                <c:pt idx="414">
                  <c:v>11.106999999999999</c:v>
                </c:pt>
                <c:pt idx="415">
                  <c:v>11.0845</c:v>
                </c:pt>
                <c:pt idx="416">
                  <c:v>11.0632</c:v>
                </c:pt>
                <c:pt idx="417">
                  <c:v>11.0433</c:v>
                </c:pt>
                <c:pt idx="418">
                  <c:v>11.0246</c:v>
                </c:pt>
                <c:pt idx="419">
                  <c:v>11.007099999999999</c:v>
                </c:pt>
                <c:pt idx="420">
                  <c:v>10.9908</c:v>
                </c:pt>
                <c:pt idx="421">
                  <c:v>10.9757</c:v>
                </c:pt>
                <c:pt idx="422">
                  <c:v>10.961500000000001</c:v>
                </c:pt>
                <c:pt idx="423">
                  <c:v>10.9483</c:v>
                </c:pt>
                <c:pt idx="424">
                  <c:v>10.9359</c:v>
                </c:pt>
                <c:pt idx="425">
                  <c:v>10.924300000000001</c:v>
                </c:pt>
                <c:pt idx="426">
                  <c:v>10.9133</c:v>
                </c:pt>
                <c:pt idx="427">
                  <c:v>10.902900000000001</c:v>
                </c:pt>
                <c:pt idx="428">
                  <c:v>10.8931</c:v>
                </c:pt>
                <c:pt idx="429">
                  <c:v>10.883599999999999</c:v>
                </c:pt>
                <c:pt idx="430">
                  <c:v>10.874499999999999</c:v>
                </c:pt>
                <c:pt idx="431">
                  <c:v>10.8657</c:v>
                </c:pt>
                <c:pt idx="432">
                  <c:v>10.857099999999999</c:v>
                </c:pt>
                <c:pt idx="433">
                  <c:v>10.848599999999999</c:v>
                </c:pt>
                <c:pt idx="434">
                  <c:v>10.840400000000001</c:v>
                </c:pt>
                <c:pt idx="435">
                  <c:v>10.8322</c:v>
                </c:pt>
                <c:pt idx="436">
                  <c:v>10.8241</c:v>
                </c:pt>
                <c:pt idx="437">
                  <c:v>10.8161</c:v>
                </c:pt>
                <c:pt idx="438">
                  <c:v>10.808199999999999</c:v>
                </c:pt>
                <c:pt idx="439">
                  <c:v>10.8003</c:v>
                </c:pt>
                <c:pt idx="440">
                  <c:v>10.7925</c:v>
                </c:pt>
                <c:pt idx="441">
                  <c:v>10.784800000000001</c:v>
                </c:pt>
                <c:pt idx="442">
                  <c:v>10.7773</c:v>
                </c:pt>
                <c:pt idx="443">
                  <c:v>10.7699</c:v>
                </c:pt>
                <c:pt idx="444">
                  <c:v>10.762599999999999</c:v>
                </c:pt>
                <c:pt idx="445">
                  <c:v>10.755700000000001</c:v>
                </c:pt>
                <c:pt idx="446">
                  <c:v>10.749000000000001</c:v>
                </c:pt>
                <c:pt idx="447">
                  <c:v>10.742699999999999</c:v>
                </c:pt>
                <c:pt idx="448">
                  <c:v>10.736699999999999</c:v>
                </c:pt>
                <c:pt idx="449">
                  <c:v>10.731300000000001</c:v>
                </c:pt>
                <c:pt idx="450">
                  <c:v>10.7263</c:v>
                </c:pt>
                <c:pt idx="451">
                  <c:v>10.722</c:v>
                </c:pt>
                <c:pt idx="452">
                  <c:v>10.718299999999999</c:v>
                </c:pt>
                <c:pt idx="453">
                  <c:v>10.715199999999999</c:v>
                </c:pt>
                <c:pt idx="454">
                  <c:v>10.712899999999999</c:v>
                </c:pt>
                <c:pt idx="455">
                  <c:v>10.711399999999999</c:v>
                </c:pt>
                <c:pt idx="456">
                  <c:v>10.710699999999999</c:v>
                </c:pt>
                <c:pt idx="457">
                  <c:v>10.710800000000001</c:v>
                </c:pt>
                <c:pt idx="458">
                  <c:v>10.7117</c:v>
                </c:pt>
                <c:pt idx="459">
                  <c:v>10.7135</c:v>
                </c:pt>
                <c:pt idx="460">
                  <c:v>10.716100000000001</c:v>
                </c:pt>
                <c:pt idx="461">
                  <c:v>10.7194</c:v>
                </c:pt>
                <c:pt idx="462">
                  <c:v>10.723599999999999</c:v>
                </c:pt>
                <c:pt idx="463">
                  <c:v>10.7285</c:v>
                </c:pt>
                <c:pt idx="464">
                  <c:v>10.734</c:v>
                </c:pt>
                <c:pt idx="465">
                  <c:v>10.7402</c:v>
                </c:pt>
                <c:pt idx="466">
                  <c:v>10.7471</c:v>
                </c:pt>
                <c:pt idx="467">
                  <c:v>10.7544</c:v>
                </c:pt>
                <c:pt idx="468">
                  <c:v>10.7623</c:v>
                </c:pt>
                <c:pt idx="469">
                  <c:v>10.7705</c:v>
                </c:pt>
                <c:pt idx="470">
                  <c:v>10.7791</c:v>
                </c:pt>
                <c:pt idx="471">
                  <c:v>10.7879</c:v>
                </c:pt>
                <c:pt idx="472">
                  <c:v>10.796900000000001</c:v>
                </c:pt>
                <c:pt idx="473">
                  <c:v>10.805899999999999</c:v>
                </c:pt>
                <c:pt idx="474">
                  <c:v>10.8149</c:v>
                </c:pt>
                <c:pt idx="475">
                  <c:v>10.8238</c:v>
                </c:pt>
                <c:pt idx="476">
                  <c:v>10.8325</c:v>
                </c:pt>
                <c:pt idx="477">
                  <c:v>10.840999999999999</c:v>
                </c:pt>
                <c:pt idx="478">
                  <c:v>10.8492</c:v>
                </c:pt>
                <c:pt idx="479">
                  <c:v>10.856999999999999</c:v>
                </c:pt>
                <c:pt idx="480">
                  <c:v>10.8645</c:v>
                </c:pt>
                <c:pt idx="481">
                  <c:v>10.8714</c:v>
                </c:pt>
                <c:pt idx="482">
                  <c:v>10.8779</c:v>
                </c:pt>
                <c:pt idx="483">
                  <c:v>10.883900000000001</c:v>
                </c:pt>
                <c:pt idx="484">
                  <c:v>10.8893</c:v>
                </c:pt>
                <c:pt idx="485">
                  <c:v>10.8942</c:v>
                </c:pt>
                <c:pt idx="486">
                  <c:v>10.8985</c:v>
                </c:pt>
                <c:pt idx="487">
                  <c:v>10.9023</c:v>
                </c:pt>
                <c:pt idx="488">
                  <c:v>10.9054</c:v>
                </c:pt>
                <c:pt idx="489">
                  <c:v>10.907999999999999</c:v>
                </c:pt>
                <c:pt idx="490">
                  <c:v>10.9101</c:v>
                </c:pt>
                <c:pt idx="491">
                  <c:v>10.9117</c:v>
                </c:pt>
                <c:pt idx="492">
                  <c:v>10.912700000000001</c:v>
                </c:pt>
                <c:pt idx="493">
                  <c:v>10.913399999999999</c:v>
                </c:pt>
                <c:pt idx="494">
                  <c:v>10.9137</c:v>
                </c:pt>
                <c:pt idx="495">
                  <c:v>10.9138</c:v>
                </c:pt>
                <c:pt idx="496">
                  <c:v>10.913600000000001</c:v>
                </c:pt>
                <c:pt idx="497">
                  <c:v>10.9133</c:v>
                </c:pt>
                <c:pt idx="498">
                  <c:v>10.9129</c:v>
                </c:pt>
                <c:pt idx="499">
                  <c:v>10.9125</c:v>
                </c:pt>
                <c:pt idx="500">
                  <c:v>10.9122</c:v>
                </c:pt>
                <c:pt idx="501">
                  <c:v>10.911999999999999</c:v>
                </c:pt>
                <c:pt idx="502">
                  <c:v>10.912100000000001</c:v>
                </c:pt>
                <c:pt idx="503">
                  <c:v>10.9124</c:v>
                </c:pt>
                <c:pt idx="504">
                  <c:v>10.9131</c:v>
                </c:pt>
                <c:pt idx="505">
                  <c:v>10.914199999999999</c:v>
                </c:pt>
                <c:pt idx="506">
                  <c:v>10.915800000000001</c:v>
                </c:pt>
                <c:pt idx="507">
                  <c:v>10.9178</c:v>
                </c:pt>
                <c:pt idx="508">
                  <c:v>10.920500000000001</c:v>
                </c:pt>
                <c:pt idx="509">
                  <c:v>10.9237</c:v>
                </c:pt>
                <c:pt idx="510">
                  <c:v>10.9275</c:v>
                </c:pt>
                <c:pt idx="511">
                  <c:v>10.931900000000001</c:v>
                </c:pt>
                <c:pt idx="512">
                  <c:v>10.9369</c:v>
                </c:pt>
                <c:pt idx="513">
                  <c:v>10.942499999999999</c:v>
                </c:pt>
                <c:pt idx="514">
                  <c:v>10.948600000000001</c:v>
                </c:pt>
                <c:pt idx="515">
                  <c:v>10.9552</c:v>
                </c:pt>
                <c:pt idx="516">
                  <c:v>10.962199999999999</c:v>
                </c:pt>
                <c:pt idx="517">
                  <c:v>10.9697</c:v>
                </c:pt>
                <c:pt idx="518">
                  <c:v>10.977499999999999</c:v>
                </c:pt>
                <c:pt idx="519">
                  <c:v>10.9856</c:v>
                </c:pt>
                <c:pt idx="520">
                  <c:v>10.9939</c:v>
                </c:pt>
                <c:pt idx="521">
                  <c:v>11.0024</c:v>
                </c:pt>
                <c:pt idx="522">
                  <c:v>11.010899999999999</c:v>
                </c:pt>
                <c:pt idx="523">
                  <c:v>11.019500000000001</c:v>
                </c:pt>
                <c:pt idx="524">
                  <c:v>11.028</c:v>
                </c:pt>
                <c:pt idx="525">
                  <c:v>11.036300000000001</c:v>
                </c:pt>
                <c:pt idx="526">
                  <c:v>11.044499999999999</c:v>
                </c:pt>
                <c:pt idx="527">
                  <c:v>11.0525</c:v>
                </c:pt>
                <c:pt idx="528">
                  <c:v>11.0602</c:v>
                </c:pt>
                <c:pt idx="529">
                  <c:v>11.067399999999999</c:v>
                </c:pt>
                <c:pt idx="530">
                  <c:v>11.074300000000001</c:v>
                </c:pt>
                <c:pt idx="531">
                  <c:v>11.0807</c:v>
                </c:pt>
                <c:pt idx="532">
                  <c:v>11.086600000000001</c:v>
                </c:pt>
                <c:pt idx="533">
                  <c:v>11.091900000000001</c:v>
                </c:pt>
                <c:pt idx="534">
                  <c:v>11.0966</c:v>
                </c:pt>
                <c:pt idx="535">
                  <c:v>11.1008</c:v>
                </c:pt>
                <c:pt idx="536">
                  <c:v>11.1043</c:v>
                </c:pt>
                <c:pt idx="537">
                  <c:v>11.1073</c:v>
                </c:pt>
                <c:pt idx="538">
                  <c:v>11.1096</c:v>
                </c:pt>
                <c:pt idx="539">
                  <c:v>11.1113</c:v>
                </c:pt>
                <c:pt idx="540">
                  <c:v>11.112400000000001</c:v>
                </c:pt>
                <c:pt idx="541">
                  <c:v>11.1129</c:v>
                </c:pt>
                <c:pt idx="542">
                  <c:v>11.1129</c:v>
                </c:pt>
                <c:pt idx="543">
                  <c:v>11.112400000000001</c:v>
                </c:pt>
                <c:pt idx="544">
                  <c:v>11.1114</c:v>
                </c:pt>
                <c:pt idx="545">
                  <c:v>11.11</c:v>
                </c:pt>
                <c:pt idx="546">
                  <c:v>11.1082</c:v>
                </c:pt>
                <c:pt idx="547">
                  <c:v>11.1061</c:v>
                </c:pt>
                <c:pt idx="548">
                  <c:v>11.1038</c:v>
                </c:pt>
                <c:pt idx="549">
                  <c:v>11.1012</c:v>
                </c:pt>
                <c:pt idx="550">
                  <c:v>11.0985</c:v>
                </c:pt>
                <c:pt idx="551">
                  <c:v>11.095700000000001</c:v>
                </c:pt>
                <c:pt idx="552">
                  <c:v>11.092700000000001</c:v>
                </c:pt>
                <c:pt idx="553">
                  <c:v>11.0898</c:v>
                </c:pt>
                <c:pt idx="554">
                  <c:v>11.0869</c:v>
                </c:pt>
                <c:pt idx="555">
                  <c:v>11.084099999999999</c:v>
                </c:pt>
                <c:pt idx="556">
                  <c:v>11.081300000000001</c:v>
                </c:pt>
                <c:pt idx="557">
                  <c:v>11.0787</c:v>
                </c:pt>
                <c:pt idx="558">
                  <c:v>11.0761</c:v>
                </c:pt>
                <c:pt idx="559">
                  <c:v>11.0738</c:v>
                </c:pt>
                <c:pt idx="560">
                  <c:v>11.0715</c:v>
                </c:pt>
                <c:pt idx="561">
                  <c:v>11.0694</c:v>
                </c:pt>
                <c:pt idx="562">
                  <c:v>11.067399999999999</c:v>
                </c:pt>
                <c:pt idx="563">
                  <c:v>11.0654</c:v>
                </c:pt>
                <c:pt idx="564">
                  <c:v>11.063499999999999</c:v>
                </c:pt>
                <c:pt idx="565">
                  <c:v>11.0617</c:v>
                </c:pt>
                <c:pt idx="566">
                  <c:v>11.059799999999999</c:v>
                </c:pt>
                <c:pt idx="567">
                  <c:v>11.0578</c:v>
                </c:pt>
                <c:pt idx="568">
                  <c:v>11.0557</c:v>
                </c:pt>
                <c:pt idx="569">
                  <c:v>11.0535</c:v>
                </c:pt>
                <c:pt idx="570">
                  <c:v>11.0512</c:v>
                </c:pt>
                <c:pt idx="571">
                  <c:v>11.0486</c:v>
                </c:pt>
                <c:pt idx="572">
                  <c:v>11.0458</c:v>
                </c:pt>
                <c:pt idx="573">
                  <c:v>11.0427</c:v>
                </c:pt>
                <c:pt idx="574">
                  <c:v>11.039300000000001</c:v>
                </c:pt>
                <c:pt idx="575">
                  <c:v>11.035600000000001</c:v>
                </c:pt>
                <c:pt idx="576">
                  <c:v>11.031499999999999</c:v>
                </c:pt>
                <c:pt idx="577">
                  <c:v>11.027100000000001</c:v>
                </c:pt>
                <c:pt idx="578">
                  <c:v>11.0222</c:v>
                </c:pt>
                <c:pt idx="579">
                  <c:v>11.0169</c:v>
                </c:pt>
                <c:pt idx="580">
                  <c:v>11.011100000000001</c:v>
                </c:pt>
                <c:pt idx="581">
                  <c:v>11.004899999999999</c:v>
                </c:pt>
                <c:pt idx="582">
                  <c:v>10.998200000000001</c:v>
                </c:pt>
                <c:pt idx="583">
                  <c:v>10.991099999999999</c:v>
                </c:pt>
                <c:pt idx="584">
                  <c:v>10.983499999999999</c:v>
                </c:pt>
                <c:pt idx="585">
                  <c:v>10.9755</c:v>
                </c:pt>
                <c:pt idx="586">
                  <c:v>10.967000000000001</c:v>
                </c:pt>
                <c:pt idx="587">
                  <c:v>10.9582</c:v>
                </c:pt>
                <c:pt idx="588">
                  <c:v>10.949</c:v>
                </c:pt>
                <c:pt idx="589">
                  <c:v>10.939399999999999</c:v>
                </c:pt>
                <c:pt idx="590">
                  <c:v>10.929600000000001</c:v>
                </c:pt>
                <c:pt idx="591">
                  <c:v>10.9194</c:v>
                </c:pt>
                <c:pt idx="592">
                  <c:v>10.9091</c:v>
                </c:pt>
                <c:pt idx="593">
                  <c:v>10.8986</c:v>
                </c:pt>
                <c:pt idx="594">
                  <c:v>10.8879</c:v>
                </c:pt>
                <c:pt idx="595">
                  <c:v>10.8772</c:v>
                </c:pt>
                <c:pt idx="596">
                  <c:v>10.8665</c:v>
                </c:pt>
                <c:pt idx="597">
                  <c:v>10.8558</c:v>
                </c:pt>
                <c:pt idx="598">
                  <c:v>10.8452</c:v>
                </c:pt>
                <c:pt idx="599">
                  <c:v>10.8346</c:v>
                </c:pt>
                <c:pt idx="600">
                  <c:v>10.824199999999999</c:v>
                </c:pt>
                <c:pt idx="601">
                  <c:v>10.814</c:v>
                </c:pt>
                <c:pt idx="602">
                  <c:v>10.8041</c:v>
                </c:pt>
                <c:pt idx="603">
                  <c:v>10.7943</c:v>
                </c:pt>
                <c:pt idx="604">
                  <c:v>10.7849</c:v>
                </c:pt>
                <c:pt idx="605">
                  <c:v>10.7758</c:v>
                </c:pt>
                <c:pt idx="606">
                  <c:v>10.766999999999999</c:v>
                </c:pt>
                <c:pt idx="607">
                  <c:v>10.758599999999999</c:v>
                </c:pt>
                <c:pt idx="608">
                  <c:v>10.7506</c:v>
                </c:pt>
                <c:pt idx="609">
                  <c:v>10.742900000000001</c:v>
                </c:pt>
                <c:pt idx="610">
                  <c:v>10.7357</c:v>
                </c:pt>
                <c:pt idx="611">
                  <c:v>10.728899999999999</c:v>
                </c:pt>
                <c:pt idx="612">
                  <c:v>10.7224</c:v>
                </c:pt>
                <c:pt idx="613">
                  <c:v>10.7164</c:v>
                </c:pt>
                <c:pt idx="614">
                  <c:v>10.710800000000001</c:v>
                </c:pt>
                <c:pt idx="615">
                  <c:v>10.705500000000001</c:v>
                </c:pt>
                <c:pt idx="616">
                  <c:v>10.7006</c:v>
                </c:pt>
                <c:pt idx="617">
                  <c:v>10.696099999999999</c:v>
                </c:pt>
                <c:pt idx="618">
                  <c:v>10.692</c:v>
                </c:pt>
                <c:pt idx="619">
                  <c:v>10.6882</c:v>
                </c:pt>
                <c:pt idx="620">
                  <c:v>10.684799999999999</c:v>
                </c:pt>
                <c:pt idx="621">
                  <c:v>10.681699999999999</c:v>
                </c:pt>
                <c:pt idx="622">
                  <c:v>10.678900000000001</c:v>
                </c:pt>
                <c:pt idx="623">
                  <c:v>10.676399999999999</c:v>
                </c:pt>
                <c:pt idx="624">
                  <c:v>10.674199999999999</c:v>
                </c:pt>
                <c:pt idx="625">
                  <c:v>10.6722</c:v>
                </c:pt>
                <c:pt idx="626">
                  <c:v>10.670500000000001</c:v>
                </c:pt>
                <c:pt idx="627">
                  <c:v>10.6691</c:v>
                </c:pt>
                <c:pt idx="628">
                  <c:v>10.6678</c:v>
                </c:pt>
                <c:pt idx="629">
                  <c:v>10.666700000000001</c:v>
                </c:pt>
                <c:pt idx="630">
                  <c:v>10.665699999999999</c:v>
                </c:pt>
                <c:pt idx="631">
                  <c:v>10.664899999999999</c:v>
                </c:pt>
                <c:pt idx="632">
                  <c:v>10.664300000000001</c:v>
                </c:pt>
                <c:pt idx="633">
                  <c:v>10.6638</c:v>
                </c:pt>
                <c:pt idx="634">
                  <c:v>10.663399999999999</c:v>
                </c:pt>
                <c:pt idx="635">
                  <c:v>10.6631</c:v>
                </c:pt>
                <c:pt idx="636">
                  <c:v>10.6629</c:v>
                </c:pt>
                <c:pt idx="637">
                  <c:v>10.662800000000001</c:v>
                </c:pt>
                <c:pt idx="638">
                  <c:v>10.662800000000001</c:v>
                </c:pt>
                <c:pt idx="639">
                  <c:v>10.663</c:v>
                </c:pt>
                <c:pt idx="640">
                  <c:v>10.6633</c:v>
                </c:pt>
                <c:pt idx="641">
                  <c:v>10.6638</c:v>
                </c:pt>
                <c:pt idx="642">
                  <c:v>10.6645</c:v>
                </c:pt>
                <c:pt idx="643">
                  <c:v>10.6654</c:v>
                </c:pt>
                <c:pt idx="644">
                  <c:v>10.666399999999999</c:v>
                </c:pt>
                <c:pt idx="645">
                  <c:v>10.6676</c:v>
                </c:pt>
                <c:pt idx="646">
                  <c:v>10.669</c:v>
                </c:pt>
                <c:pt idx="647">
                  <c:v>10.6706</c:v>
                </c:pt>
                <c:pt idx="648">
                  <c:v>10.6724</c:v>
                </c:pt>
                <c:pt idx="649">
                  <c:v>10.6744</c:v>
                </c:pt>
                <c:pt idx="650">
                  <c:v>10.676600000000001</c:v>
                </c:pt>
                <c:pt idx="651">
                  <c:v>10.679</c:v>
                </c:pt>
                <c:pt idx="652">
                  <c:v>10.6816</c:v>
                </c:pt>
                <c:pt idx="653">
                  <c:v>10.6844</c:v>
                </c:pt>
                <c:pt idx="654">
                  <c:v>10.6874</c:v>
                </c:pt>
                <c:pt idx="655">
                  <c:v>10.6906</c:v>
                </c:pt>
                <c:pt idx="656">
                  <c:v>10.693899999999999</c:v>
                </c:pt>
                <c:pt idx="657">
                  <c:v>10.6975</c:v>
                </c:pt>
                <c:pt idx="658">
                  <c:v>10.7012</c:v>
                </c:pt>
                <c:pt idx="659">
                  <c:v>10.7051</c:v>
                </c:pt>
                <c:pt idx="660">
                  <c:v>10.709199999999999</c:v>
                </c:pt>
                <c:pt idx="661">
                  <c:v>10.7134</c:v>
                </c:pt>
                <c:pt idx="662">
                  <c:v>10.7178</c:v>
                </c:pt>
                <c:pt idx="663">
                  <c:v>10.722200000000001</c:v>
                </c:pt>
                <c:pt idx="664">
                  <c:v>10.726800000000001</c:v>
                </c:pt>
                <c:pt idx="665">
                  <c:v>10.7315</c:v>
                </c:pt>
                <c:pt idx="666">
                  <c:v>10.7363</c:v>
                </c:pt>
                <c:pt idx="667">
                  <c:v>10.741099999999999</c:v>
                </c:pt>
                <c:pt idx="668">
                  <c:v>10.745900000000001</c:v>
                </c:pt>
                <c:pt idx="669">
                  <c:v>10.7508</c:v>
                </c:pt>
                <c:pt idx="670">
                  <c:v>10.755700000000001</c:v>
                </c:pt>
                <c:pt idx="671">
                  <c:v>10.7606</c:v>
                </c:pt>
                <c:pt idx="672">
                  <c:v>10.7654</c:v>
                </c:pt>
                <c:pt idx="673">
                  <c:v>10.770300000000001</c:v>
                </c:pt>
                <c:pt idx="674">
                  <c:v>10.775</c:v>
                </c:pt>
                <c:pt idx="675">
                  <c:v>10.7797</c:v>
                </c:pt>
                <c:pt idx="676">
                  <c:v>10.7843</c:v>
                </c:pt>
                <c:pt idx="677">
                  <c:v>10.7887</c:v>
                </c:pt>
                <c:pt idx="678">
                  <c:v>10.793099999999999</c:v>
                </c:pt>
                <c:pt idx="679">
                  <c:v>10.7973</c:v>
                </c:pt>
                <c:pt idx="680">
                  <c:v>10.801399999999999</c:v>
                </c:pt>
                <c:pt idx="681">
                  <c:v>10.805400000000001</c:v>
                </c:pt>
                <c:pt idx="682">
                  <c:v>10.8093</c:v>
                </c:pt>
                <c:pt idx="683">
                  <c:v>10.813000000000001</c:v>
                </c:pt>
                <c:pt idx="684">
                  <c:v>10.816700000000001</c:v>
                </c:pt>
                <c:pt idx="685">
                  <c:v>10.8202</c:v>
                </c:pt>
                <c:pt idx="686">
                  <c:v>10.823700000000001</c:v>
                </c:pt>
                <c:pt idx="687">
                  <c:v>10.8271</c:v>
                </c:pt>
                <c:pt idx="688">
                  <c:v>10.830500000000001</c:v>
                </c:pt>
                <c:pt idx="689">
                  <c:v>10.8339</c:v>
                </c:pt>
                <c:pt idx="690">
                  <c:v>10.837299999999999</c:v>
                </c:pt>
                <c:pt idx="691">
                  <c:v>10.8408</c:v>
                </c:pt>
                <c:pt idx="692">
                  <c:v>10.8444</c:v>
                </c:pt>
                <c:pt idx="693">
                  <c:v>10.848100000000001</c:v>
                </c:pt>
                <c:pt idx="694">
                  <c:v>10.851900000000001</c:v>
                </c:pt>
                <c:pt idx="695">
                  <c:v>10.8559</c:v>
                </c:pt>
                <c:pt idx="696">
                  <c:v>10.860200000000001</c:v>
                </c:pt>
                <c:pt idx="697">
                  <c:v>10.864699999999999</c:v>
                </c:pt>
                <c:pt idx="698">
                  <c:v>10.8695</c:v>
                </c:pt>
                <c:pt idx="699">
                  <c:v>10.874600000000001</c:v>
                </c:pt>
                <c:pt idx="700">
                  <c:v>10.879999999999999</c:v>
                </c:pt>
                <c:pt idx="701">
                  <c:v>10.8858</c:v>
                </c:pt>
                <c:pt idx="702">
                  <c:v>10.892099999999999</c:v>
                </c:pt>
                <c:pt idx="703">
                  <c:v>10.8987</c:v>
                </c:pt>
                <c:pt idx="704">
                  <c:v>10.905799999999999</c:v>
                </c:pt>
                <c:pt idx="705">
                  <c:v>10.913399999999999</c:v>
                </c:pt>
                <c:pt idx="706">
                  <c:v>10.9213</c:v>
                </c:pt>
                <c:pt idx="707">
                  <c:v>10.9298</c:v>
                </c:pt>
                <c:pt idx="708">
                  <c:v>10.938600000000001</c:v>
                </c:pt>
                <c:pt idx="709">
                  <c:v>10.947900000000001</c:v>
                </c:pt>
                <c:pt idx="710">
                  <c:v>10.957599999999999</c:v>
                </c:pt>
                <c:pt idx="711">
                  <c:v>10.967600000000001</c:v>
                </c:pt>
                <c:pt idx="712">
                  <c:v>10.9781</c:v>
                </c:pt>
                <c:pt idx="713">
                  <c:v>10.988799999999999</c:v>
                </c:pt>
                <c:pt idx="714">
                  <c:v>10.9999</c:v>
                </c:pt>
                <c:pt idx="715">
                  <c:v>11.011200000000001</c:v>
                </c:pt>
                <c:pt idx="716">
                  <c:v>11.0227</c:v>
                </c:pt>
                <c:pt idx="717">
                  <c:v>11.0343</c:v>
                </c:pt>
                <c:pt idx="718">
                  <c:v>11.046099999999999</c:v>
                </c:pt>
                <c:pt idx="719">
                  <c:v>11.0579</c:v>
                </c:pt>
                <c:pt idx="720">
                  <c:v>11.069800000000001</c:v>
                </c:pt>
                <c:pt idx="721">
                  <c:v>11.0815</c:v>
                </c:pt>
                <c:pt idx="722">
                  <c:v>11.0932</c:v>
                </c:pt>
                <c:pt idx="723">
                  <c:v>11.104800000000001</c:v>
                </c:pt>
                <c:pt idx="724">
                  <c:v>11.116199999999999</c:v>
                </c:pt>
                <c:pt idx="725">
                  <c:v>11.1274</c:v>
                </c:pt>
                <c:pt idx="726">
                  <c:v>11.138400000000001</c:v>
                </c:pt>
                <c:pt idx="727">
                  <c:v>11.149000000000001</c:v>
                </c:pt>
                <c:pt idx="728">
                  <c:v>11.1593</c:v>
                </c:pt>
                <c:pt idx="729">
                  <c:v>11.1693</c:v>
                </c:pt>
                <c:pt idx="730">
                  <c:v>11.179</c:v>
                </c:pt>
                <c:pt idx="731">
                  <c:v>11.1884</c:v>
                </c:pt>
                <c:pt idx="732">
                  <c:v>11.1974</c:v>
                </c:pt>
                <c:pt idx="733">
                  <c:v>11.206200000000001</c:v>
                </c:pt>
                <c:pt idx="734">
                  <c:v>11.214700000000001</c:v>
                </c:pt>
                <c:pt idx="735">
                  <c:v>11.222899999999999</c:v>
                </c:pt>
                <c:pt idx="736">
                  <c:v>11.231</c:v>
                </c:pt>
                <c:pt idx="737">
                  <c:v>11.238799999999999</c:v>
                </c:pt>
                <c:pt idx="738">
                  <c:v>11.246499999999999</c:v>
                </c:pt>
                <c:pt idx="739">
                  <c:v>11.254099999999999</c:v>
                </c:pt>
                <c:pt idx="740">
                  <c:v>11.2616</c:v>
                </c:pt>
                <c:pt idx="741">
                  <c:v>11.2691</c:v>
                </c:pt>
                <c:pt idx="742">
                  <c:v>11.2767</c:v>
                </c:pt>
                <c:pt idx="743">
                  <c:v>11.2843</c:v>
                </c:pt>
                <c:pt idx="744">
                  <c:v>11.292</c:v>
                </c:pt>
                <c:pt idx="745">
                  <c:v>11.299900000000001</c:v>
                </c:pt>
                <c:pt idx="746">
                  <c:v>11.3079</c:v>
                </c:pt>
                <c:pt idx="747">
                  <c:v>11.3162</c:v>
                </c:pt>
                <c:pt idx="748">
                  <c:v>11.3247</c:v>
                </c:pt>
                <c:pt idx="749">
                  <c:v>11.333399999999999</c:v>
                </c:pt>
                <c:pt idx="750">
                  <c:v>11.3423</c:v>
                </c:pt>
                <c:pt idx="751">
                  <c:v>11.3514</c:v>
                </c:pt>
                <c:pt idx="752">
                  <c:v>11.3607</c:v>
                </c:pt>
                <c:pt idx="753">
                  <c:v>11.370100000000001</c:v>
                </c:pt>
                <c:pt idx="754">
                  <c:v>11.3796</c:v>
                </c:pt>
                <c:pt idx="755">
                  <c:v>11.389099999999999</c:v>
                </c:pt>
                <c:pt idx="756">
                  <c:v>11.3986</c:v>
                </c:pt>
                <c:pt idx="757">
                  <c:v>11.4078</c:v>
                </c:pt>
                <c:pt idx="758">
                  <c:v>11.4169</c:v>
                </c:pt>
                <c:pt idx="759">
                  <c:v>11.4255</c:v>
                </c:pt>
                <c:pt idx="760">
                  <c:v>11.4338</c:v>
                </c:pt>
                <c:pt idx="761">
                  <c:v>11.4414</c:v>
                </c:pt>
                <c:pt idx="762">
                  <c:v>11.4483</c:v>
                </c:pt>
                <c:pt idx="763">
                  <c:v>11.4544</c:v>
                </c:pt>
                <c:pt idx="764">
                  <c:v>11.4595</c:v>
                </c:pt>
                <c:pt idx="765">
                  <c:v>11.4635</c:v>
                </c:pt>
                <c:pt idx="766">
                  <c:v>11.466200000000001</c:v>
                </c:pt>
                <c:pt idx="767">
                  <c:v>11.467600000000001</c:v>
                </c:pt>
                <c:pt idx="768">
                  <c:v>11.467600000000001</c:v>
                </c:pt>
                <c:pt idx="769">
                  <c:v>11.465999999999999</c:v>
                </c:pt>
                <c:pt idx="770">
                  <c:v>11.4627</c:v>
                </c:pt>
                <c:pt idx="771">
                  <c:v>11.457699999999999</c:v>
                </c:pt>
                <c:pt idx="772">
                  <c:v>11.450900000000001</c:v>
                </c:pt>
                <c:pt idx="773">
                  <c:v>11.4422</c:v>
                </c:pt>
                <c:pt idx="774">
                  <c:v>11.4316</c:v>
                </c:pt>
                <c:pt idx="775">
                  <c:v>11.4191</c:v>
                </c:pt>
                <c:pt idx="776">
                  <c:v>11.4048</c:v>
                </c:pt>
                <c:pt idx="777">
                  <c:v>11.3886</c:v>
                </c:pt>
                <c:pt idx="778">
                  <c:v>11.3705</c:v>
                </c:pt>
                <c:pt idx="779">
                  <c:v>11.3508</c:v>
                </c:pt>
                <c:pt idx="780">
                  <c:v>11.3294</c:v>
                </c:pt>
                <c:pt idx="781">
                  <c:v>11.3066</c:v>
                </c:pt>
                <c:pt idx="782">
                  <c:v>11.282500000000001</c:v>
                </c:pt>
                <c:pt idx="783">
                  <c:v>11.257199999999999</c:v>
                </c:pt>
                <c:pt idx="784">
                  <c:v>11.231</c:v>
                </c:pt>
                <c:pt idx="785">
                  <c:v>11.203900000000001</c:v>
                </c:pt>
                <c:pt idx="786">
                  <c:v>11.1762</c:v>
                </c:pt>
                <c:pt idx="787">
                  <c:v>11.148</c:v>
                </c:pt>
                <c:pt idx="788">
                  <c:v>11.1196</c:v>
                </c:pt>
                <c:pt idx="789">
                  <c:v>11.091200000000001</c:v>
                </c:pt>
                <c:pt idx="790">
                  <c:v>11.063000000000001</c:v>
                </c:pt>
                <c:pt idx="791">
                  <c:v>11.035299999999999</c:v>
                </c:pt>
                <c:pt idx="792">
                  <c:v>11.0082</c:v>
                </c:pt>
                <c:pt idx="793">
                  <c:v>10.981999999999999</c:v>
                </c:pt>
                <c:pt idx="794">
                  <c:v>10.956799999999999</c:v>
                </c:pt>
                <c:pt idx="795">
                  <c:v>10.9329</c:v>
                </c:pt>
                <c:pt idx="796">
                  <c:v>10.910500000000001</c:v>
                </c:pt>
                <c:pt idx="797">
                  <c:v>10.889699999999999</c:v>
                </c:pt>
                <c:pt idx="798">
                  <c:v>10.870799999999999</c:v>
                </c:pt>
                <c:pt idx="799">
                  <c:v>10.8538</c:v>
                </c:pt>
                <c:pt idx="800">
                  <c:v>10.839</c:v>
                </c:pt>
                <c:pt idx="801">
                  <c:v>10.8264</c:v>
                </c:pt>
                <c:pt idx="802">
                  <c:v>10.8163</c:v>
                </c:pt>
                <c:pt idx="803">
                  <c:v>10.8086</c:v>
                </c:pt>
                <c:pt idx="804">
                  <c:v>10.8035</c:v>
                </c:pt>
                <c:pt idx="805">
                  <c:v>10.8011</c:v>
                </c:pt>
                <c:pt idx="806">
                  <c:v>10.801299999999999</c:v>
                </c:pt>
                <c:pt idx="807">
                  <c:v>10.8042</c:v>
                </c:pt>
                <c:pt idx="808">
                  <c:v>10.809699999999999</c:v>
                </c:pt>
                <c:pt idx="809">
                  <c:v>10.8178</c:v>
                </c:pt>
                <c:pt idx="810">
                  <c:v>10.8286</c:v>
                </c:pt>
                <c:pt idx="811">
                  <c:v>10.841799999999999</c:v>
                </c:pt>
                <c:pt idx="812">
                  <c:v>10.8575</c:v>
                </c:pt>
                <c:pt idx="813">
                  <c:v>10.875500000000001</c:v>
                </c:pt>
                <c:pt idx="814">
                  <c:v>10.8957</c:v>
                </c:pt>
                <c:pt idx="815">
                  <c:v>10.918099999999999</c:v>
                </c:pt>
                <c:pt idx="816">
                  <c:v>10.942399999999999</c:v>
                </c:pt>
                <c:pt idx="817">
                  <c:v>10.9686</c:v>
                </c:pt>
                <c:pt idx="818">
                  <c:v>10.9964</c:v>
                </c:pt>
                <c:pt idx="819">
                  <c:v>11.0258</c:v>
                </c:pt>
                <c:pt idx="820">
                  <c:v>11.0566</c:v>
                </c:pt>
                <c:pt idx="821">
                  <c:v>11.0885</c:v>
                </c:pt>
                <c:pt idx="822">
                  <c:v>11.1214</c:v>
                </c:pt>
                <c:pt idx="823">
                  <c:v>11.155200000000001</c:v>
                </c:pt>
                <c:pt idx="824">
                  <c:v>11.1896</c:v>
                </c:pt>
                <c:pt idx="825">
                  <c:v>11.224600000000001</c:v>
                </c:pt>
                <c:pt idx="826">
                  <c:v>11.2598</c:v>
                </c:pt>
                <c:pt idx="827">
                  <c:v>11.295199999999999</c:v>
                </c:pt>
                <c:pt idx="828">
                  <c:v>11.3306</c:v>
                </c:pt>
                <c:pt idx="829">
                  <c:v>11.3657</c:v>
                </c:pt>
                <c:pt idx="830">
                  <c:v>11.400600000000001</c:v>
                </c:pt>
                <c:pt idx="831">
                  <c:v>11.435</c:v>
                </c:pt>
                <c:pt idx="832">
                  <c:v>11.4688</c:v>
                </c:pt>
                <c:pt idx="833">
                  <c:v>11.501899999999999</c:v>
                </c:pt>
                <c:pt idx="834">
                  <c:v>11.534000000000001</c:v>
                </c:pt>
                <c:pt idx="835">
                  <c:v>11.565099999999999</c:v>
                </c:pt>
                <c:pt idx="836">
                  <c:v>11.5951</c:v>
                </c:pt>
                <c:pt idx="837">
                  <c:v>11.623799999999999</c:v>
                </c:pt>
                <c:pt idx="838">
                  <c:v>11.651199999999999</c:v>
                </c:pt>
                <c:pt idx="839">
                  <c:v>11.677199999999999</c:v>
                </c:pt>
                <c:pt idx="840">
                  <c:v>11.701599999999999</c:v>
                </c:pt>
                <c:pt idx="841">
                  <c:v>11.724500000000001</c:v>
                </c:pt>
                <c:pt idx="842">
                  <c:v>11.745799999999999</c:v>
                </c:pt>
                <c:pt idx="843">
                  <c:v>11.7654</c:v>
                </c:pt>
                <c:pt idx="844">
                  <c:v>11.783300000000001</c:v>
                </c:pt>
                <c:pt idx="845">
                  <c:v>11.7995</c:v>
                </c:pt>
                <c:pt idx="846">
                  <c:v>11.8141</c:v>
                </c:pt>
                <c:pt idx="847">
                  <c:v>11.827</c:v>
                </c:pt>
                <c:pt idx="848">
                  <c:v>11.838200000000001</c:v>
                </c:pt>
                <c:pt idx="849">
                  <c:v>11.847899999999999</c:v>
                </c:pt>
                <c:pt idx="850">
                  <c:v>11.856</c:v>
                </c:pt>
                <c:pt idx="851">
                  <c:v>11.8627</c:v>
                </c:pt>
                <c:pt idx="852">
                  <c:v>11.867900000000001</c:v>
                </c:pt>
                <c:pt idx="853">
                  <c:v>11.8718</c:v>
                </c:pt>
                <c:pt idx="854">
                  <c:v>11.874499999999999</c:v>
                </c:pt>
                <c:pt idx="855">
                  <c:v>11.8759</c:v>
                </c:pt>
                <c:pt idx="856">
                  <c:v>11.876200000000001</c:v>
                </c:pt>
                <c:pt idx="857">
                  <c:v>11.875400000000001</c:v>
                </c:pt>
                <c:pt idx="858">
                  <c:v>11.8736</c:v>
                </c:pt>
                <c:pt idx="859">
                  <c:v>11.870900000000001</c:v>
                </c:pt>
                <c:pt idx="860">
                  <c:v>11.8674</c:v>
                </c:pt>
                <c:pt idx="861">
                  <c:v>11.863200000000001</c:v>
                </c:pt>
                <c:pt idx="862">
                  <c:v>11.8584</c:v>
                </c:pt>
                <c:pt idx="863">
                  <c:v>11.8531</c:v>
                </c:pt>
                <c:pt idx="864">
                  <c:v>11.8474</c:v>
                </c:pt>
                <c:pt idx="865">
                  <c:v>11.8413</c:v>
                </c:pt>
                <c:pt idx="866">
                  <c:v>11.835000000000001</c:v>
                </c:pt>
                <c:pt idx="867">
                  <c:v>11.8285</c:v>
                </c:pt>
                <c:pt idx="868">
                  <c:v>11.821899999999999</c:v>
                </c:pt>
                <c:pt idx="869">
                  <c:v>11.815300000000001</c:v>
                </c:pt>
                <c:pt idx="870">
                  <c:v>11.8087</c:v>
                </c:pt>
                <c:pt idx="871">
                  <c:v>11.802199999999999</c:v>
                </c:pt>
                <c:pt idx="872">
                  <c:v>11.7958</c:v>
                </c:pt>
                <c:pt idx="873">
                  <c:v>11.7896</c:v>
                </c:pt>
                <c:pt idx="874">
                  <c:v>11.7836</c:v>
                </c:pt>
                <c:pt idx="875">
                  <c:v>11.777699999999999</c:v>
                </c:pt>
                <c:pt idx="876">
                  <c:v>11.7721</c:v>
                </c:pt>
                <c:pt idx="877">
                  <c:v>11.7667</c:v>
                </c:pt>
                <c:pt idx="878">
                  <c:v>11.7616</c:v>
                </c:pt>
                <c:pt idx="879">
                  <c:v>11.7567</c:v>
                </c:pt>
                <c:pt idx="880">
                  <c:v>11.752000000000001</c:v>
                </c:pt>
                <c:pt idx="881">
                  <c:v>11.7476</c:v>
                </c:pt>
                <c:pt idx="882">
                  <c:v>11.743399999999999</c:v>
                </c:pt>
                <c:pt idx="883">
                  <c:v>11.7394</c:v>
                </c:pt>
                <c:pt idx="884">
                  <c:v>11.7356</c:v>
                </c:pt>
                <c:pt idx="885">
                  <c:v>11.731999999999999</c:v>
                </c:pt>
                <c:pt idx="886">
                  <c:v>11.7286</c:v>
                </c:pt>
                <c:pt idx="887">
                  <c:v>11.7254</c:v>
                </c:pt>
                <c:pt idx="888">
                  <c:v>11.722300000000001</c:v>
                </c:pt>
                <c:pt idx="889">
                  <c:v>11.7193</c:v>
                </c:pt>
                <c:pt idx="890">
                  <c:v>11.7165</c:v>
                </c:pt>
                <c:pt idx="891">
                  <c:v>11.713699999999999</c:v>
                </c:pt>
                <c:pt idx="892">
                  <c:v>11.7111</c:v>
                </c:pt>
                <c:pt idx="893">
                  <c:v>11.708500000000001</c:v>
                </c:pt>
                <c:pt idx="894">
                  <c:v>11.706</c:v>
                </c:pt>
                <c:pt idx="895">
                  <c:v>11.7036</c:v>
                </c:pt>
                <c:pt idx="896">
                  <c:v>11.7012</c:v>
                </c:pt>
                <c:pt idx="897">
                  <c:v>11.699</c:v>
                </c:pt>
                <c:pt idx="898">
                  <c:v>11.696899999999999</c:v>
                </c:pt>
                <c:pt idx="899">
                  <c:v>11.695</c:v>
                </c:pt>
                <c:pt idx="900">
                  <c:v>11.693199999999999</c:v>
                </c:pt>
                <c:pt idx="901">
                  <c:v>11.691599999999999</c:v>
                </c:pt>
                <c:pt idx="902">
                  <c:v>11.690200000000001</c:v>
                </c:pt>
                <c:pt idx="903">
                  <c:v>11.689</c:v>
                </c:pt>
                <c:pt idx="904">
                  <c:v>11.6881</c:v>
                </c:pt>
                <c:pt idx="905">
                  <c:v>11.6875</c:v>
                </c:pt>
                <c:pt idx="906">
                  <c:v>11.687200000000001</c:v>
                </c:pt>
                <c:pt idx="907">
                  <c:v>11.6873</c:v>
                </c:pt>
                <c:pt idx="908">
                  <c:v>11.687900000000001</c:v>
                </c:pt>
                <c:pt idx="909">
                  <c:v>11.689</c:v>
                </c:pt>
                <c:pt idx="910">
                  <c:v>11.6906</c:v>
                </c:pt>
                <c:pt idx="911">
                  <c:v>11.6929</c:v>
                </c:pt>
                <c:pt idx="912">
                  <c:v>11.6959</c:v>
                </c:pt>
                <c:pt idx="913">
                  <c:v>11.6997</c:v>
                </c:pt>
                <c:pt idx="914">
                  <c:v>11.7043</c:v>
                </c:pt>
                <c:pt idx="915">
                  <c:v>11.7098</c:v>
                </c:pt>
                <c:pt idx="916">
                  <c:v>11.716200000000001</c:v>
                </c:pt>
                <c:pt idx="917">
                  <c:v>11.723700000000001</c:v>
                </c:pt>
                <c:pt idx="918">
                  <c:v>11.732200000000001</c:v>
                </c:pt>
                <c:pt idx="919">
                  <c:v>11.741899999999999</c:v>
                </c:pt>
                <c:pt idx="920">
                  <c:v>11.752800000000001</c:v>
                </c:pt>
                <c:pt idx="921">
                  <c:v>11.764900000000001</c:v>
                </c:pt>
                <c:pt idx="922">
                  <c:v>11.7783</c:v>
                </c:pt>
                <c:pt idx="923">
                  <c:v>11.792999999999999</c:v>
                </c:pt>
                <c:pt idx="924">
                  <c:v>11.808999999999999</c:v>
                </c:pt>
                <c:pt idx="925">
                  <c:v>11.8264</c:v>
                </c:pt>
                <c:pt idx="926">
                  <c:v>11.8452</c:v>
                </c:pt>
                <c:pt idx="927">
                  <c:v>11.865500000000001</c:v>
                </c:pt>
                <c:pt idx="928">
                  <c:v>11.8871</c:v>
                </c:pt>
                <c:pt idx="929">
                  <c:v>11.910099000000001</c:v>
                </c:pt>
                <c:pt idx="930">
                  <c:v>11.934499000000001</c:v>
                </c:pt>
                <c:pt idx="931">
                  <c:v>11.9602</c:v>
                </c:pt>
                <c:pt idx="932">
                  <c:v>11.987299999999999</c:v>
                </c:pt>
                <c:pt idx="933">
                  <c:v>12.015700000000001</c:v>
                </c:pt>
                <c:pt idx="934">
                  <c:v>12.045299999999999</c:v>
                </c:pt>
                <c:pt idx="935">
                  <c:v>12.0761</c:v>
                </c:pt>
                <c:pt idx="936">
                  <c:v>12.108000000000001</c:v>
                </c:pt>
                <c:pt idx="937">
                  <c:v>12.1409</c:v>
                </c:pt>
                <c:pt idx="938">
                  <c:v>12.174799999999999</c:v>
                </c:pt>
                <c:pt idx="939">
                  <c:v>12.2094</c:v>
                </c:pt>
                <c:pt idx="940">
                  <c:v>12.2447</c:v>
                </c:pt>
                <c:pt idx="941">
                  <c:v>12.2805</c:v>
                </c:pt>
                <c:pt idx="942">
                  <c:v>12.316800000000001</c:v>
                </c:pt>
                <c:pt idx="943">
                  <c:v>12.353300000000001</c:v>
                </c:pt>
                <c:pt idx="944">
                  <c:v>12.389900000000001</c:v>
                </c:pt>
                <c:pt idx="945">
                  <c:v>12.426600000000001</c:v>
                </c:pt>
                <c:pt idx="946">
                  <c:v>12.463100000000001</c:v>
                </c:pt>
                <c:pt idx="947">
                  <c:v>12.4994</c:v>
                </c:pt>
                <c:pt idx="948">
                  <c:v>12.5352</c:v>
                </c:pt>
                <c:pt idx="949">
                  <c:v>12.570399999999999</c:v>
                </c:pt>
                <c:pt idx="950">
                  <c:v>12.605</c:v>
                </c:pt>
                <c:pt idx="951">
                  <c:v>12.6387</c:v>
                </c:pt>
                <c:pt idx="952">
                  <c:v>12.6714</c:v>
                </c:pt>
                <c:pt idx="953">
                  <c:v>12.702999999999999</c:v>
                </c:pt>
                <c:pt idx="954">
                  <c:v>12.7334</c:v>
                </c:pt>
                <c:pt idx="955">
                  <c:v>12.762499999999999</c:v>
                </c:pt>
                <c:pt idx="956">
                  <c:v>12.7902</c:v>
                </c:pt>
                <c:pt idx="957">
                  <c:v>12.8165</c:v>
                </c:pt>
                <c:pt idx="958">
                  <c:v>12.841200000000001</c:v>
                </c:pt>
                <c:pt idx="959">
                  <c:v>12.8643</c:v>
                </c:pt>
                <c:pt idx="960">
                  <c:v>12.8858</c:v>
                </c:pt>
                <c:pt idx="961">
                  <c:v>12.9057</c:v>
                </c:pt>
                <c:pt idx="962">
                  <c:v>12.9239</c:v>
                </c:pt>
                <c:pt idx="963">
                  <c:v>12.940300000000001</c:v>
                </c:pt>
                <c:pt idx="964">
                  <c:v>12.9551</c:v>
                </c:pt>
                <c:pt idx="965">
                  <c:v>12.968299999999999</c:v>
                </c:pt>
                <c:pt idx="966">
                  <c:v>12.979900000000001</c:v>
                </c:pt>
                <c:pt idx="967">
                  <c:v>12.9899</c:v>
                </c:pt>
                <c:pt idx="968">
                  <c:v>12.9986</c:v>
                </c:pt>
                <c:pt idx="969">
                  <c:v>13.005800000000001</c:v>
                </c:pt>
                <c:pt idx="970">
                  <c:v>13.011800000000001</c:v>
                </c:pt>
                <c:pt idx="971">
                  <c:v>13.0167</c:v>
                </c:pt>
                <c:pt idx="972">
                  <c:v>13.0204</c:v>
                </c:pt>
                <c:pt idx="973">
                  <c:v>13.023300000000001</c:v>
                </c:pt>
                <c:pt idx="974">
                  <c:v>13.0253</c:v>
                </c:pt>
                <c:pt idx="975">
                  <c:v>13.0267</c:v>
                </c:pt>
                <c:pt idx="976">
                  <c:v>13.0275</c:v>
                </c:pt>
                <c:pt idx="977">
                  <c:v>13.028</c:v>
                </c:pt>
                <c:pt idx="978">
                  <c:v>13.0281</c:v>
                </c:pt>
                <c:pt idx="979">
                  <c:v>13.028</c:v>
                </c:pt>
                <c:pt idx="980">
                  <c:v>13.028</c:v>
                </c:pt>
                <c:pt idx="981">
                  <c:v>13.027900000000001</c:v>
                </c:pt>
                <c:pt idx="982">
                  <c:v>13.0281</c:v>
                </c:pt>
                <c:pt idx="983">
                  <c:v>13.028499999999999</c:v>
                </c:pt>
                <c:pt idx="984">
                  <c:v>13.029299999999999</c:v>
                </c:pt>
                <c:pt idx="985">
                  <c:v>13.0305</c:v>
                </c:pt>
                <c:pt idx="986">
                  <c:v>13.0322</c:v>
                </c:pt>
                <c:pt idx="987">
                  <c:v>13.0345</c:v>
                </c:pt>
                <c:pt idx="988">
                  <c:v>13.0374</c:v>
                </c:pt>
                <c:pt idx="989">
                  <c:v>13.040900000000001</c:v>
                </c:pt>
                <c:pt idx="990">
                  <c:v>13.0451</c:v>
                </c:pt>
                <c:pt idx="991">
                  <c:v>13.05</c:v>
                </c:pt>
                <c:pt idx="992">
                  <c:v>13.0556</c:v>
                </c:pt>
                <c:pt idx="993">
                  <c:v>13.0619</c:v>
                </c:pt>
                <c:pt idx="994">
                  <c:v>13.068899999999999</c:v>
                </c:pt>
                <c:pt idx="995">
                  <c:v>13.076599999999999</c:v>
                </c:pt>
                <c:pt idx="996">
                  <c:v>13.084899999999999</c:v>
                </c:pt>
                <c:pt idx="997">
                  <c:v>13.0939</c:v>
                </c:pt>
                <c:pt idx="998">
                  <c:v>13.103899999999999</c:v>
                </c:pt>
                <c:pt idx="999">
                  <c:v>13.1143</c:v>
                </c:pt>
                <c:pt idx="1000">
                  <c:v>13.1248</c:v>
                </c:pt>
                <c:pt idx="1001">
                  <c:v>13.1356</c:v>
                </c:pt>
                <c:pt idx="1002">
                  <c:v>13.146599999999999</c:v>
                </c:pt>
                <c:pt idx="1003">
                  <c:v>13.1577</c:v>
                </c:pt>
                <c:pt idx="1004">
                  <c:v>13.169</c:v>
                </c:pt>
                <c:pt idx="1005">
                  <c:v>13.180299999999999</c:v>
                </c:pt>
                <c:pt idx="1006">
                  <c:v>13.191599999999999</c:v>
                </c:pt>
                <c:pt idx="1007">
                  <c:v>13.2029</c:v>
                </c:pt>
                <c:pt idx="1008">
                  <c:v>13.2142</c:v>
                </c:pt>
                <c:pt idx="1009">
                  <c:v>13.2254</c:v>
                </c:pt>
                <c:pt idx="1010">
                  <c:v>13.236499999999999</c:v>
                </c:pt>
                <c:pt idx="1011">
                  <c:v>13.247400000000001</c:v>
                </c:pt>
                <c:pt idx="1012">
                  <c:v>13.2582</c:v>
                </c:pt>
                <c:pt idx="1013">
                  <c:v>13.268699999999999</c:v>
                </c:pt>
                <c:pt idx="1014">
                  <c:v>13.2789</c:v>
                </c:pt>
                <c:pt idx="1015">
                  <c:v>13.2889</c:v>
                </c:pt>
                <c:pt idx="1016">
                  <c:v>13.298500000000001</c:v>
                </c:pt>
                <c:pt idx="1017">
                  <c:v>13.307700000000001</c:v>
                </c:pt>
                <c:pt idx="1018">
                  <c:v>13.3165</c:v>
                </c:pt>
                <c:pt idx="1019">
                  <c:v>13.3249</c:v>
                </c:pt>
                <c:pt idx="1020">
                  <c:v>13.332800000000001</c:v>
                </c:pt>
                <c:pt idx="1021">
                  <c:v>13.340199999999999</c:v>
                </c:pt>
                <c:pt idx="1022">
                  <c:v>13.347</c:v>
                </c:pt>
                <c:pt idx="1023">
                  <c:v>13.353199999999999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E7-452A-A4FB-C26ED48F95E9}"/>
            </c:ext>
          </c:extLst>
        </c:ser>
        <c:ser>
          <c:idx val="4"/>
          <c:order val="4"/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Sheet1!$C$11:$AML$11</c:f>
              <c:numCache>
                <c:formatCode>General</c:formatCode>
                <c:ptCount val="1024"/>
                <c:pt idx="0">
                  <c:v>15.7698</c:v>
                </c:pt>
                <c:pt idx="1">
                  <c:v>15.7753</c:v>
                </c:pt>
                <c:pt idx="2">
                  <c:v>15.7804</c:v>
                </c:pt>
                <c:pt idx="3">
                  <c:v>15.7851</c:v>
                </c:pt>
                <c:pt idx="4">
                  <c:v>15.789400000000001</c:v>
                </c:pt>
                <c:pt idx="5">
                  <c:v>15.7933</c:v>
                </c:pt>
                <c:pt idx="6">
                  <c:v>15.796799999999999</c:v>
                </c:pt>
                <c:pt idx="7">
                  <c:v>15.799900000000001</c:v>
                </c:pt>
                <c:pt idx="8">
                  <c:v>15.8026</c:v>
                </c:pt>
                <c:pt idx="9">
                  <c:v>15.805099999999999</c:v>
                </c:pt>
                <c:pt idx="10">
                  <c:v>15.8071</c:v>
                </c:pt>
                <c:pt idx="11">
                  <c:v>15.8089</c:v>
                </c:pt>
                <c:pt idx="12">
                  <c:v>15.8104</c:v>
                </c:pt>
                <c:pt idx="13">
                  <c:v>15.811500000000001</c:v>
                </c:pt>
                <c:pt idx="14">
                  <c:v>15.8124</c:v>
                </c:pt>
                <c:pt idx="15">
                  <c:v>15.813000000000001</c:v>
                </c:pt>
                <c:pt idx="16">
                  <c:v>15.8134</c:v>
                </c:pt>
                <c:pt idx="17">
                  <c:v>15.813499999999999</c:v>
                </c:pt>
                <c:pt idx="18">
                  <c:v>15.813499999999999</c:v>
                </c:pt>
                <c:pt idx="19">
                  <c:v>15.8132</c:v>
                </c:pt>
                <c:pt idx="20">
                  <c:v>15.8127</c:v>
                </c:pt>
                <c:pt idx="21">
                  <c:v>15.811999999999999</c:v>
                </c:pt>
                <c:pt idx="22">
                  <c:v>15.8111</c:v>
                </c:pt>
                <c:pt idx="23">
                  <c:v>15.8101</c:v>
                </c:pt>
                <c:pt idx="24">
                  <c:v>15.8089</c:v>
                </c:pt>
                <c:pt idx="25">
                  <c:v>15.807700000000001</c:v>
                </c:pt>
                <c:pt idx="26">
                  <c:v>15.8062</c:v>
                </c:pt>
                <c:pt idx="27">
                  <c:v>15.8047</c:v>
                </c:pt>
                <c:pt idx="28">
                  <c:v>15.803100000000001</c:v>
                </c:pt>
                <c:pt idx="29">
                  <c:v>15.801299999999999</c:v>
                </c:pt>
                <c:pt idx="30">
                  <c:v>15.7995</c:v>
                </c:pt>
                <c:pt idx="31">
                  <c:v>15.797700000000001</c:v>
                </c:pt>
                <c:pt idx="32">
                  <c:v>15.7958</c:v>
                </c:pt>
                <c:pt idx="33">
                  <c:v>15.794</c:v>
                </c:pt>
                <c:pt idx="34">
                  <c:v>15.7921</c:v>
                </c:pt>
                <c:pt idx="35">
                  <c:v>15.7902</c:v>
                </c:pt>
                <c:pt idx="36">
                  <c:v>15.788399999999999</c:v>
                </c:pt>
                <c:pt idx="37">
                  <c:v>15.7867</c:v>
                </c:pt>
                <c:pt idx="38">
                  <c:v>15.785</c:v>
                </c:pt>
                <c:pt idx="39">
                  <c:v>15.7834</c:v>
                </c:pt>
                <c:pt idx="40">
                  <c:v>15.7819</c:v>
                </c:pt>
                <c:pt idx="41">
                  <c:v>15.7806</c:v>
                </c:pt>
                <c:pt idx="42">
                  <c:v>15.779299999999999</c:v>
                </c:pt>
                <c:pt idx="43">
                  <c:v>15.7783</c:v>
                </c:pt>
                <c:pt idx="44">
                  <c:v>15.7774</c:v>
                </c:pt>
                <c:pt idx="45">
                  <c:v>15.7767</c:v>
                </c:pt>
                <c:pt idx="46">
                  <c:v>15.7761</c:v>
                </c:pt>
                <c:pt idx="47">
                  <c:v>15.7758</c:v>
                </c:pt>
                <c:pt idx="48">
                  <c:v>15.775600000000001</c:v>
                </c:pt>
                <c:pt idx="49">
                  <c:v>15.775700000000001</c:v>
                </c:pt>
                <c:pt idx="50">
                  <c:v>15.776</c:v>
                </c:pt>
                <c:pt idx="51">
                  <c:v>15.7765</c:v>
                </c:pt>
                <c:pt idx="52">
                  <c:v>15.777100000000001</c:v>
                </c:pt>
                <c:pt idx="53">
                  <c:v>15.778</c:v>
                </c:pt>
                <c:pt idx="54">
                  <c:v>15.779199999999999</c:v>
                </c:pt>
                <c:pt idx="55">
                  <c:v>15.7805</c:v>
                </c:pt>
                <c:pt idx="56">
                  <c:v>15.782</c:v>
                </c:pt>
                <c:pt idx="57">
                  <c:v>15.7837</c:v>
                </c:pt>
                <c:pt idx="58">
                  <c:v>15.785600000000001</c:v>
                </c:pt>
                <c:pt idx="59">
                  <c:v>15.787699999999999</c:v>
                </c:pt>
                <c:pt idx="60">
                  <c:v>15.79</c:v>
                </c:pt>
                <c:pt idx="61">
                  <c:v>15.792400000000001</c:v>
                </c:pt>
                <c:pt idx="62">
                  <c:v>15.7949</c:v>
                </c:pt>
                <c:pt idx="63">
                  <c:v>15.797599999999999</c:v>
                </c:pt>
                <c:pt idx="64">
                  <c:v>15.8004</c:v>
                </c:pt>
                <c:pt idx="65">
                  <c:v>15.8033</c:v>
                </c:pt>
                <c:pt idx="66">
                  <c:v>15.8063</c:v>
                </c:pt>
                <c:pt idx="67">
                  <c:v>15.8093</c:v>
                </c:pt>
                <c:pt idx="68">
                  <c:v>15.8124</c:v>
                </c:pt>
                <c:pt idx="69">
                  <c:v>15.8155</c:v>
                </c:pt>
                <c:pt idx="70">
                  <c:v>15.8187</c:v>
                </c:pt>
                <c:pt idx="71">
                  <c:v>15.8218</c:v>
                </c:pt>
                <c:pt idx="72">
                  <c:v>15.824999999999999</c:v>
                </c:pt>
                <c:pt idx="73">
                  <c:v>15.828200000000001</c:v>
                </c:pt>
                <c:pt idx="74">
                  <c:v>15.831300000000001</c:v>
                </c:pt>
                <c:pt idx="75">
                  <c:v>15.8344</c:v>
                </c:pt>
                <c:pt idx="76">
                  <c:v>15.8375</c:v>
                </c:pt>
                <c:pt idx="77">
                  <c:v>15.8405</c:v>
                </c:pt>
                <c:pt idx="78">
                  <c:v>15.843500000000001</c:v>
                </c:pt>
                <c:pt idx="79">
                  <c:v>15.846399999999999</c:v>
                </c:pt>
                <c:pt idx="80">
                  <c:v>15.8492</c:v>
                </c:pt>
                <c:pt idx="81">
                  <c:v>15.852</c:v>
                </c:pt>
                <c:pt idx="82">
                  <c:v>15.8546</c:v>
                </c:pt>
                <c:pt idx="83">
                  <c:v>15.857200000000001</c:v>
                </c:pt>
                <c:pt idx="84">
                  <c:v>15.8596</c:v>
                </c:pt>
                <c:pt idx="85">
                  <c:v>15.862</c:v>
                </c:pt>
                <c:pt idx="86">
                  <c:v>15.864100000000001</c:v>
                </c:pt>
                <c:pt idx="87">
                  <c:v>15.866199999999999</c:v>
                </c:pt>
                <c:pt idx="88">
                  <c:v>15.8681</c:v>
                </c:pt>
                <c:pt idx="89">
                  <c:v>15.8698</c:v>
                </c:pt>
                <c:pt idx="90">
                  <c:v>15.8714</c:v>
                </c:pt>
                <c:pt idx="91">
                  <c:v>15.8728</c:v>
                </c:pt>
                <c:pt idx="92">
                  <c:v>15.8741</c:v>
                </c:pt>
                <c:pt idx="93">
                  <c:v>15.8752</c:v>
                </c:pt>
                <c:pt idx="94">
                  <c:v>15.875999999999999</c:v>
                </c:pt>
                <c:pt idx="95">
                  <c:v>15.876799999999999</c:v>
                </c:pt>
                <c:pt idx="96">
                  <c:v>15.8773</c:v>
                </c:pt>
                <c:pt idx="97">
                  <c:v>15.877599999999999</c:v>
                </c:pt>
                <c:pt idx="98">
                  <c:v>15.877700000000001</c:v>
                </c:pt>
                <c:pt idx="99">
                  <c:v>15.877700000000001</c:v>
                </c:pt>
                <c:pt idx="100">
                  <c:v>15.8775</c:v>
                </c:pt>
                <c:pt idx="101">
                  <c:v>15.8771</c:v>
                </c:pt>
                <c:pt idx="102">
                  <c:v>15.8766</c:v>
                </c:pt>
                <c:pt idx="103">
                  <c:v>15.8759</c:v>
                </c:pt>
                <c:pt idx="104">
                  <c:v>15.8751</c:v>
                </c:pt>
                <c:pt idx="105">
                  <c:v>15.8742</c:v>
                </c:pt>
                <c:pt idx="106">
                  <c:v>15.873200000000001</c:v>
                </c:pt>
                <c:pt idx="107">
                  <c:v>15.872199999999999</c:v>
                </c:pt>
                <c:pt idx="108">
                  <c:v>15.8712</c:v>
                </c:pt>
                <c:pt idx="109">
                  <c:v>15.870200000000001</c:v>
                </c:pt>
                <c:pt idx="110">
                  <c:v>15.869199999999999</c:v>
                </c:pt>
                <c:pt idx="111">
                  <c:v>15.8683</c:v>
                </c:pt>
                <c:pt idx="112">
                  <c:v>15.8674</c:v>
                </c:pt>
                <c:pt idx="113">
                  <c:v>15.8668</c:v>
                </c:pt>
                <c:pt idx="114">
                  <c:v>15.866300000000001</c:v>
                </c:pt>
                <c:pt idx="115">
                  <c:v>15.866</c:v>
                </c:pt>
                <c:pt idx="116">
                  <c:v>15.866</c:v>
                </c:pt>
                <c:pt idx="117">
                  <c:v>15.866199999999999</c:v>
                </c:pt>
                <c:pt idx="118">
                  <c:v>15.8667</c:v>
                </c:pt>
                <c:pt idx="119">
                  <c:v>15.867599999999999</c:v>
                </c:pt>
                <c:pt idx="120">
                  <c:v>15.8688</c:v>
                </c:pt>
                <c:pt idx="121">
                  <c:v>15.8705</c:v>
                </c:pt>
                <c:pt idx="122">
                  <c:v>15.8725</c:v>
                </c:pt>
                <c:pt idx="123">
                  <c:v>15.875</c:v>
                </c:pt>
                <c:pt idx="124">
                  <c:v>15.8779</c:v>
                </c:pt>
                <c:pt idx="125">
                  <c:v>15.8813</c:v>
                </c:pt>
                <c:pt idx="126">
                  <c:v>15.885199999999999</c:v>
                </c:pt>
                <c:pt idx="127">
                  <c:v>15.8895</c:v>
                </c:pt>
                <c:pt idx="128">
                  <c:v>15.894299999999999</c:v>
                </c:pt>
                <c:pt idx="129">
                  <c:v>15.8995</c:v>
                </c:pt>
                <c:pt idx="130">
                  <c:v>15.905100000000001</c:v>
                </c:pt>
                <c:pt idx="131">
                  <c:v>15.911200000000001</c:v>
                </c:pt>
                <c:pt idx="132">
                  <c:v>15.9177</c:v>
                </c:pt>
                <c:pt idx="133">
                  <c:v>15.9244</c:v>
                </c:pt>
                <c:pt idx="134">
                  <c:v>15.9316</c:v>
                </c:pt>
                <c:pt idx="135">
                  <c:v>15.939</c:v>
                </c:pt>
                <c:pt idx="136">
                  <c:v>15.9466</c:v>
                </c:pt>
                <c:pt idx="137">
                  <c:v>15.954499999999999</c:v>
                </c:pt>
                <c:pt idx="138">
                  <c:v>15.9625</c:v>
                </c:pt>
                <c:pt idx="139">
                  <c:v>15.970599999999999</c:v>
                </c:pt>
                <c:pt idx="140">
                  <c:v>15.9788</c:v>
                </c:pt>
                <c:pt idx="141">
                  <c:v>15.987</c:v>
                </c:pt>
                <c:pt idx="142">
                  <c:v>15.995200000000001</c:v>
                </c:pt>
                <c:pt idx="143">
                  <c:v>16.003399999999999</c:v>
                </c:pt>
                <c:pt idx="144">
                  <c:v>16.011500000000002</c:v>
                </c:pt>
                <c:pt idx="145">
                  <c:v>16.019400000000001</c:v>
                </c:pt>
                <c:pt idx="146">
                  <c:v>16.027200000000001</c:v>
                </c:pt>
                <c:pt idx="147">
                  <c:v>16.034800000000001</c:v>
                </c:pt>
                <c:pt idx="148">
                  <c:v>16.042100000000001</c:v>
                </c:pt>
                <c:pt idx="149">
                  <c:v>16.049199999999999</c:v>
                </c:pt>
                <c:pt idx="150">
                  <c:v>16.056100000000001</c:v>
                </c:pt>
                <c:pt idx="151">
                  <c:v>16.0627</c:v>
                </c:pt>
                <c:pt idx="152">
                  <c:v>16.068999999999999</c:v>
                </c:pt>
                <c:pt idx="153">
                  <c:v>16.074999999999999</c:v>
                </c:pt>
                <c:pt idx="154">
                  <c:v>16.0807</c:v>
                </c:pt>
                <c:pt idx="155">
                  <c:v>16.086200000000002</c:v>
                </c:pt>
                <c:pt idx="156">
                  <c:v>16.0913</c:v>
                </c:pt>
                <c:pt idx="157">
                  <c:v>16.096299999999999</c:v>
                </c:pt>
                <c:pt idx="158">
                  <c:v>16.100999999999999</c:v>
                </c:pt>
                <c:pt idx="159">
                  <c:v>16.105499999999999</c:v>
                </c:pt>
                <c:pt idx="160">
                  <c:v>16.1097</c:v>
                </c:pt>
                <c:pt idx="161">
                  <c:v>16.113900000000001</c:v>
                </c:pt>
                <c:pt idx="162">
                  <c:v>16.117799999999999</c:v>
                </c:pt>
                <c:pt idx="163">
                  <c:v>16.121600000000001</c:v>
                </c:pt>
                <c:pt idx="164">
                  <c:v>16.125399999999999</c:v>
                </c:pt>
                <c:pt idx="165">
                  <c:v>16.129000000000001</c:v>
                </c:pt>
                <c:pt idx="166">
                  <c:v>16.1326</c:v>
                </c:pt>
                <c:pt idx="167">
                  <c:v>16.136099999999999</c:v>
                </c:pt>
                <c:pt idx="168">
                  <c:v>16.139600000000002</c:v>
                </c:pt>
                <c:pt idx="169">
                  <c:v>16.1431</c:v>
                </c:pt>
                <c:pt idx="170">
                  <c:v>16.146599999999999</c:v>
                </c:pt>
                <c:pt idx="171">
                  <c:v>16.150199999999998</c:v>
                </c:pt>
                <c:pt idx="172">
                  <c:v>16.153700000000001</c:v>
                </c:pt>
                <c:pt idx="173">
                  <c:v>16.157299999999999</c:v>
                </c:pt>
                <c:pt idx="174">
                  <c:v>16.160900000000002</c:v>
                </c:pt>
                <c:pt idx="175">
                  <c:v>16.1646</c:v>
                </c:pt>
                <c:pt idx="176">
                  <c:v>16.168299999999999</c:v>
                </c:pt>
                <c:pt idx="177">
                  <c:v>16.1721</c:v>
                </c:pt>
                <c:pt idx="178">
                  <c:v>16.175799999999999</c:v>
                </c:pt>
                <c:pt idx="179">
                  <c:v>16.179600000000001</c:v>
                </c:pt>
                <c:pt idx="180">
                  <c:v>16.183399999999999</c:v>
                </c:pt>
                <c:pt idx="181">
                  <c:v>16.187100000000001</c:v>
                </c:pt>
                <c:pt idx="182">
                  <c:v>16.190899999999999</c:v>
                </c:pt>
                <c:pt idx="183">
                  <c:v>16.194600000000001</c:v>
                </c:pt>
                <c:pt idx="184">
                  <c:v>16.1982</c:v>
                </c:pt>
                <c:pt idx="185">
                  <c:v>16.201699999999999</c:v>
                </c:pt>
                <c:pt idx="186">
                  <c:v>16.205200000000001</c:v>
                </c:pt>
                <c:pt idx="187">
                  <c:v>16.208500000000001</c:v>
                </c:pt>
                <c:pt idx="188">
                  <c:v>16.2117</c:v>
                </c:pt>
                <c:pt idx="189">
                  <c:v>16.214700000000001</c:v>
                </c:pt>
                <c:pt idx="190">
                  <c:v>16.217600000000001</c:v>
                </c:pt>
                <c:pt idx="191">
                  <c:v>16.220300000000002</c:v>
                </c:pt>
                <c:pt idx="192">
                  <c:v>16.222899999999999</c:v>
                </c:pt>
                <c:pt idx="193">
                  <c:v>16.225300000000001</c:v>
                </c:pt>
                <c:pt idx="194">
                  <c:v>16.227499999999999</c:v>
                </c:pt>
                <c:pt idx="195">
                  <c:v>16.229500000000002</c:v>
                </c:pt>
                <c:pt idx="196">
                  <c:v>16.231400000000001</c:v>
                </c:pt>
                <c:pt idx="197">
                  <c:v>16.2331</c:v>
                </c:pt>
                <c:pt idx="198">
                  <c:v>16.2346</c:v>
                </c:pt>
                <c:pt idx="199">
                  <c:v>16.2361</c:v>
                </c:pt>
                <c:pt idx="200">
                  <c:v>16.237400000000001</c:v>
                </c:pt>
                <c:pt idx="201">
                  <c:v>16.238599999999998</c:v>
                </c:pt>
                <c:pt idx="202">
                  <c:v>16.239799999999999</c:v>
                </c:pt>
                <c:pt idx="203">
                  <c:v>16.2409</c:v>
                </c:pt>
                <c:pt idx="204">
                  <c:v>16.242000000000001</c:v>
                </c:pt>
                <c:pt idx="205">
                  <c:v>16.243099999999998</c:v>
                </c:pt>
                <c:pt idx="206">
                  <c:v>16.244199999999999</c:v>
                </c:pt>
                <c:pt idx="207">
                  <c:v>16.2454</c:v>
                </c:pt>
                <c:pt idx="208">
                  <c:v>16.246700000000001</c:v>
                </c:pt>
                <c:pt idx="209">
                  <c:v>16.248000000000001</c:v>
                </c:pt>
                <c:pt idx="210">
                  <c:v>16.249500000000001</c:v>
                </c:pt>
                <c:pt idx="211">
                  <c:v>16.251200000000001</c:v>
                </c:pt>
                <c:pt idx="212">
                  <c:v>16.253</c:v>
                </c:pt>
                <c:pt idx="213">
                  <c:v>16.254999999999999</c:v>
                </c:pt>
                <c:pt idx="214">
                  <c:v>16.257200000000001</c:v>
                </c:pt>
                <c:pt idx="215">
                  <c:v>16.259699999999999</c:v>
                </c:pt>
                <c:pt idx="216">
                  <c:v>16.2624</c:v>
                </c:pt>
                <c:pt idx="217">
                  <c:v>16.2654</c:v>
                </c:pt>
                <c:pt idx="218">
                  <c:v>16.268599999999999</c:v>
                </c:pt>
                <c:pt idx="219">
                  <c:v>16.272100000000002</c:v>
                </c:pt>
                <c:pt idx="220">
                  <c:v>16.2758</c:v>
                </c:pt>
                <c:pt idx="221">
                  <c:v>16.279900000000001</c:v>
                </c:pt>
                <c:pt idx="222">
                  <c:v>16.284099999999999</c:v>
                </c:pt>
                <c:pt idx="223">
                  <c:v>16.288699999999999</c:v>
                </c:pt>
                <c:pt idx="224">
                  <c:v>16.293399999999998</c:v>
                </c:pt>
                <c:pt idx="225">
                  <c:v>16.298400000000001</c:v>
                </c:pt>
                <c:pt idx="226">
                  <c:v>16.3035</c:v>
                </c:pt>
                <c:pt idx="227">
                  <c:v>16.308900000000001</c:v>
                </c:pt>
                <c:pt idx="228">
                  <c:v>16.314299999999999</c:v>
                </c:pt>
                <c:pt idx="229">
                  <c:v>16.319900000000001</c:v>
                </c:pt>
                <c:pt idx="230">
                  <c:v>16.325499999999998</c:v>
                </c:pt>
                <c:pt idx="231">
                  <c:v>16.331199999999999</c:v>
                </c:pt>
                <c:pt idx="232">
                  <c:v>16.3369</c:v>
                </c:pt>
                <c:pt idx="233">
                  <c:v>16.342500000000001</c:v>
                </c:pt>
                <c:pt idx="234">
                  <c:v>16.347999999999999</c:v>
                </c:pt>
                <c:pt idx="235">
                  <c:v>16.353400000000001</c:v>
                </c:pt>
                <c:pt idx="236">
                  <c:v>16.358599999999999</c:v>
                </c:pt>
                <c:pt idx="237">
                  <c:v>16.363499999999998</c:v>
                </c:pt>
                <c:pt idx="238">
                  <c:v>16.368200000000002</c:v>
                </c:pt>
                <c:pt idx="239">
                  <c:v>16.372599999999998</c:v>
                </c:pt>
                <c:pt idx="240">
                  <c:v>16.3766</c:v>
                </c:pt>
                <c:pt idx="241">
                  <c:v>16.380299999999998</c:v>
                </c:pt>
                <c:pt idx="242">
                  <c:v>16.383400000000002</c:v>
                </c:pt>
                <c:pt idx="243">
                  <c:v>16.386099999999999</c:v>
                </c:pt>
                <c:pt idx="244">
                  <c:v>16.388300000000001</c:v>
                </c:pt>
                <c:pt idx="245">
                  <c:v>16.39</c:v>
                </c:pt>
                <c:pt idx="246">
                  <c:v>16.390999999999998</c:v>
                </c:pt>
                <c:pt idx="247">
                  <c:v>16.391400000000001</c:v>
                </c:pt>
                <c:pt idx="248">
                  <c:v>16.391200000000001</c:v>
                </c:pt>
                <c:pt idx="249">
                  <c:v>16.3903</c:v>
                </c:pt>
                <c:pt idx="250">
                  <c:v>16.3887</c:v>
                </c:pt>
                <c:pt idx="251">
                  <c:v>16.386400000000002</c:v>
                </c:pt>
                <c:pt idx="252">
                  <c:v>16.383299999999998</c:v>
                </c:pt>
                <c:pt idx="253">
                  <c:v>16.3795</c:v>
                </c:pt>
                <c:pt idx="254">
                  <c:v>16.3749</c:v>
                </c:pt>
                <c:pt idx="255">
                  <c:v>16.369599999999998</c:v>
                </c:pt>
                <c:pt idx="256">
                  <c:v>16.363499999999998</c:v>
                </c:pt>
                <c:pt idx="257">
                  <c:v>16.3567</c:v>
                </c:pt>
                <c:pt idx="258">
                  <c:v>16.3491</c:v>
                </c:pt>
                <c:pt idx="259">
                  <c:v>16.340900000000001</c:v>
                </c:pt>
                <c:pt idx="260">
                  <c:v>16.331900000000001</c:v>
                </c:pt>
                <c:pt idx="261">
                  <c:v>16.322299999999998</c:v>
                </c:pt>
                <c:pt idx="262">
                  <c:v>16.312100000000001</c:v>
                </c:pt>
                <c:pt idx="263">
                  <c:v>16.301300000000001</c:v>
                </c:pt>
                <c:pt idx="264">
                  <c:v>16.29</c:v>
                </c:pt>
                <c:pt idx="265">
                  <c:v>16.278199999999998</c:v>
                </c:pt>
                <c:pt idx="266">
                  <c:v>16.265999999999998</c:v>
                </c:pt>
                <c:pt idx="267">
                  <c:v>16.253499999999999</c:v>
                </c:pt>
                <c:pt idx="268">
                  <c:v>16.2407</c:v>
                </c:pt>
                <c:pt idx="269">
                  <c:v>16.227599999999999</c:v>
                </c:pt>
                <c:pt idx="270">
                  <c:v>16.214300000000001</c:v>
                </c:pt>
                <c:pt idx="271">
                  <c:v>16.200900000000001</c:v>
                </c:pt>
                <c:pt idx="272">
                  <c:v>16.1875</c:v>
                </c:pt>
                <c:pt idx="273">
                  <c:v>16.173999999999999</c:v>
                </c:pt>
                <c:pt idx="274">
                  <c:v>16.160499999999999</c:v>
                </c:pt>
                <c:pt idx="275">
                  <c:v>16.147100000000002</c:v>
                </c:pt>
                <c:pt idx="276">
                  <c:v>16.133800000000001</c:v>
                </c:pt>
                <c:pt idx="277">
                  <c:v>16.1205</c:v>
                </c:pt>
                <c:pt idx="278">
                  <c:v>16.107500000000002</c:v>
                </c:pt>
                <c:pt idx="279">
                  <c:v>16.0946</c:v>
                </c:pt>
                <c:pt idx="280">
                  <c:v>16.081800000000001</c:v>
                </c:pt>
                <c:pt idx="281">
                  <c:v>16.069199999999999</c:v>
                </c:pt>
                <c:pt idx="282">
                  <c:v>16.056699999999999</c:v>
                </c:pt>
                <c:pt idx="283">
                  <c:v>16.0443</c:v>
                </c:pt>
                <c:pt idx="284">
                  <c:v>16.032</c:v>
                </c:pt>
                <c:pt idx="285">
                  <c:v>16.0197</c:v>
                </c:pt>
                <c:pt idx="286">
                  <c:v>16.007300000000001</c:v>
                </c:pt>
                <c:pt idx="287">
                  <c:v>15.994899999999999</c:v>
                </c:pt>
                <c:pt idx="288">
                  <c:v>15.982200000000001</c:v>
                </c:pt>
                <c:pt idx="289">
                  <c:v>15.969200000000001</c:v>
                </c:pt>
                <c:pt idx="290">
                  <c:v>15.9558</c:v>
                </c:pt>
                <c:pt idx="291">
                  <c:v>15.9419</c:v>
                </c:pt>
                <c:pt idx="292">
                  <c:v>15.9275</c:v>
                </c:pt>
                <c:pt idx="293">
                  <c:v>15.9123</c:v>
                </c:pt>
                <c:pt idx="294">
                  <c:v>15.8962</c:v>
                </c:pt>
                <c:pt idx="295">
                  <c:v>15.879300000000001</c:v>
                </c:pt>
                <c:pt idx="296">
                  <c:v>15.8613</c:v>
                </c:pt>
                <c:pt idx="297">
                  <c:v>15.8421</c:v>
                </c:pt>
                <c:pt idx="298">
                  <c:v>15.8216</c:v>
                </c:pt>
                <c:pt idx="299">
                  <c:v>15.7997</c:v>
                </c:pt>
                <c:pt idx="300">
                  <c:v>15.776400000000001</c:v>
                </c:pt>
                <c:pt idx="301">
                  <c:v>15.7514</c:v>
                </c:pt>
                <c:pt idx="302">
                  <c:v>15.7248</c:v>
                </c:pt>
                <c:pt idx="303">
                  <c:v>15.696400000000001</c:v>
                </c:pt>
                <c:pt idx="304">
                  <c:v>15.6663</c:v>
                </c:pt>
                <c:pt idx="305">
                  <c:v>15.6342</c:v>
                </c:pt>
                <c:pt idx="306">
                  <c:v>15.6004</c:v>
                </c:pt>
                <c:pt idx="307">
                  <c:v>15.5646</c:v>
                </c:pt>
                <c:pt idx="308">
                  <c:v>15.526999999999999</c:v>
                </c:pt>
                <c:pt idx="309">
                  <c:v>15.487500000000001</c:v>
                </c:pt>
                <c:pt idx="310">
                  <c:v>15.446199999999999</c:v>
                </c:pt>
                <c:pt idx="311">
                  <c:v>15.4031</c:v>
                </c:pt>
                <c:pt idx="312">
                  <c:v>15.3583</c:v>
                </c:pt>
                <c:pt idx="313">
                  <c:v>15.3119</c:v>
                </c:pt>
                <c:pt idx="314">
                  <c:v>15.263999999999999</c:v>
                </c:pt>
                <c:pt idx="315">
                  <c:v>15.2148</c:v>
                </c:pt>
                <c:pt idx="316">
                  <c:v>15.164300000000001</c:v>
                </c:pt>
                <c:pt idx="317">
                  <c:v>15.1127</c:v>
                </c:pt>
                <c:pt idx="318">
                  <c:v>15.060102000000001</c:v>
                </c:pt>
                <c:pt idx="319">
                  <c:v>15.006802</c:v>
                </c:pt>
                <c:pt idx="320">
                  <c:v>14.952902</c:v>
                </c:pt>
                <c:pt idx="321">
                  <c:v>14.8986</c:v>
                </c:pt>
                <c:pt idx="322">
                  <c:v>14.843999999999999</c:v>
                </c:pt>
                <c:pt idx="323">
                  <c:v>14.789400000000001</c:v>
                </c:pt>
                <c:pt idx="324">
                  <c:v>14.7348</c:v>
                </c:pt>
                <c:pt idx="325">
                  <c:v>14.6805</c:v>
                </c:pt>
                <c:pt idx="326">
                  <c:v>14.6266</c:v>
                </c:pt>
                <c:pt idx="327">
                  <c:v>14.5732</c:v>
                </c:pt>
                <c:pt idx="328">
                  <c:v>14.5206</c:v>
                </c:pt>
                <c:pt idx="329">
                  <c:v>14.4687</c:v>
                </c:pt>
                <c:pt idx="330">
                  <c:v>14.4178</c:v>
                </c:pt>
                <c:pt idx="331">
                  <c:v>14.367900000000001</c:v>
                </c:pt>
                <c:pt idx="332">
                  <c:v>14.319100000000001</c:v>
                </c:pt>
                <c:pt idx="333">
                  <c:v>14.2715</c:v>
                </c:pt>
                <c:pt idx="334">
                  <c:v>14.225</c:v>
                </c:pt>
                <c:pt idx="335">
                  <c:v>14.1798</c:v>
                </c:pt>
                <c:pt idx="336">
                  <c:v>14.135899999999999</c:v>
                </c:pt>
                <c:pt idx="337">
                  <c:v>14.093299999999999</c:v>
                </c:pt>
                <c:pt idx="338">
                  <c:v>14.052</c:v>
                </c:pt>
                <c:pt idx="339">
                  <c:v>14.012</c:v>
                </c:pt>
                <c:pt idx="340">
                  <c:v>13.9732</c:v>
                </c:pt>
                <c:pt idx="341">
                  <c:v>13.935600000000001</c:v>
                </c:pt>
                <c:pt idx="342">
                  <c:v>13.8992</c:v>
                </c:pt>
                <c:pt idx="343">
                  <c:v>13.863799999999999</c:v>
                </c:pt>
                <c:pt idx="344">
                  <c:v>13.8294</c:v>
                </c:pt>
                <c:pt idx="345">
                  <c:v>13.795999999999999</c:v>
                </c:pt>
                <c:pt idx="346">
                  <c:v>13.763400000000001</c:v>
                </c:pt>
                <c:pt idx="347">
                  <c:v>13.7316</c:v>
                </c:pt>
                <c:pt idx="348">
                  <c:v>13.7005</c:v>
                </c:pt>
                <c:pt idx="349">
                  <c:v>13.6699</c:v>
                </c:pt>
                <c:pt idx="350">
                  <c:v>13.64</c:v>
                </c:pt>
                <c:pt idx="351">
                  <c:v>13.6104</c:v>
                </c:pt>
                <c:pt idx="352">
                  <c:v>13.581300000000001</c:v>
                </c:pt>
                <c:pt idx="353">
                  <c:v>13.5525</c:v>
                </c:pt>
                <c:pt idx="354">
                  <c:v>13.523899999999999</c:v>
                </c:pt>
                <c:pt idx="355">
                  <c:v>13.4956</c:v>
                </c:pt>
                <c:pt idx="356">
                  <c:v>13.467499999999999</c:v>
                </c:pt>
                <c:pt idx="357">
                  <c:v>13.439500000000001</c:v>
                </c:pt>
                <c:pt idx="358">
                  <c:v>13.4117</c:v>
                </c:pt>
                <c:pt idx="359">
                  <c:v>13.383900000000001</c:v>
                </c:pt>
                <c:pt idx="360">
                  <c:v>13.356400000000001</c:v>
                </c:pt>
                <c:pt idx="361">
                  <c:v>13.328900000000001</c:v>
                </c:pt>
                <c:pt idx="362">
                  <c:v>13.301600000000001</c:v>
                </c:pt>
                <c:pt idx="363">
                  <c:v>13.2745</c:v>
                </c:pt>
                <c:pt idx="364">
                  <c:v>13.2476</c:v>
                </c:pt>
                <c:pt idx="365">
                  <c:v>13.2211</c:v>
                </c:pt>
                <c:pt idx="366">
                  <c:v>13.194800000000001</c:v>
                </c:pt>
                <c:pt idx="367">
                  <c:v>13.169</c:v>
                </c:pt>
                <c:pt idx="368">
                  <c:v>13.143699999999999</c:v>
                </c:pt>
                <c:pt idx="369">
                  <c:v>13.119</c:v>
                </c:pt>
                <c:pt idx="370">
                  <c:v>13.094899999999999</c:v>
                </c:pt>
                <c:pt idx="371">
                  <c:v>13.0715</c:v>
                </c:pt>
                <c:pt idx="372">
                  <c:v>13.0488</c:v>
                </c:pt>
                <c:pt idx="373">
                  <c:v>13.027100000000001</c:v>
                </c:pt>
                <c:pt idx="374">
                  <c:v>13.0063</c:v>
                </c:pt>
                <c:pt idx="375">
                  <c:v>12.986499999999999</c:v>
                </c:pt>
                <c:pt idx="376">
                  <c:v>12.967700000000001</c:v>
                </c:pt>
                <c:pt idx="377">
                  <c:v>12.950099999999999</c:v>
                </c:pt>
                <c:pt idx="378">
                  <c:v>12.9336</c:v>
                </c:pt>
                <c:pt idx="379">
                  <c:v>12.9184</c:v>
                </c:pt>
                <c:pt idx="380">
                  <c:v>12.904399999999999</c:v>
                </c:pt>
                <c:pt idx="381">
                  <c:v>12.8917</c:v>
                </c:pt>
                <c:pt idx="382">
                  <c:v>12.8803</c:v>
                </c:pt>
                <c:pt idx="383">
                  <c:v>12.8703</c:v>
                </c:pt>
                <c:pt idx="384">
                  <c:v>12.861699999999999</c:v>
                </c:pt>
                <c:pt idx="385">
                  <c:v>12.8545</c:v>
                </c:pt>
                <c:pt idx="386">
                  <c:v>12.848700000000001</c:v>
                </c:pt>
                <c:pt idx="387">
                  <c:v>12.8443</c:v>
                </c:pt>
                <c:pt idx="388">
                  <c:v>12.8413</c:v>
                </c:pt>
                <c:pt idx="389">
                  <c:v>12.839700000000001</c:v>
                </c:pt>
                <c:pt idx="390">
                  <c:v>12.839399999999999</c:v>
                </c:pt>
                <c:pt idx="391">
                  <c:v>12.840299999999999</c:v>
                </c:pt>
                <c:pt idx="392">
                  <c:v>12.842499999999999</c:v>
                </c:pt>
                <c:pt idx="393">
                  <c:v>12.845700000000001</c:v>
                </c:pt>
                <c:pt idx="394">
                  <c:v>12.850099999999999</c:v>
                </c:pt>
                <c:pt idx="395">
                  <c:v>12.855399999999999</c:v>
                </c:pt>
                <c:pt idx="396">
                  <c:v>12.861699999999999</c:v>
                </c:pt>
                <c:pt idx="397">
                  <c:v>12.8688</c:v>
                </c:pt>
                <c:pt idx="398">
                  <c:v>12.876799999999999</c:v>
                </c:pt>
                <c:pt idx="399">
                  <c:v>12.885400000000001</c:v>
                </c:pt>
                <c:pt idx="400">
                  <c:v>12.8947</c:v>
                </c:pt>
                <c:pt idx="401">
                  <c:v>12.904500000000001</c:v>
                </c:pt>
                <c:pt idx="402">
                  <c:v>12.9148</c:v>
                </c:pt>
                <c:pt idx="403">
                  <c:v>12.925599999999999</c:v>
                </c:pt>
                <c:pt idx="404">
                  <c:v>12.9366</c:v>
                </c:pt>
                <c:pt idx="405">
                  <c:v>12.947900000000001</c:v>
                </c:pt>
                <c:pt idx="406">
                  <c:v>12.9594</c:v>
                </c:pt>
                <c:pt idx="407">
                  <c:v>12.971</c:v>
                </c:pt>
                <c:pt idx="408">
                  <c:v>12.9826</c:v>
                </c:pt>
                <c:pt idx="409">
                  <c:v>12.994199999999999</c:v>
                </c:pt>
                <c:pt idx="410">
                  <c:v>13.005700000000001</c:v>
                </c:pt>
                <c:pt idx="411">
                  <c:v>13.016999999999999</c:v>
                </c:pt>
                <c:pt idx="412">
                  <c:v>13.0282</c:v>
                </c:pt>
                <c:pt idx="413">
                  <c:v>13.039099999999999</c:v>
                </c:pt>
                <c:pt idx="414">
                  <c:v>13.049799999999999</c:v>
                </c:pt>
                <c:pt idx="415">
                  <c:v>13.0602</c:v>
                </c:pt>
                <c:pt idx="416">
                  <c:v>13.0702</c:v>
                </c:pt>
                <c:pt idx="417">
                  <c:v>13.0799</c:v>
                </c:pt>
                <c:pt idx="418">
                  <c:v>13.0892</c:v>
                </c:pt>
                <c:pt idx="419">
                  <c:v>13.0982</c:v>
                </c:pt>
                <c:pt idx="420">
                  <c:v>13.1067</c:v>
                </c:pt>
                <c:pt idx="421">
                  <c:v>13.1149</c:v>
                </c:pt>
                <c:pt idx="422">
                  <c:v>13.1228</c:v>
                </c:pt>
                <c:pt idx="423">
                  <c:v>13.1302</c:v>
                </c:pt>
                <c:pt idx="424">
                  <c:v>13.1374</c:v>
                </c:pt>
                <c:pt idx="425">
                  <c:v>13.1442</c:v>
                </c:pt>
                <c:pt idx="426">
                  <c:v>13.150600000000001</c:v>
                </c:pt>
                <c:pt idx="427">
                  <c:v>13.1568</c:v>
                </c:pt>
                <c:pt idx="428">
                  <c:v>13.162700000000001</c:v>
                </c:pt>
                <c:pt idx="429">
                  <c:v>13.1683</c:v>
                </c:pt>
                <c:pt idx="430">
                  <c:v>13.1738</c:v>
                </c:pt>
                <c:pt idx="431">
                  <c:v>13.1791</c:v>
                </c:pt>
                <c:pt idx="432">
                  <c:v>13.184200000000001</c:v>
                </c:pt>
                <c:pt idx="433">
                  <c:v>13.189299999999999</c:v>
                </c:pt>
                <c:pt idx="434">
                  <c:v>13.1943</c:v>
                </c:pt>
                <c:pt idx="435">
                  <c:v>13.199300000000001</c:v>
                </c:pt>
                <c:pt idx="436">
                  <c:v>13.2043</c:v>
                </c:pt>
                <c:pt idx="437">
                  <c:v>13.209300000000001</c:v>
                </c:pt>
                <c:pt idx="438">
                  <c:v>13.214399999999999</c:v>
                </c:pt>
                <c:pt idx="439">
                  <c:v>13.2196</c:v>
                </c:pt>
                <c:pt idx="440">
                  <c:v>13.2248</c:v>
                </c:pt>
                <c:pt idx="441">
                  <c:v>13.2302</c:v>
                </c:pt>
                <c:pt idx="442">
                  <c:v>13.2357</c:v>
                </c:pt>
                <c:pt idx="443">
                  <c:v>13.241300000000001</c:v>
                </c:pt>
                <c:pt idx="444">
                  <c:v>13.2471</c:v>
                </c:pt>
                <c:pt idx="445">
                  <c:v>13.2531</c:v>
                </c:pt>
                <c:pt idx="446">
                  <c:v>13.2592</c:v>
                </c:pt>
                <c:pt idx="447">
                  <c:v>13.265599999999999</c:v>
                </c:pt>
                <c:pt idx="448">
                  <c:v>13.2721</c:v>
                </c:pt>
                <c:pt idx="449">
                  <c:v>13.2789</c:v>
                </c:pt>
                <c:pt idx="450">
                  <c:v>13.2859</c:v>
                </c:pt>
                <c:pt idx="451">
                  <c:v>13.293099999999999</c:v>
                </c:pt>
                <c:pt idx="452">
                  <c:v>13.300599999999999</c:v>
                </c:pt>
                <c:pt idx="453">
                  <c:v>13.308299999999999</c:v>
                </c:pt>
                <c:pt idx="454">
                  <c:v>13.3162</c:v>
                </c:pt>
                <c:pt idx="455">
                  <c:v>13.324300000000001</c:v>
                </c:pt>
                <c:pt idx="456">
                  <c:v>13.332699999999999</c:v>
                </c:pt>
                <c:pt idx="457">
                  <c:v>13.341200000000001</c:v>
                </c:pt>
                <c:pt idx="458">
                  <c:v>13.35</c:v>
                </c:pt>
                <c:pt idx="459">
                  <c:v>13.359</c:v>
                </c:pt>
                <c:pt idx="460">
                  <c:v>13.3682</c:v>
                </c:pt>
                <c:pt idx="461">
                  <c:v>13.377599999999999</c:v>
                </c:pt>
                <c:pt idx="462">
                  <c:v>13.3873</c:v>
                </c:pt>
                <c:pt idx="463">
                  <c:v>13.3971</c:v>
                </c:pt>
                <c:pt idx="464">
                  <c:v>13.407</c:v>
                </c:pt>
                <c:pt idx="465">
                  <c:v>13.417199999999999</c:v>
                </c:pt>
                <c:pt idx="466">
                  <c:v>13.4275</c:v>
                </c:pt>
                <c:pt idx="467">
                  <c:v>13.438000000000001</c:v>
                </c:pt>
                <c:pt idx="468">
                  <c:v>13.448700000000001</c:v>
                </c:pt>
                <c:pt idx="469">
                  <c:v>13.4595</c:v>
                </c:pt>
                <c:pt idx="470">
                  <c:v>13.4704</c:v>
                </c:pt>
                <c:pt idx="471">
                  <c:v>13.4815</c:v>
                </c:pt>
                <c:pt idx="472">
                  <c:v>13.492699999999999</c:v>
                </c:pt>
                <c:pt idx="473">
                  <c:v>13.504</c:v>
                </c:pt>
                <c:pt idx="474">
                  <c:v>13.5154</c:v>
                </c:pt>
                <c:pt idx="475">
                  <c:v>13.526899999999999</c:v>
                </c:pt>
                <c:pt idx="476">
                  <c:v>13.538399999999999</c:v>
                </c:pt>
                <c:pt idx="477">
                  <c:v>13.55</c:v>
                </c:pt>
                <c:pt idx="478">
                  <c:v>13.5616</c:v>
                </c:pt>
                <c:pt idx="479">
                  <c:v>13.5732</c:v>
                </c:pt>
                <c:pt idx="480">
                  <c:v>13.5847</c:v>
                </c:pt>
                <c:pt idx="481">
                  <c:v>13.5962</c:v>
                </c:pt>
                <c:pt idx="482">
                  <c:v>13.607699999999999</c:v>
                </c:pt>
                <c:pt idx="483">
                  <c:v>13.619</c:v>
                </c:pt>
                <c:pt idx="484">
                  <c:v>13.6302</c:v>
                </c:pt>
                <c:pt idx="485">
                  <c:v>13.6412</c:v>
                </c:pt>
                <c:pt idx="486">
                  <c:v>13.652200000000001</c:v>
                </c:pt>
                <c:pt idx="487">
                  <c:v>13.6629</c:v>
                </c:pt>
                <c:pt idx="488">
                  <c:v>13.673400000000001</c:v>
                </c:pt>
                <c:pt idx="489">
                  <c:v>13.6837</c:v>
                </c:pt>
                <c:pt idx="490">
                  <c:v>13.6938</c:v>
                </c:pt>
                <c:pt idx="491">
                  <c:v>13.7036</c:v>
                </c:pt>
                <c:pt idx="492">
                  <c:v>13.713200000000001</c:v>
                </c:pt>
                <c:pt idx="493">
                  <c:v>13.7225</c:v>
                </c:pt>
                <c:pt idx="494">
                  <c:v>13.731400000000001</c:v>
                </c:pt>
                <c:pt idx="495">
                  <c:v>13.7401</c:v>
                </c:pt>
                <c:pt idx="496">
                  <c:v>13.7485</c:v>
                </c:pt>
                <c:pt idx="497">
                  <c:v>13.756600000000001</c:v>
                </c:pt>
                <c:pt idx="498">
                  <c:v>13.7643</c:v>
                </c:pt>
                <c:pt idx="499">
                  <c:v>13.771800000000001</c:v>
                </c:pt>
                <c:pt idx="500">
                  <c:v>13.7789</c:v>
                </c:pt>
                <c:pt idx="501">
                  <c:v>13.7857</c:v>
                </c:pt>
                <c:pt idx="502">
                  <c:v>13.792199999999999</c:v>
                </c:pt>
                <c:pt idx="503">
                  <c:v>13.798500000000001</c:v>
                </c:pt>
                <c:pt idx="504">
                  <c:v>13.804399999999999</c:v>
                </c:pt>
                <c:pt idx="505">
                  <c:v>13.8101</c:v>
                </c:pt>
                <c:pt idx="506">
                  <c:v>13.8155</c:v>
                </c:pt>
                <c:pt idx="507">
                  <c:v>13.8207</c:v>
                </c:pt>
                <c:pt idx="508">
                  <c:v>13.825699999999999</c:v>
                </c:pt>
                <c:pt idx="509">
                  <c:v>13.830500000000001</c:v>
                </c:pt>
                <c:pt idx="510">
                  <c:v>13.835100000000001</c:v>
                </c:pt>
                <c:pt idx="511">
                  <c:v>13.839600000000001</c:v>
                </c:pt>
                <c:pt idx="512">
                  <c:v>13.843999999999999</c:v>
                </c:pt>
                <c:pt idx="513">
                  <c:v>13.8482</c:v>
                </c:pt>
                <c:pt idx="514">
                  <c:v>13.852399999999999</c:v>
                </c:pt>
                <c:pt idx="515">
                  <c:v>13.8566</c:v>
                </c:pt>
                <c:pt idx="516">
                  <c:v>13.8607</c:v>
                </c:pt>
                <c:pt idx="517">
                  <c:v>13.864800000000001</c:v>
                </c:pt>
                <c:pt idx="518">
                  <c:v>13.869</c:v>
                </c:pt>
                <c:pt idx="519">
                  <c:v>13.8733</c:v>
                </c:pt>
                <c:pt idx="520">
                  <c:v>13.877599999999999</c:v>
                </c:pt>
                <c:pt idx="521">
                  <c:v>13.882</c:v>
                </c:pt>
                <c:pt idx="522">
                  <c:v>13.8866</c:v>
                </c:pt>
                <c:pt idx="523">
                  <c:v>13.891299999999999</c:v>
                </c:pt>
                <c:pt idx="524">
                  <c:v>13.896100000000001</c:v>
                </c:pt>
                <c:pt idx="525">
                  <c:v>13.9011</c:v>
                </c:pt>
                <c:pt idx="526">
                  <c:v>13.9063</c:v>
                </c:pt>
                <c:pt idx="527">
                  <c:v>13.9115</c:v>
                </c:pt>
                <c:pt idx="528">
                  <c:v>13.9168</c:v>
                </c:pt>
                <c:pt idx="529">
                  <c:v>13.9223</c:v>
                </c:pt>
                <c:pt idx="530">
                  <c:v>13.9278</c:v>
                </c:pt>
                <c:pt idx="531">
                  <c:v>13.9335</c:v>
                </c:pt>
                <c:pt idx="532">
                  <c:v>13.939299999999999</c:v>
                </c:pt>
                <c:pt idx="533">
                  <c:v>13.9452</c:v>
                </c:pt>
                <c:pt idx="534">
                  <c:v>13.9511</c:v>
                </c:pt>
                <c:pt idx="535">
                  <c:v>13.9572</c:v>
                </c:pt>
                <c:pt idx="536">
                  <c:v>13.9633</c:v>
                </c:pt>
                <c:pt idx="537">
                  <c:v>13.9694</c:v>
                </c:pt>
                <c:pt idx="538">
                  <c:v>13.9757</c:v>
                </c:pt>
                <c:pt idx="539">
                  <c:v>13.9819</c:v>
                </c:pt>
                <c:pt idx="540">
                  <c:v>13.988099999999999</c:v>
                </c:pt>
                <c:pt idx="541">
                  <c:v>13.994299999999999</c:v>
                </c:pt>
                <c:pt idx="542">
                  <c:v>14.0006</c:v>
                </c:pt>
                <c:pt idx="543">
                  <c:v>14.0067</c:v>
                </c:pt>
                <c:pt idx="544">
                  <c:v>14.0128</c:v>
                </c:pt>
                <c:pt idx="545">
                  <c:v>14.0189</c:v>
                </c:pt>
                <c:pt idx="546">
                  <c:v>14.024800000000001</c:v>
                </c:pt>
                <c:pt idx="547">
                  <c:v>14.0307</c:v>
                </c:pt>
                <c:pt idx="548">
                  <c:v>14.0365</c:v>
                </c:pt>
                <c:pt idx="549">
                  <c:v>14.042199999999999</c:v>
                </c:pt>
                <c:pt idx="550">
                  <c:v>14.047800000000001</c:v>
                </c:pt>
                <c:pt idx="551">
                  <c:v>14.0533</c:v>
                </c:pt>
                <c:pt idx="552">
                  <c:v>14.0588</c:v>
                </c:pt>
                <c:pt idx="553">
                  <c:v>14.0641</c:v>
                </c:pt>
                <c:pt idx="554">
                  <c:v>14.0693</c:v>
                </c:pt>
                <c:pt idx="555">
                  <c:v>14.0745</c:v>
                </c:pt>
                <c:pt idx="556">
                  <c:v>14.079599999999999</c:v>
                </c:pt>
                <c:pt idx="557">
                  <c:v>14.0847</c:v>
                </c:pt>
                <c:pt idx="558">
                  <c:v>14.089700000000001</c:v>
                </c:pt>
                <c:pt idx="559">
                  <c:v>14.094799999999999</c:v>
                </c:pt>
                <c:pt idx="560">
                  <c:v>14.0999</c:v>
                </c:pt>
                <c:pt idx="561">
                  <c:v>14.105</c:v>
                </c:pt>
                <c:pt idx="562">
                  <c:v>14.110200000000001</c:v>
                </c:pt>
                <c:pt idx="563">
                  <c:v>14.115500000000001</c:v>
                </c:pt>
                <c:pt idx="564">
                  <c:v>14.120900000000001</c:v>
                </c:pt>
                <c:pt idx="565">
                  <c:v>14.1265</c:v>
                </c:pt>
                <c:pt idx="566">
                  <c:v>14.132300000000001</c:v>
                </c:pt>
                <c:pt idx="567">
                  <c:v>14.138199999999999</c:v>
                </c:pt>
                <c:pt idx="568">
                  <c:v>14.144399999999999</c:v>
                </c:pt>
                <c:pt idx="569">
                  <c:v>14.1508</c:v>
                </c:pt>
                <c:pt idx="570">
                  <c:v>14.157500000000001</c:v>
                </c:pt>
                <c:pt idx="571">
                  <c:v>14.1645</c:v>
                </c:pt>
                <c:pt idx="572">
                  <c:v>14.1717</c:v>
                </c:pt>
                <c:pt idx="573">
                  <c:v>14.1792</c:v>
                </c:pt>
                <c:pt idx="574">
                  <c:v>14.186999999999999</c:v>
                </c:pt>
                <c:pt idx="575">
                  <c:v>14.195</c:v>
                </c:pt>
                <c:pt idx="576">
                  <c:v>14.2033</c:v>
                </c:pt>
                <c:pt idx="577">
                  <c:v>14.2119</c:v>
                </c:pt>
                <c:pt idx="578">
                  <c:v>14.220599999999999</c:v>
                </c:pt>
                <c:pt idx="579">
                  <c:v>14.2296</c:v>
                </c:pt>
                <c:pt idx="580">
                  <c:v>14.238799999999999</c:v>
                </c:pt>
                <c:pt idx="581">
                  <c:v>14.248200000000001</c:v>
                </c:pt>
                <c:pt idx="582">
                  <c:v>14.2577</c:v>
                </c:pt>
                <c:pt idx="583">
                  <c:v>14.2674</c:v>
                </c:pt>
                <c:pt idx="584">
                  <c:v>14.277100000000001</c:v>
                </c:pt>
                <c:pt idx="585">
                  <c:v>14.286799999999999</c:v>
                </c:pt>
                <c:pt idx="586">
                  <c:v>14.2965</c:v>
                </c:pt>
                <c:pt idx="587">
                  <c:v>14.306100000000001</c:v>
                </c:pt>
                <c:pt idx="588">
                  <c:v>14.3157</c:v>
                </c:pt>
                <c:pt idx="589">
                  <c:v>14.325099999999999</c:v>
                </c:pt>
                <c:pt idx="590">
                  <c:v>14.334300000000001</c:v>
                </c:pt>
                <c:pt idx="591">
                  <c:v>14.3432</c:v>
                </c:pt>
                <c:pt idx="592">
                  <c:v>14.351800000000001</c:v>
                </c:pt>
                <c:pt idx="593">
                  <c:v>14.360200000000001</c:v>
                </c:pt>
                <c:pt idx="594">
                  <c:v>14.3681</c:v>
                </c:pt>
                <c:pt idx="595">
                  <c:v>14.3756</c:v>
                </c:pt>
                <c:pt idx="596">
                  <c:v>14.3827</c:v>
                </c:pt>
                <c:pt idx="597">
                  <c:v>14.389200000000001</c:v>
                </c:pt>
                <c:pt idx="598">
                  <c:v>14.395300000000001</c:v>
                </c:pt>
                <c:pt idx="599">
                  <c:v>14.4009</c:v>
                </c:pt>
                <c:pt idx="600">
                  <c:v>14.405900000000001</c:v>
                </c:pt>
                <c:pt idx="601">
                  <c:v>14.410399999999999</c:v>
                </c:pt>
                <c:pt idx="602">
                  <c:v>14.414300000000001</c:v>
                </c:pt>
                <c:pt idx="603">
                  <c:v>14.4176</c:v>
                </c:pt>
                <c:pt idx="604">
                  <c:v>14.420299999999999</c:v>
                </c:pt>
                <c:pt idx="605">
                  <c:v>14.422499999999999</c:v>
                </c:pt>
                <c:pt idx="606">
                  <c:v>14.424200000000001</c:v>
                </c:pt>
                <c:pt idx="607">
                  <c:v>14.4253</c:v>
                </c:pt>
                <c:pt idx="608">
                  <c:v>14.4259</c:v>
                </c:pt>
                <c:pt idx="609">
                  <c:v>14.426</c:v>
                </c:pt>
                <c:pt idx="610">
                  <c:v>14.425699999999999</c:v>
                </c:pt>
                <c:pt idx="611">
                  <c:v>14.424900000000001</c:v>
                </c:pt>
                <c:pt idx="612">
                  <c:v>14.4238</c:v>
                </c:pt>
                <c:pt idx="613">
                  <c:v>14.4224</c:v>
                </c:pt>
                <c:pt idx="614">
                  <c:v>14.4207</c:v>
                </c:pt>
                <c:pt idx="615">
                  <c:v>14.418799999999999</c:v>
                </c:pt>
                <c:pt idx="616">
                  <c:v>14.416700000000001</c:v>
                </c:pt>
                <c:pt idx="617">
                  <c:v>14.414400000000001</c:v>
                </c:pt>
                <c:pt idx="618">
                  <c:v>14.412000000000001</c:v>
                </c:pt>
                <c:pt idx="619">
                  <c:v>14.409599999999999</c:v>
                </c:pt>
                <c:pt idx="620">
                  <c:v>14.4072</c:v>
                </c:pt>
                <c:pt idx="621">
                  <c:v>14.4048</c:v>
                </c:pt>
                <c:pt idx="622">
                  <c:v>14.4026</c:v>
                </c:pt>
                <c:pt idx="623">
                  <c:v>14.400399999999999</c:v>
                </c:pt>
                <c:pt idx="624">
                  <c:v>14.398400000000001</c:v>
                </c:pt>
                <c:pt idx="625">
                  <c:v>14.396599999999999</c:v>
                </c:pt>
                <c:pt idx="626">
                  <c:v>14.395</c:v>
                </c:pt>
                <c:pt idx="627">
                  <c:v>14.393700000000001</c:v>
                </c:pt>
                <c:pt idx="628">
                  <c:v>14.3927</c:v>
                </c:pt>
                <c:pt idx="629">
                  <c:v>14.391999999999999</c:v>
                </c:pt>
                <c:pt idx="630">
                  <c:v>14.3917</c:v>
                </c:pt>
                <c:pt idx="631">
                  <c:v>14.3917</c:v>
                </c:pt>
                <c:pt idx="632">
                  <c:v>14.391999999999999</c:v>
                </c:pt>
                <c:pt idx="633">
                  <c:v>14.3927</c:v>
                </c:pt>
                <c:pt idx="634">
                  <c:v>14.393700000000001</c:v>
                </c:pt>
                <c:pt idx="635">
                  <c:v>14.395199999999999</c:v>
                </c:pt>
                <c:pt idx="636">
                  <c:v>14.397</c:v>
                </c:pt>
                <c:pt idx="637">
                  <c:v>14.3992</c:v>
                </c:pt>
                <c:pt idx="638">
                  <c:v>14.4017</c:v>
                </c:pt>
                <c:pt idx="639">
                  <c:v>14.4046</c:v>
                </c:pt>
                <c:pt idx="640">
                  <c:v>14.4078</c:v>
                </c:pt>
                <c:pt idx="641">
                  <c:v>14.4114</c:v>
                </c:pt>
                <c:pt idx="642">
                  <c:v>14.4153</c:v>
                </c:pt>
                <c:pt idx="643">
                  <c:v>14.419499999999999</c:v>
                </c:pt>
                <c:pt idx="644">
                  <c:v>14.423999999999999</c:v>
                </c:pt>
                <c:pt idx="645">
                  <c:v>14.428800000000001</c:v>
                </c:pt>
                <c:pt idx="646">
                  <c:v>14.4338</c:v>
                </c:pt>
                <c:pt idx="647">
                  <c:v>14.4391</c:v>
                </c:pt>
                <c:pt idx="648">
                  <c:v>14.444699999999999</c:v>
                </c:pt>
                <c:pt idx="649">
                  <c:v>14.4504</c:v>
                </c:pt>
                <c:pt idx="650">
                  <c:v>14.456300000000001</c:v>
                </c:pt>
                <c:pt idx="651">
                  <c:v>14.462400000000001</c:v>
                </c:pt>
                <c:pt idx="652">
                  <c:v>14.4686</c:v>
                </c:pt>
                <c:pt idx="653">
                  <c:v>14.475</c:v>
                </c:pt>
                <c:pt idx="654">
                  <c:v>14.481400000000001</c:v>
                </c:pt>
                <c:pt idx="655">
                  <c:v>14.488</c:v>
                </c:pt>
                <c:pt idx="656">
                  <c:v>14.4946</c:v>
                </c:pt>
                <c:pt idx="657">
                  <c:v>14.501300000000001</c:v>
                </c:pt>
                <c:pt idx="658">
                  <c:v>14.508100000000001</c:v>
                </c:pt>
                <c:pt idx="659">
                  <c:v>14.514900000000001</c:v>
                </c:pt>
                <c:pt idx="660">
                  <c:v>14.521699999999999</c:v>
                </c:pt>
                <c:pt idx="661">
                  <c:v>14.528499999999999</c:v>
                </c:pt>
                <c:pt idx="662">
                  <c:v>14.535299999999999</c:v>
                </c:pt>
                <c:pt idx="663">
                  <c:v>14.542199999999999</c:v>
                </c:pt>
                <c:pt idx="664">
                  <c:v>14.548999999999999</c:v>
                </c:pt>
                <c:pt idx="665">
                  <c:v>14.5558</c:v>
                </c:pt>
                <c:pt idx="666">
                  <c:v>14.5625</c:v>
                </c:pt>
                <c:pt idx="667">
                  <c:v>14.5692</c:v>
                </c:pt>
                <c:pt idx="668">
                  <c:v>14.575900000000001</c:v>
                </c:pt>
                <c:pt idx="669">
                  <c:v>14.582599999999999</c:v>
                </c:pt>
                <c:pt idx="670">
                  <c:v>14.5891</c:v>
                </c:pt>
                <c:pt idx="671">
                  <c:v>14.595700000000001</c:v>
                </c:pt>
                <c:pt idx="672">
                  <c:v>14.6021</c:v>
                </c:pt>
                <c:pt idx="673">
                  <c:v>14.608599999999999</c:v>
                </c:pt>
                <c:pt idx="674">
                  <c:v>14.6149</c:v>
                </c:pt>
                <c:pt idx="675">
                  <c:v>14.6212</c:v>
                </c:pt>
                <c:pt idx="676">
                  <c:v>14.6275</c:v>
                </c:pt>
                <c:pt idx="677">
                  <c:v>14.633699999999999</c:v>
                </c:pt>
                <c:pt idx="678">
                  <c:v>14.639799999999999</c:v>
                </c:pt>
                <c:pt idx="679">
                  <c:v>14.645799999999999</c:v>
                </c:pt>
                <c:pt idx="680">
                  <c:v>14.6518</c:v>
                </c:pt>
                <c:pt idx="681">
                  <c:v>14.6578</c:v>
                </c:pt>
                <c:pt idx="682">
                  <c:v>14.6637</c:v>
                </c:pt>
                <c:pt idx="683">
                  <c:v>14.669499999999999</c:v>
                </c:pt>
                <c:pt idx="684">
                  <c:v>14.6752</c:v>
                </c:pt>
                <c:pt idx="685">
                  <c:v>14.680899999999999</c:v>
                </c:pt>
                <c:pt idx="686">
                  <c:v>14.686500000000001</c:v>
                </c:pt>
                <c:pt idx="687">
                  <c:v>14.692</c:v>
                </c:pt>
                <c:pt idx="688">
                  <c:v>14.6975</c:v>
                </c:pt>
                <c:pt idx="689">
                  <c:v>14.7029</c:v>
                </c:pt>
                <c:pt idx="690">
                  <c:v>14.7082</c:v>
                </c:pt>
                <c:pt idx="691">
                  <c:v>14.7135</c:v>
                </c:pt>
                <c:pt idx="692">
                  <c:v>14.7186</c:v>
                </c:pt>
                <c:pt idx="693">
                  <c:v>14.723700000000001</c:v>
                </c:pt>
                <c:pt idx="694">
                  <c:v>14.7286</c:v>
                </c:pt>
                <c:pt idx="695">
                  <c:v>14.733499999999999</c:v>
                </c:pt>
                <c:pt idx="696">
                  <c:v>14.738200000000001</c:v>
                </c:pt>
                <c:pt idx="697">
                  <c:v>14.742900000000001</c:v>
                </c:pt>
                <c:pt idx="698">
                  <c:v>14.747400000000001</c:v>
                </c:pt>
                <c:pt idx="699">
                  <c:v>14.751799999999999</c:v>
                </c:pt>
                <c:pt idx="700">
                  <c:v>14.756</c:v>
                </c:pt>
                <c:pt idx="701">
                  <c:v>14.7601</c:v>
                </c:pt>
                <c:pt idx="702">
                  <c:v>14.764099999999999</c:v>
                </c:pt>
                <c:pt idx="703">
                  <c:v>14.767799999999999</c:v>
                </c:pt>
                <c:pt idx="704">
                  <c:v>14.7714</c:v>
                </c:pt>
                <c:pt idx="705">
                  <c:v>14.774800000000001</c:v>
                </c:pt>
                <c:pt idx="706">
                  <c:v>14.778</c:v>
                </c:pt>
                <c:pt idx="707">
                  <c:v>14.780900000000001</c:v>
                </c:pt>
                <c:pt idx="708">
                  <c:v>14.7837</c:v>
                </c:pt>
                <c:pt idx="709">
                  <c:v>14.786200000000001</c:v>
                </c:pt>
                <c:pt idx="710">
                  <c:v>14.788399999999999</c:v>
                </c:pt>
                <c:pt idx="711">
                  <c:v>14.7904</c:v>
                </c:pt>
                <c:pt idx="712">
                  <c:v>14.792199999999999</c:v>
                </c:pt>
                <c:pt idx="713">
                  <c:v>14.793699999999999</c:v>
                </c:pt>
                <c:pt idx="714">
                  <c:v>14.7949</c:v>
                </c:pt>
                <c:pt idx="715">
                  <c:v>14.7959</c:v>
                </c:pt>
                <c:pt idx="716">
                  <c:v>14.7966</c:v>
                </c:pt>
                <c:pt idx="717">
                  <c:v>14.7971</c:v>
                </c:pt>
                <c:pt idx="718">
                  <c:v>14.7973</c:v>
                </c:pt>
                <c:pt idx="719">
                  <c:v>14.7974</c:v>
                </c:pt>
                <c:pt idx="720">
                  <c:v>14.7972</c:v>
                </c:pt>
                <c:pt idx="721">
                  <c:v>14.796900000000001</c:v>
                </c:pt>
                <c:pt idx="722">
                  <c:v>14.7963</c:v>
                </c:pt>
                <c:pt idx="723">
                  <c:v>14.7957</c:v>
                </c:pt>
                <c:pt idx="724">
                  <c:v>14.7949</c:v>
                </c:pt>
                <c:pt idx="725">
                  <c:v>14.794</c:v>
                </c:pt>
                <c:pt idx="726">
                  <c:v>14.792999999999999</c:v>
                </c:pt>
                <c:pt idx="727">
                  <c:v>14.792</c:v>
                </c:pt>
                <c:pt idx="728">
                  <c:v>14.791</c:v>
                </c:pt>
                <c:pt idx="729">
                  <c:v>14.79</c:v>
                </c:pt>
                <c:pt idx="730">
                  <c:v>14.789099999999999</c:v>
                </c:pt>
                <c:pt idx="731">
                  <c:v>14.7882</c:v>
                </c:pt>
                <c:pt idx="732">
                  <c:v>14.7875</c:v>
                </c:pt>
                <c:pt idx="733">
                  <c:v>14.786899999999999</c:v>
                </c:pt>
                <c:pt idx="734">
                  <c:v>14.7864</c:v>
                </c:pt>
                <c:pt idx="735">
                  <c:v>14.786200000000001</c:v>
                </c:pt>
                <c:pt idx="736">
                  <c:v>14.786200000000001</c:v>
                </c:pt>
                <c:pt idx="737">
                  <c:v>14.7866</c:v>
                </c:pt>
                <c:pt idx="738">
                  <c:v>14.7872</c:v>
                </c:pt>
                <c:pt idx="739">
                  <c:v>14.7882</c:v>
                </c:pt>
                <c:pt idx="740">
                  <c:v>14.7895</c:v>
                </c:pt>
                <c:pt idx="741">
                  <c:v>14.7913</c:v>
                </c:pt>
                <c:pt idx="742">
                  <c:v>14.7934</c:v>
                </c:pt>
                <c:pt idx="743">
                  <c:v>14.796099999999999</c:v>
                </c:pt>
                <c:pt idx="744">
                  <c:v>14.799200000000001</c:v>
                </c:pt>
                <c:pt idx="745">
                  <c:v>14.8028</c:v>
                </c:pt>
                <c:pt idx="746">
                  <c:v>14.806900000000001</c:v>
                </c:pt>
                <c:pt idx="747">
                  <c:v>14.811500000000001</c:v>
                </c:pt>
                <c:pt idx="748">
                  <c:v>14.816599999999999</c:v>
                </c:pt>
                <c:pt idx="749">
                  <c:v>14.8223</c:v>
                </c:pt>
                <c:pt idx="750">
                  <c:v>14.8285</c:v>
                </c:pt>
                <c:pt idx="751">
                  <c:v>14.8352</c:v>
                </c:pt>
                <c:pt idx="752">
                  <c:v>14.8423</c:v>
                </c:pt>
                <c:pt idx="753">
                  <c:v>14.85</c:v>
                </c:pt>
                <c:pt idx="754">
                  <c:v>14.8581</c:v>
                </c:pt>
                <c:pt idx="755">
                  <c:v>14.8665</c:v>
                </c:pt>
                <c:pt idx="756">
                  <c:v>14.875400000000001</c:v>
                </c:pt>
                <c:pt idx="757">
                  <c:v>14.884600000000001</c:v>
                </c:pt>
                <c:pt idx="758">
                  <c:v>14.894</c:v>
                </c:pt>
                <c:pt idx="759">
                  <c:v>14.903701999999999</c:v>
                </c:pt>
                <c:pt idx="760">
                  <c:v>14.913702000000001</c:v>
                </c:pt>
                <c:pt idx="761">
                  <c:v>14.923802</c:v>
                </c:pt>
                <c:pt idx="762">
                  <c:v>14.934002</c:v>
                </c:pt>
                <c:pt idx="763">
                  <c:v>14.944302</c:v>
                </c:pt>
                <c:pt idx="764">
                  <c:v>14.954602</c:v>
                </c:pt>
                <c:pt idx="765">
                  <c:v>14.964902</c:v>
                </c:pt>
                <c:pt idx="766">
                  <c:v>14.975201999999999</c:v>
                </c:pt>
                <c:pt idx="767">
                  <c:v>14.985302000000001</c:v>
                </c:pt>
                <c:pt idx="768">
                  <c:v>14.995402</c:v>
                </c:pt>
                <c:pt idx="769">
                  <c:v>15.005202000000001</c:v>
                </c:pt>
                <c:pt idx="770">
                  <c:v>15.014802</c:v>
                </c:pt>
                <c:pt idx="771">
                  <c:v>15.024202000000001</c:v>
                </c:pt>
                <c:pt idx="772">
                  <c:v>15.033302000000001</c:v>
                </c:pt>
                <c:pt idx="773">
                  <c:v>15.042002</c:v>
                </c:pt>
                <c:pt idx="774">
                  <c:v>15.050402</c:v>
                </c:pt>
                <c:pt idx="775">
                  <c:v>15.058502000000001</c:v>
                </c:pt>
                <c:pt idx="776">
                  <c:v>15.066102000000001</c:v>
                </c:pt>
                <c:pt idx="777">
                  <c:v>15.073302</c:v>
                </c:pt>
                <c:pt idx="778">
                  <c:v>15.080002</c:v>
                </c:pt>
                <c:pt idx="779">
                  <c:v>15.086402</c:v>
                </c:pt>
                <c:pt idx="780">
                  <c:v>15.092202</c:v>
                </c:pt>
                <c:pt idx="781">
                  <c:v>15.097602</c:v>
                </c:pt>
                <c:pt idx="782">
                  <c:v>15.102600000000001</c:v>
                </c:pt>
                <c:pt idx="783">
                  <c:v>15.107100000000001</c:v>
                </c:pt>
                <c:pt idx="784">
                  <c:v>15.1112</c:v>
                </c:pt>
                <c:pt idx="785">
                  <c:v>15.1149</c:v>
                </c:pt>
                <c:pt idx="786">
                  <c:v>15.1183</c:v>
                </c:pt>
                <c:pt idx="787">
                  <c:v>15.1213</c:v>
                </c:pt>
                <c:pt idx="788">
                  <c:v>15.123900000000001</c:v>
                </c:pt>
                <c:pt idx="789">
                  <c:v>15.126300000000001</c:v>
                </c:pt>
                <c:pt idx="790">
                  <c:v>15.128500000000001</c:v>
                </c:pt>
                <c:pt idx="791">
                  <c:v>15.1304</c:v>
                </c:pt>
                <c:pt idx="792">
                  <c:v>15.132199999999999</c:v>
                </c:pt>
                <c:pt idx="793">
                  <c:v>15.133900000000001</c:v>
                </c:pt>
                <c:pt idx="794">
                  <c:v>15.1355</c:v>
                </c:pt>
                <c:pt idx="795">
                  <c:v>15.137</c:v>
                </c:pt>
                <c:pt idx="796">
                  <c:v>15.1386</c:v>
                </c:pt>
                <c:pt idx="797">
                  <c:v>15.1403</c:v>
                </c:pt>
                <c:pt idx="798">
                  <c:v>15.141999999999999</c:v>
                </c:pt>
                <c:pt idx="799">
                  <c:v>15.1439</c:v>
                </c:pt>
                <c:pt idx="800">
                  <c:v>15.145899999999999</c:v>
                </c:pt>
                <c:pt idx="801">
                  <c:v>15.148199999999999</c:v>
                </c:pt>
                <c:pt idx="802">
                  <c:v>15.150700000000001</c:v>
                </c:pt>
                <c:pt idx="803">
                  <c:v>15.1534</c:v>
                </c:pt>
                <c:pt idx="804">
                  <c:v>15.1563</c:v>
                </c:pt>
                <c:pt idx="805">
                  <c:v>15.159599999999999</c:v>
                </c:pt>
                <c:pt idx="806">
                  <c:v>15.1631</c:v>
                </c:pt>
                <c:pt idx="807">
                  <c:v>15.1669</c:v>
                </c:pt>
                <c:pt idx="808">
                  <c:v>15.170999999999999</c:v>
                </c:pt>
                <c:pt idx="809">
                  <c:v>15.1755</c:v>
                </c:pt>
                <c:pt idx="810">
                  <c:v>15.180199999999999</c:v>
                </c:pt>
                <c:pt idx="811">
                  <c:v>15.1851</c:v>
                </c:pt>
                <c:pt idx="812">
                  <c:v>15.1904</c:v>
                </c:pt>
                <c:pt idx="813">
                  <c:v>15.1959</c:v>
                </c:pt>
                <c:pt idx="814">
                  <c:v>15.201700000000001</c:v>
                </c:pt>
                <c:pt idx="815">
                  <c:v>15.207699999999999</c:v>
                </c:pt>
                <c:pt idx="816">
                  <c:v>15.213900000000001</c:v>
                </c:pt>
                <c:pt idx="817">
                  <c:v>15.2202</c:v>
                </c:pt>
                <c:pt idx="818">
                  <c:v>15.226699999999999</c:v>
                </c:pt>
                <c:pt idx="819">
                  <c:v>15.2333</c:v>
                </c:pt>
                <c:pt idx="820">
                  <c:v>15.2399</c:v>
                </c:pt>
                <c:pt idx="821">
                  <c:v>15.246499999999999</c:v>
                </c:pt>
                <c:pt idx="822">
                  <c:v>15.2531</c:v>
                </c:pt>
                <c:pt idx="823">
                  <c:v>15.2597</c:v>
                </c:pt>
                <c:pt idx="824">
                  <c:v>15.2661</c:v>
                </c:pt>
                <c:pt idx="825">
                  <c:v>15.272399999999999</c:v>
                </c:pt>
                <c:pt idx="826">
                  <c:v>15.278499999999999</c:v>
                </c:pt>
                <c:pt idx="827">
                  <c:v>15.2844</c:v>
                </c:pt>
                <c:pt idx="828">
                  <c:v>15.290100000000001</c:v>
                </c:pt>
                <c:pt idx="829">
                  <c:v>15.295500000000001</c:v>
                </c:pt>
                <c:pt idx="830">
                  <c:v>15.300599999999999</c:v>
                </c:pt>
                <c:pt idx="831">
                  <c:v>15.305400000000001</c:v>
                </c:pt>
                <c:pt idx="832">
                  <c:v>15.309900000000001</c:v>
                </c:pt>
                <c:pt idx="833">
                  <c:v>15.314</c:v>
                </c:pt>
                <c:pt idx="834">
                  <c:v>15.3178</c:v>
                </c:pt>
                <c:pt idx="835">
                  <c:v>15.321300000000001</c:v>
                </c:pt>
                <c:pt idx="836">
                  <c:v>15.324400000000001</c:v>
                </c:pt>
                <c:pt idx="837">
                  <c:v>15.3271</c:v>
                </c:pt>
                <c:pt idx="838">
                  <c:v>15.329499999999999</c:v>
                </c:pt>
                <c:pt idx="839">
                  <c:v>15.3317</c:v>
                </c:pt>
                <c:pt idx="840">
                  <c:v>15.333500000000001</c:v>
                </c:pt>
                <c:pt idx="841">
                  <c:v>15.335000000000001</c:v>
                </c:pt>
                <c:pt idx="842">
                  <c:v>15.336399999999999</c:v>
                </c:pt>
                <c:pt idx="843">
                  <c:v>15.3375</c:v>
                </c:pt>
                <c:pt idx="844">
                  <c:v>15.3384</c:v>
                </c:pt>
                <c:pt idx="845">
                  <c:v>15.3393</c:v>
                </c:pt>
                <c:pt idx="846">
                  <c:v>15.34</c:v>
                </c:pt>
                <c:pt idx="847">
                  <c:v>15.3406</c:v>
                </c:pt>
                <c:pt idx="848">
                  <c:v>15.3413</c:v>
                </c:pt>
                <c:pt idx="849">
                  <c:v>15.341900000000001</c:v>
                </c:pt>
                <c:pt idx="850">
                  <c:v>15.342700000000001</c:v>
                </c:pt>
                <c:pt idx="851">
                  <c:v>15.343500000000001</c:v>
                </c:pt>
                <c:pt idx="852">
                  <c:v>15.3444</c:v>
                </c:pt>
                <c:pt idx="853">
                  <c:v>15.345499999999999</c:v>
                </c:pt>
                <c:pt idx="854">
                  <c:v>15.3468</c:v>
                </c:pt>
                <c:pt idx="855">
                  <c:v>15.3482</c:v>
                </c:pt>
                <c:pt idx="856">
                  <c:v>15.3499</c:v>
                </c:pt>
                <c:pt idx="857">
                  <c:v>15.351800000000001</c:v>
                </c:pt>
                <c:pt idx="858">
                  <c:v>15.353999999999999</c:v>
                </c:pt>
                <c:pt idx="859">
                  <c:v>15.3565</c:v>
                </c:pt>
                <c:pt idx="860">
                  <c:v>15.3592</c:v>
                </c:pt>
                <c:pt idx="861">
                  <c:v>15.3622</c:v>
                </c:pt>
                <c:pt idx="862">
                  <c:v>15.365399999999999</c:v>
                </c:pt>
                <c:pt idx="863">
                  <c:v>15.369</c:v>
                </c:pt>
                <c:pt idx="864">
                  <c:v>15.3727</c:v>
                </c:pt>
                <c:pt idx="865">
                  <c:v>15.376799999999999</c:v>
                </c:pt>
                <c:pt idx="866">
                  <c:v>15.3811</c:v>
                </c:pt>
                <c:pt idx="867">
                  <c:v>15.3855</c:v>
                </c:pt>
                <c:pt idx="868">
                  <c:v>15.3902</c:v>
                </c:pt>
                <c:pt idx="869">
                  <c:v>15.395099999999999</c:v>
                </c:pt>
                <c:pt idx="870">
                  <c:v>15.4001</c:v>
                </c:pt>
                <c:pt idx="871">
                  <c:v>15.405200000000001</c:v>
                </c:pt>
                <c:pt idx="872">
                  <c:v>15.410399999999999</c:v>
                </c:pt>
                <c:pt idx="873">
                  <c:v>15.415699999999999</c:v>
                </c:pt>
                <c:pt idx="874">
                  <c:v>15.420999999999999</c:v>
                </c:pt>
                <c:pt idx="875">
                  <c:v>15.426399999999999</c:v>
                </c:pt>
                <c:pt idx="876">
                  <c:v>15.431800000000001</c:v>
                </c:pt>
                <c:pt idx="877">
                  <c:v>15.437200000000001</c:v>
                </c:pt>
                <c:pt idx="878">
                  <c:v>15.442500000000001</c:v>
                </c:pt>
                <c:pt idx="879">
                  <c:v>15.447800000000001</c:v>
                </c:pt>
                <c:pt idx="880">
                  <c:v>15.453099999999999</c:v>
                </c:pt>
                <c:pt idx="881">
                  <c:v>15.4582</c:v>
                </c:pt>
                <c:pt idx="882">
                  <c:v>15.4633</c:v>
                </c:pt>
                <c:pt idx="883">
                  <c:v>15.468299999999999</c:v>
                </c:pt>
                <c:pt idx="884">
                  <c:v>15.4733</c:v>
                </c:pt>
                <c:pt idx="885">
                  <c:v>15.4781</c:v>
                </c:pt>
                <c:pt idx="886">
                  <c:v>15.482900000000001</c:v>
                </c:pt>
                <c:pt idx="887">
                  <c:v>15.4876</c:v>
                </c:pt>
                <c:pt idx="888">
                  <c:v>15.4922</c:v>
                </c:pt>
                <c:pt idx="889">
                  <c:v>15.4968</c:v>
                </c:pt>
                <c:pt idx="890">
                  <c:v>15.501300000000001</c:v>
                </c:pt>
                <c:pt idx="891">
                  <c:v>15.505800000000001</c:v>
                </c:pt>
                <c:pt idx="892">
                  <c:v>15.510300000000001</c:v>
                </c:pt>
                <c:pt idx="893">
                  <c:v>15.514799999999999</c:v>
                </c:pt>
                <c:pt idx="894">
                  <c:v>15.519399999999999</c:v>
                </c:pt>
                <c:pt idx="895">
                  <c:v>15.524000000000001</c:v>
                </c:pt>
                <c:pt idx="896">
                  <c:v>15.528600000000001</c:v>
                </c:pt>
                <c:pt idx="897">
                  <c:v>15.533300000000001</c:v>
                </c:pt>
                <c:pt idx="898">
                  <c:v>15.5381</c:v>
                </c:pt>
                <c:pt idx="899">
                  <c:v>15.542899999999999</c:v>
                </c:pt>
                <c:pt idx="900">
                  <c:v>15.547800000000001</c:v>
                </c:pt>
                <c:pt idx="901">
                  <c:v>15.5528</c:v>
                </c:pt>
                <c:pt idx="902">
                  <c:v>15.5579</c:v>
                </c:pt>
                <c:pt idx="903">
                  <c:v>15.563000000000001</c:v>
                </c:pt>
                <c:pt idx="904">
                  <c:v>15.568300000000001</c:v>
                </c:pt>
                <c:pt idx="905">
                  <c:v>15.573499999999999</c:v>
                </c:pt>
                <c:pt idx="906">
                  <c:v>15.578900000000001</c:v>
                </c:pt>
                <c:pt idx="907">
                  <c:v>15.584199999999999</c:v>
                </c:pt>
                <c:pt idx="908">
                  <c:v>15.589600000000001</c:v>
                </c:pt>
                <c:pt idx="909">
                  <c:v>15.595000000000001</c:v>
                </c:pt>
                <c:pt idx="910">
                  <c:v>15.600300000000001</c:v>
                </c:pt>
                <c:pt idx="911">
                  <c:v>15.605600000000001</c:v>
                </c:pt>
                <c:pt idx="912">
                  <c:v>15.610900000000001</c:v>
                </c:pt>
                <c:pt idx="913">
                  <c:v>15.616099999999999</c:v>
                </c:pt>
                <c:pt idx="914">
                  <c:v>15.6211</c:v>
                </c:pt>
                <c:pt idx="915">
                  <c:v>15.626099999999999</c:v>
                </c:pt>
                <c:pt idx="916">
                  <c:v>15.630800000000001</c:v>
                </c:pt>
                <c:pt idx="917">
                  <c:v>15.635400000000001</c:v>
                </c:pt>
                <c:pt idx="918">
                  <c:v>15.639799999999999</c:v>
                </c:pt>
                <c:pt idx="919">
                  <c:v>15.644</c:v>
                </c:pt>
                <c:pt idx="920">
                  <c:v>15.6479</c:v>
                </c:pt>
                <c:pt idx="921">
                  <c:v>15.6516</c:v>
                </c:pt>
                <c:pt idx="922">
                  <c:v>15.654999999999999</c:v>
                </c:pt>
                <c:pt idx="923">
                  <c:v>15.658099999999999</c:v>
                </c:pt>
                <c:pt idx="924">
                  <c:v>15.6609</c:v>
                </c:pt>
                <c:pt idx="925">
                  <c:v>15.663399999999999</c:v>
                </c:pt>
                <c:pt idx="926">
                  <c:v>15.6656</c:v>
                </c:pt>
                <c:pt idx="927">
                  <c:v>15.6675</c:v>
                </c:pt>
                <c:pt idx="928">
                  <c:v>15.6692</c:v>
                </c:pt>
                <c:pt idx="929">
                  <c:v>15.670500000000001</c:v>
                </c:pt>
                <c:pt idx="930">
                  <c:v>15.6716</c:v>
                </c:pt>
                <c:pt idx="931">
                  <c:v>15.6724</c:v>
                </c:pt>
                <c:pt idx="932">
                  <c:v>15.673</c:v>
                </c:pt>
                <c:pt idx="933">
                  <c:v>15.673299999999999</c:v>
                </c:pt>
                <c:pt idx="934">
                  <c:v>15.673500000000001</c:v>
                </c:pt>
                <c:pt idx="935">
                  <c:v>15.6736</c:v>
                </c:pt>
                <c:pt idx="936">
                  <c:v>15.673500000000001</c:v>
                </c:pt>
                <c:pt idx="937">
                  <c:v>15.673299999999999</c:v>
                </c:pt>
                <c:pt idx="938">
                  <c:v>15.673</c:v>
                </c:pt>
                <c:pt idx="939">
                  <c:v>15.672700000000001</c:v>
                </c:pt>
                <c:pt idx="940">
                  <c:v>15.672499999999999</c:v>
                </c:pt>
                <c:pt idx="941">
                  <c:v>15.6723</c:v>
                </c:pt>
                <c:pt idx="942">
                  <c:v>15.6721</c:v>
                </c:pt>
                <c:pt idx="943">
                  <c:v>15.6721</c:v>
                </c:pt>
                <c:pt idx="944">
                  <c:v>15.6722</c:v>
                </c:pt>
                <c:pt idx="945">
                  <c:v>15.6724</c:v>
                </c:pt>
                <c:pt idx="946">
                  <c:v>15.672800000000001</c:v>
                </c:pt>
                <c:pt idx="947">
                  <c:v>15.673500000000001</c:v>
                </c:pt>
                <c:pt idx="948">
                  <c:v>15.6744</c:v>
                </c:pt>
                <c:pt idx="949">
                  <c:v>15.6755</c:v>
                </c:pt>
                <c:pt idx="950">
                  <c:v>15.6769</c:v>
                </c:pt>
                <c:pt idx="951">
                  <c:v>15.6785</c:v>
                </c:pt>
                <c:pt idx="952">
                  <c:v>15.6805</c:v>
                </c:pt>
                <c:pt idx="953">
                  <c:v>15.682700000000001</c:v>
                </c:pt>
                <c:pt idx="954">
                  <c:v>15.6852</c:v>
                </c:pt>
                <c:pt idx="955">
                  <c:v>15.688000000000001</c:v>
                </c:pt>
                <c:pt idx="956">
                  <c:v>15.6912</c:v>
                </c:pt>
                <c:pt idx="957">
                  <c:v>15.6945</c:v>
                </c:pt>
                <c:pt idx="958">
                  <c:v>15.6982</c:v>
                </c:pt>
                <c:pt idx="959">
                  <c:v>15.7021</c:v>
                </c:pt>
                <c:pt idx="960">
                  <c:v>15.706200000000001</c:v>
                </c:pt>
                <c:pt idx="961">
                  <c:v>15.7105</c:v>
                </c:pt>
                <c:pt idx="962">
                  <c:v>15.715</c:v>
                </c:pt>
                <c:pt idx="963">
                  <c:v>15.7197</c:v>
                </c:pt>
                <c:pt idx="964">
                  <c:v>15.724500000000001</c:v>
                </c:pt>
                <c:pt idx="965">
                  <c:v>15.7293</c:v>
                </c:pt>
                <c:pt idx="966">
                  <c:v>15.7342</c:v>
                </c:pt>
                <c:pt idx="967">
                  <c:v>15.739100000000001</c:v>
                </c:pt>
                <c:pt idx="968">
                  <c:v>15.744</c:v>
                </c:pt>
                <c:pt idx="969">
                  <c:v>15.748799999999999</c:v>
                </c:pt>
                <c:pt idx="970">
                  <c:v>15.753500000000001</c:v>
                </c:pt>
                <c:pt idx="971">
                  <c:v>15.758100000000001</c:v>
                </c:pt>
                <c:pt idx="972">
                  <c:v>15.762499999999999</c:v>
                </c:pt>
                <c:pt idx="973">
                  <c:v>15.7666</c:v>
                </c:pt>
                <c:pt idx="974">
                  <c:v>15.7706</c:v>
                </c:pt>
                <c:pt idx="975">
                  <c:v>15.7743</c:v>
                </c:pt>
                <c:pt idx="976">
                  <c:v>15.777699999999999</c:v>
                </c:pt>
                <c:pt idx="977">
                  <c:v>15.780799999999999</c:v>
                </c:pt>
                <c:pt idx="978">
                  <c:v>15.7836</c:v>
                </c:pt>
                <c:pt idx="979">
                  <c:v>15.786</c:v>
                </c:pt>
                <c:pt idx="980">
                  <c:v>15.7881</c:v>
                </c:pt>
                <c:pt idx="981">
                  <c:v>15.7898</c:v>
                </c:pt>
                <c:pt idx="982">
                  <c:v>15.7911</c:v>
                </c:pt>
                <c:pt idx="983">
                  <c:v>15.7921</c:v>
                </c:pt>
                <c:pt idx="984">
                  <c:v>15.7926</c:v>
                </c:pt>
                <c:pt idx="985">
                  <c:v>15.7928</c:v>
                </c:pt>
                <c:pt idx="986">
                  <c:v>15.7926</c:v>
                </c:pt>
                <c:pt idx="987">
                  <c:v>15.792</c:v>
                </c:pt>
                <c:pt idx="988">
                  <c:v>15.7911</c:v>
                </c:pt>
                <c:pt idx="989">
                  <c:v>15.789899999999999</c:v>
                </c:pt>
                <c:pt idx="990">
                  <c:v>15.7883</c:v>
                </c:pt>
                <c:pt idx="991">
                  <c:v>15.7864</c:v>
                </c:pt>
                <c:pt idx="992">
                  <c:v>15.7843</c:v>
                </c:pt>
                <c:pt idx="993">
                  <c:v>15.7819</c:v>
                </c:pt>
                <c:pt idx="994">
                  <c:v>15.779400000000001</c:v>
                </c:pt>
                <c:pt idx="995">
                  <c:v>15.7766</c:v>
                </c:pt>
                <c:pt idx="996">
                  <c:v>15.7737</c:v>
                </c:pt>
                <c:pt idx="997">
                  <c:v>15.7706</c:v>
                </c:pt>
                <c:pt idx="998">
                  <c:v>15.7674</c:v>
                </c:pt>
                <c:pt idx="999">
                  <c:v>15.764200000000001</c:v>
                </c:pt>
                <c:pt idx="1000">
                  <c:v>15.761100000000001</c:v>
                </c:pt>
                <c:pt idx="1001">
                  <c:v>15.757999999999999</c:v>
                </c:pt>
                <c:pt idx="1002">
                  <c:v>15.755100000000001</c:v>
                </c:pt>
                <c:pt idx="1003">
                  <c:v>15.7523</c:v>
                </c:pt>
                <c:pt idx="1004">
                  <c:v>15.749700000000001</c:v>
                </c:pt>
                <c:pt idx="1005">
                  <c:v>15.747299999999999</c:v>
                </c:pt>
                <c:pt idx="1006">
                  <c:v>15.745100000000001</c:v>
                </c:pt>
                <c:pt idx="1007">
                  <c:v>15.7433</c:v>
                </c:pt>
                <c:pt idx="1008">
                  <c:v>15.7417</c:v>
                </c:pt>
                <c:pt idx="1009">
                  <c:v>15.740500000000001</c:v>
                </c:pt>
                <c:pt idx="1010">
                  <c:v>15.739699999999999</c:v>
                </c:pt>
                <c:pt idx="1011">
                  <c:v>15.7393</c:v>
                </c:pt>
                <c:pt idx="1012">
                  <c:v>15.7393</c:v>
                </c:pt>
                <c:pt idx="1013">
                  <c:v>15.739800000000001</c:v>
                </c:pt>
                <c:pt idx="1014">
                  <c:v>15.7408</c:v>
                </c:pt>
                <c:pt idx="1015">
                  <c:v>15.7424</c:v>
                </c:pt>
                <c:pt idx="1016">
                  <c:v>15.7445</c:v>
                </c:pt>
                <c:pt idx="1017">
                  <c:v>15.747299999999999</c:v>
                </c:pt>
                <c:pt idx="1018">
                  <c:v>15.7507</c:v>
                </c:pt>
                <c:pt idx="1019">
                  <c:v>15.754799999999999</c:v>
                </c:pt>
                <c:pt idx="1020">
                  <c:v>15.759499999999999</c:v>
                </c:pt>
                <c:pt idx="1021">
                  <c:v>15.765000000000001</c:v>
                </c:pt>
                <c:pt idx="1022">
                  <c:v>15.7713</c:v>
                </c:pt>
                <c:pt idx="1023">
                  <c:v>15.7784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E7-452A-A4FB-C26ED48F95E9}"/>
            </c:ext>
          </c:extLst>
        </c:ser>
        <c:ser>
          <c:idx val="5"/>
          <c:order val="5"/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Sheet1!$C$12:$AML$12</c:f>
              <c:numCache>
                <c:formatCode>General</c:formatCode>
                <c:ptCount val="1024"/>
                <c:pt idx="0">
                  <c:v>17.588799999999999</c:v>
                </c:pt>
                <c:pt idx="1">
                  <c:v>17.5807</c:v>
                </c:pt>
                <c:pt idx="2">
                  <c:v>17.573899999999998</c:v>
                </c:pt>
                <c:pt idx="3">
                  <c:v>17.568200000000001</c:v>
                </c:pt>
                <c:pt idx="4">
                  <c:v>17.563700000000001</c:v>
                </c:pt>
                <c:pt idx="5">
                  <c:v>17.560400000000001</c:v>
                </c:pt>
                <c:pt idx="6">
                  <c:v>17.5581</c:v>
                </c:pt>
                <c:pt idx="7">
                  <c:v>17.556899999999999</c:v>
                </c:pt>
                <c:pt idx="8">
                  <c:v>17.5566</c:v>
                </c:pt>
                <c:pt idx="9">
                  <c:v>17.557400000000001</c:v>
                </c:pt>
                <c:pt idx="10">
                  <c:v>17.559100000000001</c:v>
                </c:pt>
                <c:pt idx="11">
                  <c:v>17.561599999999999</c:v>
                </c:pt>
                <c:pt idx="12">
                  <c:v>17.565100000000001</c:v>
                </c:pt>
                <c:pt idx="13">
                  <c:v>17.569299999999998</c:v>
                </c:pt>
                <c:pt idx="14">
                  <c:v>17.574400000000001</c:v>
                </c:pt>
                <c:pt idx="15">
                  <c:v>17.580200000000001</c:v>
                </c:pt>
                <c:pt idx="16">
                  <c:v>17.5867</c:v>
                </c:pt>
                <c:pt idx="17">
                  <c:v>17.593900000000001</c:v>
                </c:pt>
                <c:pt idx="18">
                  <c:v>17.601700000000001</c:v>
                </c:pt>
                <c:pt idx="19">
                  <c:v>17.610099999999999</c:v>
                </c:pt>
                <c:pt idx="20">
                  <c:v>17.619</c:v>
                </c:pt>
                <c:pt idx="21">
                  <c:v>17.628499999999999</c:v>
                </c:pt>
                <c:pt idx="22">
                  <c:v>17.638400000000001</c:v>
                </c:pt>
                <c:pt idx="23">
                  <c:v>17.648800000000001</c:v>
                </c:pt>
                <c:pt idx="24">
                  <c:v>17.659700000000001</c:v>
                </c:pt>
                <c:pt idx="25">
                  <c:v>17.6708</c:v>
                </c:pt>
                <c:pt idx="26">
                  <c:v>17.682300000000001</c:v>
                </c:pt>
                <c:pt idx="27">
                  <c:v>17.694099999999999</c:v>
                </c:pt>
                <c:pt idx="28">
                  <c:v>17.706099999999999</c:v>
                </c:pt>
                <c:pt idx="29">
                  <c:v>17.718399999999999</c:v>
                </c:pt>
                <c:pt idx="30">
                  <c:v>17.730699999999999</c:v>
                </c:pt>
                <c:pt idx="31">
                  <c:v>17.743300000000001</c:v>
                </c:pt>
                <c:pt idx="32">
                  <c:v>17.7559</c:v>
                </c:pt>
                <c:pt idx="33">
                  <c:v>17.7685</c:v>
                </c:pt>
                <c:pt idx="34">
                  <c:v>17.781099999999999</c:v>
                </c:pt>
                <c:pt idx="35">
                  <c:v>17.793700000000001</c:v>
                </c:pt>
                <c:pt idx="36">
                  <c:v>17.8062</c:v>
                </c:pt>
                <c:pt idx="37">
                  <c:v>17.8186</c:v>
                </c:pt>
                <c:pt idx="38">
                  <c:v>17.8308</c:v>
                </c:pt>
                <c:pt idx="39">
                  <c:v>17.8428</c:v>
                </c:pt>
                <c:pt idx="40">
                  <c:v>17.854600000000001</c:v>
                </c:pt>
                <c:pt idx="41">
                  <c:v>17.866199999999999</c:v>
                </c:pt>
                <c:pt idx="42">
                  <c:v>17.877400000000002</c:v>
                </c:pt>
                <c:pt idx="43">
                  <c:v>17.888400000000001</c:v>
                </c:pt>
                <c:pt idx="44">
                  <c:v>17.899000000000001</c:v>
                </c:pt>
                <c:pt idx="45">
                  <c:v>17.909300000000002</c:v>
                </c:pt>
                <c:pt idx="46">
                  <c:v>17.9192</c:v>
                </c:pt>
                <c:pt idx="47">
                  <c:v>17.928699999999999</c:v>
                </c:pt>
                <c:pt idx="48">
                  <c:v>17.937799999999999</c:v>
                </c:pt>
                <c:pt idx="49">
                  <c:v>17.9465</c:v>
                </c:pt>
                <c:pt idx="50">
                  <c:v>17.954699999999999</c:v>
                </c:pt>
                <c:pt idx="51">
                  <c:v>17.962599999999998</c:v>
                </c:pt>
                <c:pt idx="52">
                  <c:v>17.969899999999999</c:v>
                </c:pt>
                <c:pt idx="53">
                  <c:v>17.976900000000001</c:v>
                </c:pt>
                <c:pt idx="54">
                  <c:v>17.9833</c:v>
                </c:pt>
                <c:pt idx="55">
                  <c:v>17.9893</c:v>
                </c:pt>
                <c:pt idx="56">
                  <c:v>17.994900000000001</c:v>
                </c:pt>
                <c:pt idx="57">
                  <c:v>17.9999</c:v>
                </c:pt>
                <c:pt idx="58">
                  <c:v>18.0046</c:v>
                </c:pt>
                <c:pt idx="59">
                  <c:v>18.008700000000001</c:v>
                </c:pt>
                <c:pt idx="60">
                  <c:v>18.012499999999999</c:v>
                </c:pt>
                <c:pt idx="61">
                  <c:v>18.015699999999999</c:v>
                </c:pt>
                <c:pt idx="62">
                  <c:v>18.018599999999999</c:v>
                </c:pt>
                <c:pt idx="63">
                  <c:v>18.021000000000001</c:v>
                </c:pt>
                <c:pt idx="64">
                  <c:v>18.0229</c:v>
                </c:pt>
                <c:pt idx="65">
                  <c:v>18.0244</c:v>
                </c:pt>
                <c:pt idx="66">
                  <c:v>18.025500000000001</c:v>
                </c:pt>
                <c:pt idx="67">
                  <c:v>18.0261</c:v>
                </c:pt>
                <c:pt idx="68">
                  <c:v>18.026199999999999</c:v>
                </c:pt>
                <c:pt idx="69">
                  <c:v>18.0259</c:v>
                </c:pt>
                <c:pt idx="70">
                  <c:v>18.025099999999998</c:v>
                </c:pt>
                <c:pt idx="71">
                  <c:v>18.023800000000001</c:v>
                </c:pt>
                <c:pt idx="72">
                  <c:v>18.022099999999998</c:v>
                </c:pt>
                <c:pt idx="73">
                  <c:v>18.0199</c:v>
                </c:pt>
                <c:pt idx="74">
                  <c:v>18.017099999999999</c:v>
                </c:pt>
                <c:pt idx="75">
                  <c:v>18.0139</c:v>
                </c:pt>
                <c:pt idx="76">
                  <c:v>18.010200000000001</c:v>
                </c:pt>
                <c:pt idx="77">
                  <c:v>18.006</c:v>
                </c:pt>
                <c:pt idx="78">
                  <c:v>18.001300000000001</c:v>
                </c:pt>
                <c:pt idx="79">
                  <c:v>17.996099999999998</c:v>
                </c:pt>
                <c:pt idx="80">
                  <c:v>17.990400000000001</c:v>
                </c:pt>
                <c:pt idx="81">
                  <c:v>17.984200000000001</c:v>
                </c:pt>
                <c:pt idx="82">
                  <c:v>17.977499999999999</c:v>
                </c:pt>
                <c:pt idx="83">
                  <c:v>17.970300000000002</c:v>
                </c:pt>
                <c:pt idx="84">
                  <c:v>17.962700000000002</c:v>
                </c:pt>
                <c:pt idx="85">
                  <c:v>17.954699999999999</c:v>
                </c:pt>
                <c:pt idx="86">
                  <c:v>17.946200000000001</c:v>
                </c:pt>
                <c:pt idx="87">
                  <c:v>17.9374</c:v>
                </c:pt>
                <c:pt idx="88">
                  <c:v>17.9282</c:v>
                </c:pt>
                <c:pt idx="89">
                  <c:v>17.918700000000001</c:v>
                </c:pt>
                <c:pt idx="90">
                  <c:v>17.908999999999999</c:v>
                </c:pt>
                <c:pt idx="91">
                  <c:v>17.899000000000001</c:v>
                </c:pt>
                <c:pt idx="92">
                  <c:v>17.8889</c:v>
                </c:pt>
                <c:pt idx="93">
                  <c:v>17.878699999999998</c:v>
                </c:pt>
                <c:pt idx="94">
                  <c:v>17.868400000000001</c:v>
                </c:pt>
                <c:pt idx="95">
                  <c:v>17.8581</c:v>
                </c:pt>
                <c:pt idx="96">
                  <c:v>17.847799999999999</c:v>
                </c:pt>
                <c:pt idx="97">
                  <c:v>17.837700000000002</c:v>
                </c:pt>
                <c:pt idx="98">
                  <c:v>17.8278</c:v>
                </c:pt>
                <c:pt idx="99">
                  <c:v>17.818100000000001</c:v>
                </c:pt>
                <c:pt idx="100">
                  <c:v>17.808800000000002</c:v>
                </c:pt>
                <c:pt idx="101">
                  <c:v>17.799800000000001</c:v>
                </c:pt>
                <c:pt idx="102">
                  <c:v>17.7912</c:v>
                </c:pt>
                <c:pt idx="103">
                  <c:v>17.783100000000001</c:v>
                </c:pt>
                <c:pt idx="104">
                  <c:v>17.775600000000001</c:v>
                </c:pt>
                <c:pt idx="105">
                  <c:v>17.768699999999999</c:v>
                </c:pt>
                <c:pt idx="106">
                  <c:v>17.7623</c:v>
                </c:pt>
                <c:pt idx="107">
                  <c:v>17.756699999999999</c:v>
                </c:pt>
                <c:pt idx="108">
                  <c:v>17.751799999999999</c:v>
                </c:pt>
                <c:pt idx="109">
                  <c:v>17.747699999999998</c:v>
                </c:pt>
                <c:pt idx="110">
                  <c:v>17.744299999999999</c:v>
                </c:pt>
                <c:pt idx="111">
                  <c:v>17.741700000000002</c:v>
                </c:pt>
                <c:pt idx="112">
                  <c:v>17.739899999999999</c:v>
                </c:pt>
                <c:pt idx="113">
                  <c:v>17.739000000000001</c:v>
                </c:pt>
                <c:pt idx="114">
                  <c:v>17.738800000000001</c:v>
                </c:pt>
                <c:pt idx="115">
                  <c:v>17.7395</c:v>
                </c:pt>
                <c:pt idx="116">
                  <c:v>17.741</c:v>
                </c:pt>
                <c:pt idx="117">
                  <c:v>17.743200000000002</c:v>
                </c:pt>
                <c:pt idx="118">
                  <c:v>17.746200000000002</c:v>
                </c:pt>
                <c:pt idx="119">
                  <c:v>17.7499</c:v>
                </c:pt>
                <c:pt idx="120">
                  <c:v>17.754300000000001</c:v>
                </c:pt>
                <c:pt idx="121">
                  <c:v>17.759399999999999</c:v>
                </c:pt>
                <c:pt idx="122">
                  <c:v>17.765000000000001</c:v>
                </c:pt>
                <c:pt idx="123">
                  <c:v>17.7712</c:v>
                </c:pt>
                <c:pt idx="124">
                  <c:v>17.777799999999999</c:v>
                </c:pt>
                <c:pt idx="125">
                  <c:v>17.7849</c:v>
                </c:pt>
                <c:pt idx="126">
                  <c:v>17.792400000000001</c:v>
                </c:pt>
                <c:pt idx="127">
                  <c:v>17.8001</c:v>
                </c:pt>
                <c:pt idx="128">
                  <c:v>17.8081</c:v>
                </c:pt>
                <c:pt idx="129">
                  <c:v>17.816199999999998</c:v>
                </c:pt>
                <c:pt idx="130">
                  <c:v>17.824400000000001</c:v>
                </c:pt>
                <c:pt idx="131">
                  <c:v>17.832599999999999</c:v>
                </c:pt>
                <c:pt idx="132">
                  <c:v>17.840800000000002</c:v>
                </c:pt>
                <c:pt idx="133">
                  <c:v>17.848800000000001</c:v>
                </c:pt>
                <c:pt idx="134">
                  <c:v>17.8567</c:v>
                </c:pt>
                <c:pt idx="135">
                  <c:v>17.8643</c:v>
                </c:pt>
                <c:pt idx="136">
                  <c:v>17.871700000000001</c:v>
                </c:pt>
                <c:pt idx="137">
                  <c:v>17.878699999999998</c:v>
                </c:pt>
                <c:pt idx="138">
                  <c:v>17.885300000000001</c:v>
                </c:pt>
                <c:pt idx="139">
                  <c:v>17.891500000000001</c:v>
                </c:pt>
                <c:pt idx="140">
                  <c:v>17.897300000000001</c:v>
                </c:pt>
                <c:pt idx="141">
                  <c:v>17.9025</c:v>
                </c:pt>
                <c:pt idx="142">
                  <c:v>17.9072</c:v>
                </c:pt>
                <c:pt idx="143">
                  <c:v>17.9114</c:v>
                </c:pt>
                <c:pt idx="144">
                  <c:v>17.915099999999999</c:v>
                </c:pt>
                <c:pt idx="145">
                  <c:v>17.918099999999999</c:v>
                </c:pt>
                <c:pt idx="146">
                  <c:v>17.9206</c:v>
                </c:pt>
                <c:pt idx="147">
                  <c:v>17.922499999999999</c:v>
                </c:pt>
                <c:pt idx="148">
                  <c:v>17.9239</c:v>
                </c:pt>
                <c:pt idx="149">
                  <c:v>17.924600000000002</c:v>
                </c:pt>
                <c:pt idx="150">
                  <c:v>17.924900000000001</c:v>
                </c:pt>
                <c:pt idx="151">
                  <c:v>17.924600000000002</c:v>
                </c:pt>
                <c:pt idx="152">
                  <c:v>17.9238</c:v>
                </c:pt>
                <c:pt idx="153">
                  <c:v>17.922499999999999</c:v>
                </c:pt>
                <c:pt idx="154">
                  <c:v>17.9207</c:v>
                </c:pt>
                <c:pt idx="155">
                  <c:v>17.918600000000001</c:v>
                </c:pt>
                <c:pt idx="156">
                  <c:v>17.916</c:v>
                </c:pt>
                <c:pt idx="157">
                  <c:v>17.9131</c:v>
                </c:pt>
                <c:pt idx="158">
                  <c:v>17.9099</c:v>
                </c:pt>
                <c:pt idx="159">
                  <c:v>17.906400000000001</c:v>
                </c:pt>
                <c:pt idx="160">
                  <c:v>17.9026</c:v>
                </c:pt>
                <c:pt idx="161">
                  <c:v>17.898700000000002</c:v>
                </c:pt>
                <c:pt idx="162">
                  <c:v>17.894600000000001</c:v>
                </c:pt>
                <c:pt idx="163">
                  <c:v>17.890499999999999</c:v>
                </c:pt>
                <c:pt idx="164">
                  <c:v>17.886299999999999</c:v>
                </c:pt>
                <c:pt idx="165">
                  <c:v>17.882200000000001</c:v>
                </c:pt>
                <c:pt idx="166">
                  <c:v>17.8781</c:v>
                </c:pt>
                <c:pt idx="167">
                  <c:v>17.874099999999999</c:v>
                </c:pt>
                <c:pt idx="168">
                  <c:v>17.8704</c:v>
                </c:pt>
                <c:pt idx="169">
                  <c:v>17.866900000000001</c:v>
                </c:pt>
                <c:pt idx="170">
                  <c:v>17.863700000000001</c:v>
                </c:pt>
                <c:pt idx="171">
                  <c:v>17.860900000000001</c:v>
                </c:pt>
                <c:pt idx="172">
                  <c:v>17.858499999999999</c:v>
                </c:pt>
                <c:pt idx="173">
                  <c:v>17.8565</c:v>
                </c:pt>
                <c:pt idx="174">
                  <c:v>17.8552</c:v>
                </c:pt>
                <c:pt idx="175">
                  <c:v>17.854399999999998</c:v>
                </c:pt>
                <c:pt idx="176">
                  <c:v>17.854299999999999</c:v>
                </c:pt>
                <c:pt idx="177">
                  <c:v>17.855</c:v>
                </c:pt>
                <c:pt idx="178">
                  <c:v>17.856400000000001</c:v>
                </c:pt>
                <c:pt idx="179">
                  <c:v>17.858699999999999</c:v>
                </c:pt>
                <c:pt idx="180">
                  <c:v>17.861899999999999</c:v>
                </c:pt>
                <c:pt idx="181">
                  <c:v>17.866099999999999</c:v>
                </c:pt>
                <c:pt idx="182">
                  <c:v>17.871300000000002</c:v>
                </c:pt>
                <c:pt idx="183">
                  <c:v>17.877700000000001</c:v>
                </c:pt>
                <c:pt idx="184">
                  <c:v>17.885200000000001</c:v>
                </c:pt>
                <c:pt idx="185">
                  <c:v>17.893999999999998</c:v>
                </c:pt>
                <c:pt idx="186">
                  <c:v>17.9041</c:v>
                </c:pt>
                <c:pt idx="187">
                  <c:v>17.915500000000002</c:v>
                </c:pt>
                <c:pt idx="188">
                  <c:v>17.9284</c:v>
                </c:pt>
                <c:pt idx="189">
                  <c:v>17.942900000000002</c:v>
                </c:pt>
                <c:pt idx="190">
                  <c:v>17.9589</c:v>
                </c:pt>
                <c:pt idx="191">
                  <c:v>17.976600000000001</c:v>
                </c:pt>
                <c:pt idx="192">
                  <c:v>17.996099999999998</c:v>
                </c:pt>
                <c:pt idx="193">
                  <c:v>18.017299999999999</c:v>
                </c:pt>
                <c:pt idx="194">
                  <c:v>18.040400999999999</c:v>
                </c:pt>
                <c:pt idx="195">
                  <c:v>18.065401000000001</c:v>
                </c:pt>
                <c:pt idx="196">
                  <c:v>18.092400999999999</c:v>
                </c:pt>
                <c:pt idx="197">
                  <c:v>18.121400000000001</c:v>
                </c:pt>
                <c:pt idx="198">
                  <c:v>18.1525</c:v>
                </c:pt>
                <c:pt idx="199">
                  <c:v>18.1858</c:v>
                </c:pt>
                <c:pt idx="200">
                  <c:v>18.221299999999999</c:v>
                </c:pt>
                <c:pt idx="201">
                  <c:v>18.259</c:v>
                </c:pt>
                <c:pt idx="202">
                  <c:v>18.298999999999999</c:v>
                </c:pt>
                <c:pt idx="203">
                  <c:v>18.3414</c:v>
                </c:pt>
                <c:pt idx="204">
                  <c:v>18.386099999999999</c:v>
                </c:pt>
                <c:pt idx="205">
                  <c:v>18.433199999999999</c:v>
                </c:pt>
                <c:pt idx="206">
                  <c:v>18.482700000000001</c:v>
                </c:pt>
                <c:pt idx="207">
                  <c:v>18.534600000000001</c:v>
                </c:pt>
                <c:pt idx="208">
                  <c:v>18.588799999999999</c:v>
                </c:pt>
                <c:pt idx="209">
                  <c:v>18.645499999999998</c:v>
                </c:pt>
                <c:pt idx="210">
                  <c:v>18.704599999999999</c:v>
                </c:pt>
                <c:pt idx="211">
                  <c:v>18.765999999999998</c:v>
                </c:pt>
                <c:pt idx="212">
                  <c:v>18.829799999999999</c:v>
                </c:pt>
                <c:pt idx="213">
                  <c:v>18.895800000000001</c:v>
                </c:pt>
                <c:pt idx="214">
                  <c:v>18.964099999999998</c:v>
                </c:pt>
                <c:pt idx="215">
                  <c:v>19.034500000000001</c:v>
                </c:pt>
                <c:pt idx="216">
                  <c:v>19.107099999999999</c:v>
                </c:pt>
                <c:pt idx="217">
                  <c:v>19.1816</c:v>
                </c:pt>
                <c:pt idx="218">
                  <c:v>19.258099999999999</c:v>
                </c:pt>
                <c:pt idx="219">
                  <c:v>19.336300000000001</c:v>
                </c:pt>
                <c:pt idx="220">
                  <c:v>19.4162</c:v>
                </c:pt>
                <c:pt idx="221">
                  <c:v>19.497700000000002</c:v>
                </c:pt>
                <c:pt idx="222">
                  <c:v>19.580500000000001</c:v>
                </c:pt>
                <c:pt idx="223">
                  <c:v>19.6646</c:v>
                </c:pt>
                <c:pt idx="224">
                  <c:v>19.749700000000001</c:v>
                </c:pt>
                <c:pt idx="225">
                  <c:v>19.835799999999999</c:v>
                </c:pt>
                <c:pt idx="226">
                  <c:v>19.9224</c:v>
                </c:pt>
                <c:pt idx="227">
                  <c:v>20.009599999999999</c:v>
                </c:pt>
                <c:pt idx="228">
                  <c:v>20.097000000000001</c:v>
                </c:pt>
                <c:pt idx="229">
                  <c:v>20.1846</c:v>
                </c:pt>
                <c:pt idx="230">
                  <c:v>20.271899999999999</c:v>
                </c:pt>
                <c:pt idx="231">
                  <c:v>20.358899999999998</c:v>
                </c:pt>
                <c:pt idx="232">
                  <c:v>20.4453</c:v>
                </c:pt>
                <c:pt idx="233">
                  <c:v>20.530899999999999</c:v>
                </c:pt>
                <c:pt idx="234">
                  <c:v>20.615400000000001</c:v>
                </c:pt>
                <c:pt idx="235">
                  <c:v>20.698699999999999</c:v>
                </c:pt>
                <c:pt idx="236">
                  <c:v>20.7806</c:v>
                </c:pt>
                <c:pt idx="237">
                  <c:v>20.860700000000001</c:v>
                </c:pt>
                <c:pt idx="238">
                  <c:v>20.9391</c:v>
                </c:pt>
                <c:pt idx="239">
                  <c:v>21.0153</c:v>
                </c:pt>
                <c:pt idx="240">
                  <c:v>21.089400000000001</c:v>
                </c:pt>
                <c:pt idx="241">
                  <c:v>21.161000000000001</c:v>
                </c:pt>
                <c:pt idx="242">
                  <c:v>21.2301</c:v>
                </c:pt>
                <c:pt idx="243">
                  <c:v>21.296500000000002</c:v>
                </c:pt>
                <c:pt idx="244">
                  <c:v>21.360099999999999</c:v>
                </c:pt>
                <c:pt idx="245">
                  <c:v>21.4207</c:v>
                </c:pt>
                <c:pt idx="246">
                  <c:v>21.478200000000001</c:v>
                </c:pt>
                <c:pt idx="247">
                  <c:v>21.532699999999998</c:v>
                </c:pt>
                <c:pt idx="248">
                  <c:v>21.5839</c:v>
                </c:pt>
                <c:pt idx="249">
                  <c:v>21.631799999999998</c:v>
                </c:pt>
                <c:pt idx="250">
                  <c:v>21.676500000000001</c:v>
                </c:pt>
                <c:pt idx="251">
                  <c:v>21.717700000000001</c:v>
                </c:pt>
                <c:pt idx="252">
                  <c:v>21.755600000000001</c:v>
                </c:pt>
                <c:pt idx="253">
                  <c:v>21.790099999999999</c:v>
                </c:pt>
                <c:pt idx="254">
                  <c:v>21.821100000000001</c:v>
                </c:pt>
                <c:pt idx="255">
                  <c:v>21.848700000000001</c:v>
                </c:pt>
                <c:pt idx="256">
                  <c:v>21.872900000000001</c:v>
                </c:pt>
                <c:pt idx="257">
                  <c:v>21.893699999999999</c:v>
                </c:pt>
                <c:pt idx="258">
                  <c:v>21.911100000000001</c:v>
                </c:pt>
                <c:pt idx="259">
                  <c:v>21.9251</c:v>
                </c:pt>
                <c:pt idx="260">
                  <c:v>21.9358</c:v>
                </c:pt>
                <c:pt idx="261">
                  <c:v>21.943200000000001</c:v>
                </c:pt>
                <c:pt idx="262">
                  <c:v>21.947400000000002</c:v>
                </c:pt>
                <c:pt idx="263">
                  <c:v>21.9483</c:v>
                </c:pt>
                <c:pt idx="264">
                  <c:v>21.946000000000002</c:v>
                </c:pt>
                <c:pt idx="265">
                  <c:v>21.9406</c:v>
                </c:pt>
                <c:pt idx="266">
                  <c:v>21.932099999999998</c:v>
                </c:pt>
                <c:pt idx="267">
                  <c:v>21.920500000000001</c:v>
                </c:pt>
                <c:pt idx="268">
                  <c:v>21.905899999999999</c:v>
                </c:pt>
                <c:pt idx="269">
                  <c:v>21.888200000000001</c:v>
                </c:pt>
                <c:pt idx="270">
                  <c:v>21.867699999999999</c:v>
                </c:pt>
                <c:pt idx="271">
                  <c:v>21.844200000000001</c:v>
                </c:pt>
                <c:pt idx="272">
                  <c:v>21.817900000000002</c:v>
                </c:pt>
                <c:pt idx="273">
                  <c:v>21.788699999999999</c:v>
                </c:pt>
                <c:pt idx="274">
                  <c:v>21.756699999999999</c:v>
                </c:pt>
                <c:pt idx="275">
                  <c:v>21.722000000000001</c:v>
                </c:pt>
                <c:pt idx="276">
                  <c:v>21.6845</c:v>
                </c:pt>
                <c:pt idx="277">
                  <c:v>21.644400000000001</c:v>
                </c:pt>
                <c:pt idx="278">
                  <c:v>21.601700000000001</c:v>
                </c:pt>
                <c:pt idx="279">
                  <c:v>21.5565</c:v>
                </c:pt>
                <c:pt idx="280">
                  <c:v>21.508700000000001</c:v>
                </c:pt>
                <c:pt idx="281">
                  <c:v>21.458500000000001</c:v>
                </c:pt>
                <c:pt idx="282">
                  <c:v>21.405999999999999</c:v>
                </c:pt>
                <c:pt idx="283">
                  <c:v>21.351199999999999</c:v>
                </c:pt>
                <c:pt idx="284">
                  <c:v>21.2942</c:v>
                </c:pt>
                <c:pt idx="285">
                  <c:v>21.234999999999999</c:v>
                </c:pt>
                <c:pt idx="286">
                  <c:v>21.1739</c:v>
                </c:pt>
                <c:pt idx="287">
                  <c:v>21.110700000000001</c:v>
                </c:pt>
                <c:pt idx="288">
                  <c:v>21.0458</c:v>
                </c:pt>
                <c:pt idx="289">
                  <c:v>20.979099999999999</c:v>
                </c:pt>
                <c:pt idx="290">
                  <c:v>20.910899999999998</c:v>
                </c:pt>
                <c:pt idx="291">
                  <c:v>20.841100000000001</c:v>
                </c:pt>
                <c:pt idx="292">
                  <c:v>20.770099999999999</c:v>
                </c:pt>
                <c:pt idx="293">
                  <c:v>20.697800000000001</c:v>
                </c:pt>
                <c:pt idx="294">
                  <c:v>20.624500000000001</c:v>
                </c:pt>
                <c:pt idx="295">
                  <c:v>20.5503</c:v>
                </c:pt>
                <c:pt idx="296">
                  <c:v>20.4754</c:v>
                </c:pt>
                <c:pt idx="297">
                  <c:v>20.399799999999999</c:v>
                </c:pt>
                <c:pt idx="298">
                  <c:v>20.323699999999999</c:v>
                </c:pt>
                <c:pt idx="299">
                  <c:v>20.247299999999999</c:v>
                </c:pt>
                <c:pt idx="300">
                  <c:v>20.1706</c:v>
                </c:pt>
                <c:pt idx="301">
                  <c:v>20.093900000000001</c:v>
                </c:pt>
                <c:pt idx="302">
                  <c:v>20.017199999999999</c:v>
                </c:pt>
                <c:pt idx="303">
                  <c:v>19.9406</c:v>
                </c:pt>
                <c:pt idx="304">
                  <c:v>19.8643</c:v>
                </c:pt>
                <c:pt idx="305">
                  <c:v>19.788399999999999</c:v>
                </c:pt>
                <c:pt idx="306">
                  <c:v>19.712900000000001</c:v>
                </c:pt>
                <c:pt idx="307">
                  <c:v>19.637899999999998</c:v>
                </c:pt>
                <c:pt idx="308">
                  <c:v>19.563600000000001</c:v>
                </c:pt>
                <c:pt idx="309">
                  <c:v>19.489999999999998</c:v>
                </c:pt>
                <c:pt idx="310">
                  <c:v>19.417100000000001</c:v>
                </c:pt>
                <c:pt idx="311">
                  <c:v>19.345099999999999</c:v>
                </c:pt>
                <c:pt idx="312">
                  <c:v>19.274000000000001</c:v>
                </c:pt>
                <c:pt idx="313">
                  <c:v>19.203900000000001</c:v>
                </c:pt>
                <c:pt idx="314">
                  <c:v>19.134900000000002</c:v>
                </c:pt>
                <c:pt idx="315">
                  <c:v>19.0669</c:v>
                </c:pt>
                <c:pt idx="316">
                  <c:v>19</c:v>
                </c:pt>
                <c:pt idx="317">
                  <c:v>18.9343</c:v>
                </c:pt>
                <c:pt idx="318">
                  <c:v>18.869900000000001</c:v>
                </c:pt>
                <c:pt idx="319">
                  <c:v>18.806699999999999</c:v>
                </c:pt>
                <c:pt idx="320">
                  <c:v>18.744800000000001</c:v>
                </c:pt>
                <c:pt idx="321">
                  <c:v>18.6843</c:v>
                </c:pt>
                <c:pt idx="322">
                  <c:v>18.625299999999999</c:v>
                </c:pt>
                <c:pt idx="323">
                  <c:v>18.567699999999999</c:v>
                </c:pt>
                <c:pt idx="324">
                  <c:v>18.511600000000001</c:v>
                </c:pt>
                <c:pt idx="325">
                  <c:v>18.457000000000001</c:v>
                </c:pt>
                <c:pt idx="326">
                  <c:v>18.4041</c:v>
                </c:pt>
                <c:pt idx="327">
                  <c:v>18.352799999999998</c:v>
                </c:pt>
                <c:pt idx="328">
                  <c:v>18.3032</c:v>
                </c:pt>
                <c:pt idx="329">
                  <c:v>18.255299999999998</c:v>
                </c:pt>
                <c:pt idx="330">
                  <c:v>18.209199999999999</c:v>
                </c:pt>
                <c:pt idx="331">
                  <c:v>18.164999999999999</c:v>
                </c:pt>
                <c:pt idx="332">
                  <c:v>18.122499999999999</c:v>
                </c:pt>
                <c:pt idx="333">
                  <c:v>18.081900999999998</c:v>
                </c:pt>
                <c:pt idx="334">
                  <c:v>18.043201</c:v>
                </c:pt>
                <c:pt idx="335">
                  <c:v>18.0063</c:v>
                </c:pt>
                <c:pt idx="336">
                  <c:v>17.971299999999999</c:v>
                </c:pt>
                <c:pt idx="337">
                  <c:v>17.938199999999998</c:v>
                </c:pt>
                <c:pt idx="338">
                  <c:v>17.907</c:v>
                </c:pt>
                <c:pt idx="339">
                  <c:v>17.877600000000001</c:v>
                </c:pt>
                <c:pt idx="340">
                  <c:v>17.850200000000001</c:v>
                </c:pt>
                <c:pt idx="341">
                  <c:v>17.8246</c:v>
                </c:pt>
                <c:pt idx="342">
                  <c:v>17.800899999999999</c:v>
                </c:pt>
                <c:pt idx="343">
                  <c:v>17.779</c:v>
                </c:pt>
                <c:pt idx="344">
                  <c:v>17.758900000000001</c:v>
                </c:pt>
                <c:pt idx="345">
                  <c:v>17.740500000000001</c:v>
                </c:pt>
                <c:pt idx="346">
                  <c:v>17.7239</c:v>
                </c:pt>
                <c:pt idx="347">
                  <c:v>17.7088</c:v>
                </c:pt>
                <c:pt idx="348">
                  <c:v>17.6952</c:v>
                </c:pt>
                <c:pt idx="349">
                  <c:v>17.6831</c:v>
                </c:pt>
                <c:pt idx="350">
                  <c:v>17.6724</c:v>
                </c:pt>
                <c:pt idx="351">
                  <c:v>17.6629</c:v>
                </c:pt>
                <c:pt idx="352">
                  <c:v>17.654599999999999</c:v>
                </c:pt>
                <c:pt idx="353">
                  <c:v>17.647300000000001</c:v>
                </c:pt>
                <c:pt idx="354">
                  <c:v>17.640899999999998</c:v>
                </c:pt>
                <c:pt idx="355">
                  <c:v>17.635400000000001</c:v>
                </c:pt>
                <c:pt idx="356">
                  <c:v>17.630700000000001</c:v>
                </c:pt>
                <c:pt idx="357">
                  <c:v>17.6266</c:v>
                </c:pt>
                <c:pt idx="358">
                  <c:v>17.623100000000001</c:v>
                </c:pt>
                <c:pt idx="359">
                  <c:v>17.62</c:v>
                </c:pt>
                <c:pt idx="360">
                  <c:v>17.6174</c:v>
                </c:pt>
                <c:pt idx="361">
                  <c:v>17.614999999999998</c:v>
                </c:pt>
                <c:pt idx="362">
                  <c:v>17.6128</c:v>
                </c:pt>
                <c:pt idx="363">
                  <c:v>17.610800000000001</c:v>
                </c:pt>
                <c:pt idx="364">
                  <c:v>17.609000000000002</c:v>
                </c:pt>
                <c:pt idx="365">
                  <c:v>17.607099999999999</c:v>
                </c:pt>
                <c:pt idx="366">
                  <c:v>17.6053</c:v>
                </c:pt>
                <c:pt idx="367">
                  <c:v>17.6036</c:v>
                </c:pt>
                <c:pt idx="368">
                  <c:v>17.601700000000001</c:v>
                </c:pt>
                <c:pt idx="369">
                  <c:v>17.599900000000002</c:v>
                </c:pt>
                <c:pt idx="370">
                  <c:v>17.598099999999999</c:v>
                </c:pt>
                <c:pt idx="371">
                  <c:v>17.596299999999999</c:v>
                </c:pt>
                <c:pt idx="372">
                  <c:v>17.5945</c:v>
                </c:pt>
                <c:pt idx="373">
                  <c:v>17.5928</c:v>
                </c:pt>
                <c:pt idx="374">
                  <c:v>17.591100000000001</c:v>
                </c:pt>
                <c:pt idx="375">
                  <c:v>17.589600000000001</c:v>
                </c:pt>
                <c:pt idx="376">
                  <c:v>17.588200000000001</c:v>
                </c:pt>
                <c:pt idx="377">
                  <c:v>17.5871</c:v>
                </c:pt>
                <c:pt idx="378">
                  <c:v>17.586200000000002</c:v>
                </c:pt>
                <c:pt idx="379">
                  <c:v>17.585599999999999</c:v>
                </c:pt>
                <c:pt idx="380">
                  <c:v>17.5853</c:v>
                </c:pt>
                <c:pt idx="381">
                  <c:v>17.5854</c:v>
                </c:pt>
                <c:pt idx="382">
                  <c:v>17.585999999999999</c:v>
                </c:pt>
                <c:pt idx="383">
                  <c:v>17.587</c:v>
                </c:pt>
                <c:pt idx="384">
                  <c:v>17.5884</c:v>
                </c:pt>
                <c:pt idx="385">
                  <c:v>17.590399999999999</c:v>
                </c:pt>
                <c:pt idx="386">
                  <c:v>17.5928</c:v>
                </c:pt>
                <c:pt idx="387">
                  <c:v>17.595800000000001</c:v>
                </c:pt>
                <c:pt idx="388">
                  <c:v>17.599399999999999</c:v>
                </c:pt>
                <c:pt idx="389">
                  <c:v>17.6035</c:v>
                </c:pt>
                <c:pt idx="390">
                  <c:v>17.6082</c:v>
                </c:pt>
                <c:pt idx="391">
                  <c:v>17.613399999999999</c:v>
                </c:pt>
                <c:pt idx="392">
                  <c:v>17.619199999999999</c:v>
                </c:pt>
                <c:pt idx="393">
                  <c:v>17.625399999999999</c:v>
                </c:pt>
                <c:pt idx="394">
                  <c:v>17.632100000000001</c:v>
                </c:pt>
                <c:pt idx="395">
                  <c:v>17.639299999999999</c:v>
                </c:pt>
                <c:pt idx="396">
                  <c:v>17.646799999999999</c:v>
                </c:pt>
                <c:pt idx="397">
                  <c:v>17.654699999999998</c:v>
                </c:pt>
                <c:pt idx="398">
                  <c:v>17.6629</c:v>
                </c:pt>
                <c:pt idx="399">
                  <c:v>17.671299999999999</c:v>
                </c:pt>
                <c:pt idx="400">
                  <c:v>17.6799</c:v>
                </c:pt>
                <c:pt idx="401">
                  <c:v>17.688600000000001</c:v>
                </c:pt>
                <c:pt idx="402">
                  <c:v>17.697400000000002</c:v>
                </c:pt>
                <c:pt idx="403">
                  <c:v>17.706199999999999</c:v>
                </c:pt>
                <c:pt idx="404">
                  <c:v>17.715</c:v>
                </c:pt>
                <c:pt idx="405">
                  <c:v>17.723800000000001</c:v>
                </c:pt>
                <c:pt idx="406">
                  <c:v>17.732500000000002</c:v>
                </c:pt>
                <c:pt idx="407">
                  <c:v>17.741</c:v>
                </c:pt>
                <c:pt idx="408">
                  <c:v>17.749400000000001</c:v>
                </c:pt>
                <c:pt idx="409">
                  <c:v>17.7577</c:v>
                </c:pt>
                <c:pt idx="410">
                  <c:v>17.765699999999999</c:v>
                </c:pt>
                <c:pt idx="411">
                  <c:v>17.773499999999999</c:v>
                </c:pt>
                <c:pt idx="412">
                  <c:v>17.781099999999999</c:v>
                </c:pt>
                <c:pt idx="413">
                  <c:v>17.788399999999999</c:v>
                </c:pt>
                <c:pt idx="414">
                  <c:v>17.795500000000001</c:v>
                </c:pt>
                <c:pt idx="415">
                  <c:v>17.802299999999999</c:v>
                </c:pt>
                <c:pt idx="416">
                  <c:v>17.808900000000001</c:v>
                </c:pt>
                <c:pt idx="417">
                  <c:v>17.8154</c:v>
                </c:pt>
                <c:pt idx="418">
                  <c:v>17.8216</c:v>
                </c:pt>
                <c:pt idx="419">
                  <c:v>17.8277</c:v>
                </c:pt>
                <c:pt idx="420">
                  <c:v>17.8337</c:v>
                </c:pt>
                <c:pt idx="421">
                  <c:v>17.839500000000001</c:v>
                </c:pt>
                <c:pt idx="422">
                  <c:v>17.845300000000002</c:v>
                </c:pt>
                <c:pt idx="423">
                  <c:v>17.851099999999999</c:v>
                </c:pt>
                <c:pt idx="424">
                  <c:v>17.8568</c:v>
                </c:pt>
                <c:pt idx="425">
                  <c:v>17.862500000000001</c:v>
                </c:pt>
                <c:pt idx="426">
                  <c:v>17.868300000000001</c:v>
                </c:pt>
                <c:pt idx="427">
                  <c:v>17.873999999999999</c:v>
                </c:pt>
                <c:pt idx="428">
                  <c:v>17.879899999999999</c:v>
                </c:pt>
                <c:pt idx="429">
                  <c:v>17.8858</c:v>
                </c:pt>
                <c:pt idx="430">
                  <c:v>17.8917</c:v>
                </c:pt>
                <c:pt idx="431">
                  <c:v>17.8977</c:v>
                </c:pt>
                <c:pt idx="432">
                  <c:v>17.9038</c:v>
                </c:pt>
                <c:pt idx="433">
                  <c:v>17.9099</c:v>
                </c:pt>
                <c:pt idx="434">
                  <c:v>17.916</c:v>
                </c:pt>
                <c:pt idx="435">
                  <c:v>17.9222</c:v>
                </c:pt>
                <c:pt idx="436">
                  <c:v>17.9283</c:v>
                </c:pt>
                <c:pt idx="437">
                  <c:v>17.9343</c:v>
                </c:pt>
                <c:pt idx="438">
                  <c:v>17.940300000000001</c:v>
                </c:pt>
                <c:pt idx="439">
                  <c:v>17.946100000000001</c:v>
                </c:pt>
                <c:pt idx="440">
                  <c:v>17.951699999999999</c:v>
                </c:pt>
                <c:pt idx="441">
                  <c:v>17.9572</c:v>
                </c:pt>
                <c:pt idx="442">
                  <c:v>17.962299999999999</c:v>
                </c:pt>
                <c:pt idx="443">
                  <c:v>17.967199999999998</c:v>
                </c:pt>
                <c:pt idx="444">
                  <c:v>17.971699999999998</c:v>
                </c:pt>
                <c:pt idx="445">
                  <c:v>17.9757</c:v>
                </c:pt>
                <c:pt idx="446">
                  <c:v>17.979399999999998</c:v>
                </c:pt>
                <c:pt idx="447">
                  <c:v>17.982600000000001</c:v>
                </c:pt>
                <c:pt idx="448">
                  <c:v>17.985199999999999</c:v>
                </c:pt>
                <c:pt idx="449">
                  <c:v>17.987300000000001</c:v>
                </c:pt>
                <c:pt idx="450">
                  <c:v>17.988900000000001</c:v>
                </c:pt>
                <c:pt idx="451">
                  <c:v>17.989799999999999</c:v>
                </c:pt>
                <c:pt idx="452">
                  <c:v>17.990200000000002</c:v>
                </c:pt>
                <c:pt idx="453">
                  <c:v>17.989899999999999</c:v>
                </c:pt>
                <c:pt idx="454">
                  <c:v>17.989000000000001</c:v>
                </c:pt>
                <c:pt idx="455">
                  <c:v>17.9876</c:v>
                </c:pt>
                <c:pt idx="456">
                  <c:v>17.985600000000002</c:v>
                </c:pt>
                <c:pt idx="457">
                  <c:v>17.982900000000001</c:v>
                </c:pt>
                <c:pt idx="458">
                  <c:v>17.979800000000001</c:v>
                </c:pt>
                <c:pt idx="459">
                  <c:v>17.976099999999999</c:v>
                </c:pt>
                <c:pt idx="460">
                  <c:v>17.971800000000002</c:v>
                </c:pt>
                <c:pt idx="461">
                  <c:v>17.967099999999999</c:v>
                </c:pt>
                <c:pt idx="462">
                  <c:v>17.962</c:v>
                </c:pt>
                <c:pt idx="463">
                  <c:v>17.956399999999999</c:v>
                </c:pt>
                <c:pt idx="464">
                  <c:v>17.950500000000002</c:v>
                </c:pt>
                <c:pt idx="465">
                  <c:v>17.944299999999998</c:v>
                </c:pt>
                <c:pt idx="466">
                  <c:v>17.937799999999999</c:v>
                </c:pt>
                <c:pt idx="467">
                  <c:v>17.931100000000001</c:v>
                </c:pt>
                <c:pt idx="468">
                  <c:v>17.924299999999999</c:v>
                </c:pt>
                <c:pt idx="469">
                  <c:v>17.917400000000001</c:v>
                </c:pt>
                <c:pt idx="470">
                  <c:v>17.910499999999999</c:v>
                </c:pt>
                <c:pt idx="471">
                  <c:v>17.903500000000001</c:v>
                </c:pt>
                <c:pt idx="472">
                  <c:v>17.896599999999999</c:v>
                </c:pt>
                <c:pt idx="473">
                  <c:v>17.889800000000001</c:v>
                </c:pt>
                <c:pt idx="474">
                  <c:v>17.883099999999999</c:v>
                </c:pt>
                <c:pt idx="475">
                  <c:v>17.8765</c:v>
                </c:pt>
                <c:pt idx="476">
                  <c:v>17.870200000000001</c:v>
                </c:pt>
                <c:pt idx="477">
                  <c:v>17.864000000000001</c:v>
                </c:pt>
                <c:pt idx="478">
                  <c:v>17.8582</c:v>
                </c:pt>
                <c:pt idx="479">
                  <c:v>17.852499999999999</c:v>
                </c:pt>
                <c:pt idx="480">
                  <c:v>17.847200000000001</c:v>
                </c:pt>
                <c:pt idx="481">
                  <c:v>17.842099999999999</c:v>
                </c:pt>
                <c:pt idx="482">
                  <c:v>17.837299999999999</c:v>
                </c:pt>
                <c:pt idx="483">
                  <c:v>17.832799999999999</c:v>
                </c:pt>
                <c:pt idx="484">
                  <c:v>17.828600000000002</c:v>
                </c:pt>
                <c:pt idx="485">
                  <c:v>17.8247</c:v>
                </c:pt>
                <c:pt idx="486">
                  <c:v>17.821000000000002</c:v>
                </c:pt>
                <c:pt idx="487">
                  <c:v>17.817599999999999</c:v>
                </c:pt>
                <c:pt idx="488">
                  <c:v>17.814399999999999</c:v>
                </c:pt>
                <c:pt idx="489">
                  <c:v>17.811399999999999</c:v>
                </c:pt>
                <c:pt idx="490">
                  <c:v>17.808599999999998</c:v>
                </c:pt>
                <c:pt idx="491">
                  <c:v>17.806000000000001</c:v>
                </c:pt>
                <c:pt idx="492">
                  <c:v>17.8035</c:v>
                </c:pt>
                <c:pt idx="493">
                  <c:v>17.801200000000001</c:v>
                </c:pt>
                <c:pt idx="494">
                  <c:v>17.798999999999999</c:v>
                </c:pt>
                <c:pt idx="495">
                  <c:v>17.796800000000001</c:v>
                </c:pt>
                <c:pt idx="496">
                  <c:v>17.794799999999999</c:v>
                </c:pt>
                <c:pt idx="497">
                  <c:v>17.7927</c:v>
                </c:pt>
                <c:pt idx="498">
                  <c:v>17.790700000000001</c:v>
                </c:pt>
                <c:pt idx="499">
                  <c:v>17.788699999999999</c:v>
                </c:pt>
                <c:pt idx="500">
                  <c:v>17.786799999999999</c:v>
                </c:pt>
                <c:pt idx="501">
                  <c:v>17.784800000000001</c:v>
                </c:pt>
                <c:pt idx="502">
                  <c:v>17.782800000000002</c:v>
                </c:pt>
                <c:pt idx="503">
                  <c:v>17.780799999999999</c:v>
                </c:pt>
                <c:pt idx="504">
                  <c:v>17.778700000000001</c:v>
                </c:pt>
                <c:pt idx="505">
                  <c:v>17.776700000000002</c:v>
                </c:pt>
                <c:pt idx="506">
                  <c:v>17.7746</c:v>
                </c:pt>
                <c:pt idx="507">
                  <c:v>17.772500000000001</c:v>
                </c:pt>
                <c:pt idx="508">
                  <c:v>17.770399999999999</c:v>
                </c:pt>
                <c:pt idx="509">
                  <c:v>17.7682</c:v>
                </c:pt>
                <c:pt idx="510">
                  <c:v>17.766100000000002</c:v>
                </c:pt>
                <c:pt idx="511">
                  <c:v>17.7639</c:v>
                </c:pt>
                <c:pt idx="512">
                  <c:v>17.761700000000001</c:v>
                </c:pt>
                <c:pt idx="513">
                  <c:v>17.759499999999999</c:v>
                </c:pt>
                <c:pt idx="514">
                  <c:v>17.757400000000001</c:v>
                </c:pt>
                <c:pt idx="515">
                  <c:v>17.755299999999998</c:v>
                </c:pt>
                <c:pt idx="516">
                  <c:v>17.7532</c:v>
                </c:pt>
                <c:pt idx="517">
                  <c:v>17.751200000000001</c:v>
                </c:pt>
                <c:pt idx="518">
                  <c:v>17.749199999999998</c:v>
                </c:pt>
                <c:pt idx="519">
                  <c:v>17.747299999999999</c:v>
                </c:pt>
                <c:pt idx="520">
                  <c:v>17.7454</c:v>
                </c:pt>
                <c:pt idx="521">
                  <c:v>17.743600000000001</c:v>
                </c:pt>
                <c:pt idx="522">
                  <c:v>17.741800000000001</c:v>
                </c:pt>
                <c:pt idx="523">
                  <c:v>17.740099999999998</c:v>
                </c:pt>
                <c:pt idx="524">
                  <c:v>17.738499999999998</c:v>
                </c:pt>
                <c:pt idx="525">
                  <c:v>17.736899999999999</c:v>
                </c:pt>
                <c:pt idx="526">
                  <c:v>17.735299999999999</c:v>
                </c:pt>
                <c:pt idx="527">
                  <c:v>17.733799999999999</c:v>
                </c:pt>
                <c:pt idx="528">
                  <c:v>17.732199999999999</c:v>
                </c:pt>
                <c:pt idx="529">
                  <c:v>17.730699999999999</c:v>
                </c:pt>
                <c:pt idx="530">
                  <c:v>17.729099999999999</c:v>
                </c:pt>
                <c:pt idx="531">
                  <c:v>17.727499999999999</c:v>
                </c:pt>
                <c:pt idx="532">
                  <c:v>17.725899999999999</c:v>
                </c:pt>
                <c:pt idx="533">
                  <c:v>17.7242</c:v>
                </c:pt>
                <c:pt idx="534">
                  <c:v>17.722300000000001</c:v>
                </c:pt>
                <c:pt idx="535">
                  <c:v>17.720400000000001</c:v>
                </c:pt>
                <c:pt idx="536">
                  <c:v>17.718299999999999</c:v>
                </c:pt>
                <c:pt idx="537">
                  <c:v>17.716100000000001</c:v>
                </c:pt>
                <c:pt idx="538">
                  <c:v>17.713799999999999</c:v>
                </c:pt>
                <c:pt idx="539">
                  <c:v>17.711200000000002</c:v>
                </c:pt>
                <c:pt idx="540">
                  <c:v>17.708500000000001</c:v>
                </c:pt>
                <c:pt idx="541">
                  <c:v>17.705500000000001</c:v>
                </c:pt>
                <c:pt idx="542">
                  <c:v>17.702400000000001</c:v>
                </c:pt>
                <c:pt idx="543">
                  <c:v>17.699000000000002</c:v>
                </c:pt>
                <c:pt idx="544">
                  <c:v>17.695399999999999</c:v>
                </c:pt>
                <c:pt idx="545">
                  <c:v>17.691600000000001</c:v>
                </c:pt>
                <c:pt idx="546">
                  <c:v>17.6875</c:v>
                </c:pt>
                <c:pt idx="547">
                  <c:v>17.683199999999999</c:v>
                </c:pt>
                <c:pt idx="548">
                  <c:v>17.678699999999999</c:v>
                </c:pt>
                <c:pt idx="549">
                  <c:v>17.673999999999999</c:v>
                </c:pt>
                <c:pt idx="550">
                  <c:v>17.669</c:v>
                </c:pt>
                <c:pt idx="551">
                  <c:v>17.663900000000002</c:v>
                </c:pt>
                <c:pt idx="552">
                  <c:v>17.6586</c:v>
                </c:pt>
                <c:pt idx="553">
                  <c:v>17.653199999999998</c:v>
                </c:pt>
                <c:pt idx="554">
                  <c:v>17.6477</c:v>
                </c:pt>
                <c:pt idx="555">
                  <c:v>17.641999999999999</c:v>
                </c:pt>
                <c:pt idx="556">
                  <c:v>17.636199999999999</c:v>
                </c:pt>
                <c:pt idx="557">
                  <c:v>17.630400000000002</c:v>
                </c:pt>
                <c:pt idx="558">
                  <c:v>17.624500000000001</c:v>
                </c:pt>
                <c:pt idx="559">
                  <c:v>17.6187</c:v>
                </c:pt>
                <c:pt idx="560">
                  <c:v>17.6128</c:v>
                </c:pt>
                <c:pt idx="561">
                  <c:v>17.606999999999999</c:v>
                </c:pt>
                <c:pt idx="562">
                  <c:v>17.601299999999998</c:v>
                </c:pt>
                <c:pt idx="563">
                  <c:v>17.595700000000001</c:v>
                </c:pt>
                <c:pt idx="564">
                  <c:v>17.590199999999999</c:v>
                </c:pt>
                <c:pt idx="565">
                  <c:v>17.584900000000001</c:v>
                </c:pt>
                <c:pt idx="566">
                  <c:v>17.579799999999999</c:v>
                </c:pt>
                <c:pt idx="567">
                  <c:v>17.5748</c:v>
                </c:pt>
                <c:pt idx="568">
                  <c:v>17.5701</c:v>
                </c:pt>
                <c:pt idx="569">
                  <c:v>17.5656</c:v>
                </c:pt>
                <c:pt idx="570">
                  <c:v>17.561399999999999</c:v>
                </c:pt>
                <c:pt idx="571">
                  <c:v>17.557400000000001</c:v>
                </c:pt>
                <c:pt idx="572">
                  <c:v>17.553699999999999</c:v>
                </c:pt>
                <c:pt idx="573">
                  <c:v>17.5503</c:v>
                </c:pt>
                <c:pt idx="574">
                  <c:v>17.5472</c:v>
                </c:pt>
                <c:pt idx="575">
                  <c:v>17.5444</c:v>
                </c:pt>
                <c:pt idx="576">
                  <c:v>17.541899999999998</c:v>
                </c:pt>
                <c:pt idx="577">
                  <c:v>17.5397</c:v>
                </c:pt>
                <c:pt idx="578">
                  <c:v>17.537800000000001</c:v>
                </c:pt>
                <c:pt idx="579">
                  <c:v>17.536200000000001</c:v>
                </c:pt>
                <c:pt idx="580">
                  <c:v>17.5349</c:v>
                </c:pt>
                <c:pt idx="581">
                  <c:v>17.533899999999999</c:v>
                </c:pt>
                <c:pt idx="582">
                  <c:v>17.533300000000001</c:v>
                </c:pt>
                <c:pt idx="583">
                  <c:v>17.532900000000001</c:v>
                </c:pt>
                <c:pt idx="584">
                  <c:v>17.532900000000001</c:v>
                </c:pt>
                <c:pt idx="585">
                  <c:v>17.533200000000001</c:v>
                </c:pt>
                <c:pt idx="586">
                  <c:v>17.533799999999999</c:v>
                </c:pt>
                <c:pt idx="587">
                  <c:v>17.534700000000001</c:v>
                </c:pt>
                <c:pt idx="588">
                  <c:v>17.535900000000002</c:v>
                </c:pt>
                <c:pt idx="589">
                  <c:v>17.537400000000002</c:v>
                </c:pt>
                <c:pt idx="590">
                  <c:v>17.539200000000001</c:v>
                </c:pt>
                <c:pt idx="591">
                  <c:v>17.5413</c:v>
                </c:pt>
                <c:pt idx="592">
                  <c:v>17.543600000000001</c:v>
                </c:pt>
                <c:pt idx="593">
                  <c:v>17.546299999999999</c:v>
                </c:pt>
                <c:pt idx="594">
                  <c:v>17.549099999999999</c:v>
                </c:pt>
                <c:pt idx="595">
                  <c:v>17.552299999999999</c:v>
                </c:pt>
                <c:pt idx="596">
                  <c:v>17.555599999999998</c:v>
                </c:pt>
                <c:pt idx="597">
                  <c:v>17.559200000000001</c:v>
                </c:pt>
                <c:pt idx="598">
                  <c:v>17.562899999999999</c:v>
                </c:pt>
                <c:pt idx="599">
                  <c:v>17.566800000000001</c:v>
                </c:pt>
                <c:pt idx="600">
                  <c:v>17.570900000000002</c:v>
                </c:pt>
                <c:pt idx="601">
                  <c:v>17.575099999999999</c:v>
                </c:pt>
                <c:pt idx="602">
                  <c:v>17.5794</c:v>
                </c:pt>
                <c:pt idx="603">
                  <c:v>17.5838</c:v>
                </c:pt>
                <c:pt idx="604">
                  <c:v>17.588200000000001</c:v>
                </c:pt>
                <c:pt idx="605">
                  <c:v>17.592700000000001</c:v>
                </c:pt>
                <c:pt idx="606">
                  <c:v>17.597100000000001</c:v>
                </c:pt>
                <c:pt idx="607">
                  <c:v>17.601500000000001</c:v>
                </c:pt>
                <c:pt idx="608">
                  <c:v>17.605899999999998</c:v>
                </c:pt>
                <c:pt idx="609">
                  <c:v>17.610099999999999</c:v>
                </c:pt>
                <c:pt idx="610">
                  <c:v>17.6142</c:v>
                </c:pt>
                <c:pt idx="611">
                  <c:v>17.618200000000002</c:v>
                </c:pt>
                <c:pt idx="612">
                  <c:v>17.622</c:v>
                </c:pt>
                <c:pt idx="613">
                  <c:v>17.625499999999999</c:v>
                </c:pt>
                <c:pt idx="614">
                  <c:v>17.628799999999998</c:v>
                </c:pt>
                <c:pt idx="615">
                  <c:v>17.631799999999998</c:v>
                </c:pt>
                <c:pt idx="616">
                  <c:v>17.634599999999999</c:v>
                </c:pt>
                <c:pt idx="617">
                  <c:v>17.637</c:v>
                </c:pt>
                <c:pt idx="618">
                  <c:v>17.639099999999999</c:v>
                </c:pt>
                <c:pt idx="619">
                  <c:v>17.640799999999999</c:v>
                </c:pt>
                <c:pt idx="620">
                  <c:v>17.642099999999999</c:v>
                </c:pt>
                <c:pt idx="621">
                  <c:v>17.6431</c:v>
                </c:pt>
                <c:pt idx="622">
                  <c:v>17.643699999999999</c:v>
                </c:pt>
                <c:pt idx="623">
                  <c:v>17.643899999999999</c:v>
                </c:pt>
                <c:pt idx="624">
                  <c:v>17.643699999999999</c:v>
                </c:pt>
                <c:pt idx="625">
                  <c:v>17.6431</c:v>
                </c:pt>
                <c:pt idx="626">
                  <c:v>17.642199999999999</c:v>
                </c:pt>
                <c:pt idx="627">
                  <c:v>17.640999999999998</c:v>
                </c:pt>
                <c:pt idx="628">
                  <c:v>17.639399999999998</c:v>
                </c:pt>
                <c:pt idx="629">
                  <c:v>17.637499999999999</c:v>
                </c:pt>
                <c:pt idx="630">
                  <c:v>17.6355</c:v>
                </c:pt>
                <c:pt idx="631">
                  <c:v>17.633199999999999</c:v>
                </c:pt>
                <c:pt idx="632">
                  <c:v>17.630700000000001</c:v>
                </c:pt>
                <c:pt idx="633">
                  <c:v>17.6281</c:v>
                </c:pt>
                <c:pt idx="634">
                  <c:v>17.625499999999999</c:v>
                </c:pt>
                <c:pt idx="635">
                  <c:v>17.622800000000002</c:v>
                </c:pt>
                <c:pt idx="636">
                  <c:v>17.620100000000001</c:v>
                </c:pt>
                <c:pt idx="637">
                  <c:v>17.6174</c:v>
                </c:pt>
                <c:pt idx="638">
                  <c:v>17.614799999999999</c:v>
                </c:pt>
                <c:pt idx="639">
                  <c:v>17.612400000000001</c:v>
                </c:pt>
                <c:pt idx="640">
                  <c:v>17.610099999999999</c:v>
                </c:pt>
                <c:pt idx="641">
                  <c:v>17.608000000000001</c:v>
                </c:pt>
                <c:pt idx="642">
                  <c:v>17.606100000000001</c:v>
                </c:pt>
                <c:pt idx="643">
                  <c:v>17.604399999999998</c:v>
                </c:pt>
                <c:pt idx="644">
                  <c:v>17.603000000000002</c:v>
                </c:pt>
                <c:pt idx="645">
                  <c:v>17.601900000000001</c:v>
                </c:pt>
                <c:pt idx="646">
                  <c:v>17.601099999999999</c:v>
                </c:pt>
                <c:pt idx="647">
                  <c:v>17.6005</c:v>
                </c:pt>
                <c:pt idx="648">
                  <c:v>17.600300000000001</c:v>
                </c:pt>
                <c:pt idx="649">
                  <c:v>17.600300000000001</c:v>
                </c:pt>
                <c:pt idx="650">
                  <c:v>17.6006</c:v>
                </c:pt>
                <c:pt idx="651">
                  <c:v>17.601199999999999</c:v>
                </c:pt>
                <c:pt idx="652">
                  <c:v>17.602</c:v>
                </c:pt>
                <c:pt idx="653">
                  <c:v>17.603100000000001</c:v>
                </c:pt>
                <c:pt idx="654">
                  <c:v>17.604299999999999</c:v>
                </c:pt>
                <c:pt idx="655">
                  <c:v>17.605699999999999</c:v>
                </c:pt>
                <c:pt idx="656">
                  <c:v>17.607299999999999</c:v>
                </c:pt>
                <c:pt idx="657">
                  <c:v>17.608899999999998</c:v>
                </c:pt>
                <c:pt idx="658">
                  <c:v>17.610600000000002</c:v>
                </c:pt>
                <c:pt idx="659">
                  <c:v>17.612400000000001</c:v>
                </c:pt>
                <c:pt idx="660">
                  <c:v>17.614100000000001</c:v>
                </c:pt>
                <c:pt idx="661">
                  <c:v>17.6157</c:v>
                </c:pt>
                <c:pt idx="662">
                  <c:v>17.6172</c:v>
                </c:pt>
                <c:pt idx="663">
                  <c:v>17.618600000000001</c:v>
                </c:pt>
                <c:pt idx="664">
                  <c:v>17.619800000000001</c:v>
                </c:pt>
                <c:pt idx="665">
                  <c:v>17.620799999999999</c:v>
                </c:pt>
                <c:pt idx="666">
                  <c:v>17.621500000000001</c:v>
                </c:pt>
                <c:pt idx="667">
                  <c:v>17.6219</c:v>
                </c:pt>
                <c:pt idx="668">
                  <c:v>17.6219</c:v>
                </c:pt>
                <c:pt idx="669">
                  <c:v>17.621500000000001</c:v>
                </c:pt>
                <c:pt idx="670">
                  <c:v>17.620799999999999</c:v>
                </c:pt>
                <c:pt idx="671">
                  <c:v>17.619599999999998</c:v>
                </c:pt>
                <c:pt idx="672">
                  <c:v>17.617999999999999</c:v>
                </c:pt>
                <c:pt idx="673">
                  <c:v>17.616</c:v>
                </c:pt>
                <c:pt idx="674">
                  <c:v>17.613399999999999</c:v>
                </c:pt>
                <c:pt idx="675">
                  <c:v>17.610399999999998</c:v>
                </c:pt>
                <c:pt idx="676">
                  <c:v>17.6069</c:v>
                </c:pt>
                <c:pt idx="677">
                  <c:v>17.603000000000002</c:v>
                </c:pt>
                <c:pt idx="678">
                  <c:v>17.598600000000001</c:v>
                </c:pt>
                <c:pt idx="679">
                  <c:v>17.593800000000002</c:v>
                </c:pt>
                <c:pt idx="680">
                  <c:v>17.5886</c:v>
                </c:pt>
                <c:pt idx="681">
                  <c:v>17.582999999999998</c:v>
                </c:pt>
                <c:pt idx="682">
                  <c:v>17.577000000000002</c:v>
                </c:pt>
                <c:pt idx="683">
                  <c:v>17.570799999999998</c:v>
                </c:pt>
                <c:pt idx="684">
                  <c:v>17.5642</c:v>
                </c:pt>
                <c:pt idx="685">
                  <c:v>17.557400000000001</c:v>
                </c:pt>
                <c:pt idx="686">
                  <c:v>17.5503</c:v>
                </c:pt>
                <c:pt idx="687">
                  <c:v>17.543099999999999</c:v>
                </c:pt>
                <c:pt idx="688">
                  <c:v>17.535799999999998</c:v>
                </c:pt>
                <c:pt idx="689">
                  <c:v>17.528400000000001</c:v>
                </c:pt>
                <c:pt idx="690">
                  <c:v>17.521000000000001</c:v>
                </c:pt>
                <c:pt idx="691">
                  <c:v>17.5136</c:v>
                </c:pt>
                <c:pt idx="692">
                  <c:v>17.5063</c:v>
                </c:pt>
                <c:pt idx="693">
                  <c:v>17.499099999999999</c:v>
                </c:pt>
                <c:pt idx="694">
                  <c:v>17.492100000000001</c:v>
                </c:pt>
                <c:pt idx="695">
                  <c:v>17.485299999999999</c:v>
                </c:pt>
                <c:pt idx="696">
                  <c:v>17.4788</c:v>
                </c:pt>
                <c:pt idx="697">
                  <c:v>17.4727</c:v>
                </c:pt>
                <c:pt idx="698">
                  <c:v>17.466899999999999</c:v>
                </c:pt>
                <c:pt idx="699">
                  <c:v>17.461500000000001</c:v>
                </c:pt>
                <c:pt idx="700">
                  <c:v>17.456600000000002</c:v>
                </c:pt>
                <c:pt idx="701">
                  <c:v>17.452200000000001</c:v>
                </c:pt>
                <c:pt idx="702">
                  <c:v>17.4483</c:v>
                </c:pt>
                <c:pt idx="703">
                  <c:v>17.445</c:v>
                </c:pt>
                <c:pt idx="704">
                  <c:v>17.442299999999999</c:v>
                </c:pt>
                <c:pt idx="705">
                  <c:v>17.440200000000001</c:v>
                </c:pt>
                <c:pt idx="706">
                  <c:v>17.438800000000001</c:v>
                </c:pt>
                <c:pt idx="707">
                  <c:v>17.437999999999999</c:v>
                </c:pt>
                <c:pt idx="708">
                  <c:v>17.437799999999999</c:v>
                </c:pt>
                <c:pt idx="709">
                  <c:v>17.438400000000001</c:v>
                </c:pt>
                <c:pt idx="710">
                  <c:v>17.439599999999999</c:v>
                </c:pt>
                <c:pt idx="711">
                  <c:v>17.441400000000002</c:v>
                </c:pt>
                <c:pt idx="712">
                  <c:v>17.443899999999999</c:v>
                </c:pt>
                <c:pt idx="713">
                  <c:v>17.446999999999999</c:v>
                </c:pt>
                <c:pt idx="714">
                  <c:v>17.450800000000001</c:v>
                </c:pt>
                <c:pt idx="715">
                  <c:v>17.455100000000002</c:v>
                </c:pt>
                <c:pt idx="716">
                  <c:v>17.459900000000001</c:v>
                </c:pt>
                <c:pt idx="717">
                  <c:v>17.465299999999999</c:v>
                </c:pt>
                <c:pt idx="718">
                  <c:v>17.4712</c:v>
                </c:pt>
                <c:pt idx="719">
                  <c:v>17.477499999999999</c:v>
                </c:pt>
                <c:pt idx="720">
                  <c:v>17.484300000000001</c:v>
                </c:pt>
                <c:pt idx="721">
                  <c:v>17.491399999999999</c:v>
                </c:pt>
                <c:pt idx="722">
                  <c:v>17.498899999999999</c:v>
                </c:pt>
                <c:pt idx="723">
                  <c:v>17.506499999999999</c:v>
                </c:pt>
                <c:pt idx="724">
                  <c:v>17.514299999999999</c:v>
                </c:pt>
                <c:pt idx="725">
                  <c:v>17.522200000000002</c:v>
                </c:pt>
                <c:pt idx="726">
                  <c:v>17.53</c:v>
                </c:pt>
                <c:pt idx="727">
                  <c:v>17.537800000000001</c:v>
                </c:pt>
                <c:pt idx="728">
                  <c:v>17.545400000000001</c:v>
                </c:pt>
                <c:pt idx="729">
                  <c:v>17.552800000000001</c:v>
                </c:pt>
                <c:pt idx="730">
                  <c:v>17.559999999999999</c:v>
                </c:pt>
                <c:pt idx="731">
                  <c:v>17.566800000000001</c:v>
                </c:pt>
                <c:pt idx="732">
                  <c:v>17.5732</c:v>
                </c:pt>
                <c:pt idx="733">
                  <c:v>17.5792</c:v>
                </c:pt>
                <c:pt idx="734">
                  <c:v>17.584600000000002</c:v>
                </c:pt>
                <c:pt idx="735">
                  <c:v>17.589600000000001</c:v>
                </c:pt>
                <c:pt idx="736">
                  <c:v>17.594000000000001</c:v>
                </c:pt>
                <c:pt idx="737">
                  <c:v>17.597899999999999</c:v>
                </c:pt>
                <c:pt idx="738">
                  <c:v>17.601099999999999</c:v>
                </c:pt>
                <c:pt idx="739">
                  <c:v>17.6037</c:v>
                </c:pt>
                <c:pt idx="740">
                  <c:v>17.605699999999999</c:v>
                </c:pt>
                <c:pt idx="741">
                  <c:v>17.607099999999999</c:v>
                </c:pt>
                <c:pt idx="742">
                  <c:v>17.607900000000001</c:v>
                </c:pt>
                <c:pt idx="743">
                  <c:v>17.6081</c:v>
                </c:pt>
                <c:pt idx="744">
                  <c:v>17.607700000000001</c:v>
                </c:pt>
                <c:pt idx="745">
                  <c:v>17.6067</c:v>
                </c:pt>
                <c:pt idx="746">
                  <c:v>17.6052</c:v>
                </c:pt>
                <c:pt idx="747">
                  <c:v>17.603300000000001</c:v>
                </c:pt>
                <c:pt idx="748">
                  <c:v>17.6008</c:v>
                </c:pt>
                <c:pt idx="749">
                  <c:v>17.597999999999999</c:v>
                </c:pt>
                <c:pt idx="750">
                  <c:v>17.594799999999999</c:v>
                </c:pt>
                <c:pt idx="751">
                  <c:v>17.5913</c:v>
                </c:pt>
                <c:pt idx="752">
                  <c:v>17.587499999999999</c:v>
                </c:pt>
                <c:pt idx="753">
                  <c:v>17.583600000000001</c:v>
                </c:pt>
                <c:pt idx="754">
                  <c:v>17.579499999999999</c:v>
                </c:pt>
                <c:pt idx="755">
                  <c:v>17.575299999999999</c:v>
                </c:pt>
                <c:pt idx="756">
                  <c:v>17.571000000000002</c:v>
                </c:pt>
                <c:pt idx="757">
                  <c:v>17.5669</c:v>
                </c:pt>
                <c:pt idx="758">
                  <c:v>17.562799999999999</c:v>
                </c:pt>
                <c:pt idx="759">
                  <c:v>17.558800000000002</c:v>
                </c:pt>
                <c:pt idx="760">
                  <c:v>17.555099999999999</c:v>
                </c:pt>
                <c:pt idx="761">
                  <c:v>17.5517</c:v>
                </c:pt>
                <c:pt idx="762">
                  <c:v>17.5486</c:v>
                </c:pt>
                <c:pt idx="763">
                  <c:v>17.5459</c:v>
                </c:pt>
                <c:pt idx="764">
                  <c:v>17.543600000000001</c:v>
                </c:pt>
                <c:pt idx="765">
                  <c:v>17.541699999999999</c:v>
                </c:pt>
                <c:pt idx="766">
                  <c:v>17.540399999999998</c:v>
                </c:pt>
                <c:pt idx="767">
                  <c:v>17.5396</c:v>
                </c:pt>
                <c:pt idx="768">
                  <c:v>17.539400000000001</c:v>
                </c:pt>
                <c:pt idx="769">
                  <c:v>17.5398</c:v>
                </c:pt>
                <c:pt idx="770">
                  <c:v>17.540700000000001</c:v>
                </c:pt>
                <c:pt idx="771">
                  <c:v>17.542400000000001</c:v>
                </c:pt>
                <c:pt idx="772">
                  <c:v>17.5444</c:v>
                </c:pt>
                <c:pt idx="773">
                  <c:v>17.546900000000001</c:v>
                </c:pt>
                <c:pt idx="774">
                  <c:v>17.549800000000001</c:v>
                </c:pt>
                <c:pt idx="775">
                  <c:v>17.553100000000001</c:v>
                </c:pt>
                <c:pt idx="776">
                  <c:v>17.556799999999999</c:v>
                </c:pt>
                <c:pt idx="777">
                  <c:v>17.560700000000001</c:v>
                </c:pt>
                <c:pt idx="778">
                  <c:v>17.565000000000001</c:v>
                </c:pt>
                <c:pt idx="779">
                  <c:v>17.569400000000002</c:v>
                </c:pt>
                <c:pt idx="780">
                  <c:v>17.574000000000002</c:v>
                </c:pt>
                <c:pt idx="781">
                  <c:v>17.578700000000001</c:v>
                </c:pt>
                <c:pt idx="782">
                  <c:v>17.583600000000001</c:v>
                </c:pt>
                <c:pt idx="783">
                  <c:v>17.5884</c:v>
                </c:pt>
                <c:pt idx="784">
                  <c:v>17.5932</c:v>
                </c:pt>
                <c:pt idx="785">
                  <c:v>17.597999999999999</c:v>
                </c:pt>
                <c:pt idx="786">
                  <c:v>17.602599999999999</c:v>
                </c:pt>
                <c:pt idx="787">
                  <c:v>17.606999999999999</c:v>
                </c:pt>
                <c:pt idx="788">
                  <c:v>17.6112</c:v>
                </c:pt>
                <c:pt idx="789">
                  <c:v>17.615099999999998</c:v>
                </c:pt>
                <c:pt idx="790">
                  <c:v>17.618600000000001</c:v>
                </c:pt>
                <c:pt idx="791">
                  <c:v>17.6218</c:v>
                </c:pt>
                <c:pt idx="792">
                  <c:v>17.624600000000001</c:v>
                </c:pt>
                <c:pt idx="793">
                  <c:v>17.626899999999999</c:v>
                </c:pt>
                <c:pt idx="794">
                  <c:v>17.628699999999998</c:v>
                </c:pt>
                <c:pt idx="795">
                  <c:v>17.630099999999999</c:v>
                </c:pt>
                <c:pt idx="796">
                  <c:v>17.630800000000001</c:v>
                </c:pt>
                <c:pt idx="797">
                  <c:v>17.631</c:v>
                </c:pt>
                <c:pt idx="798">
                  <c:v>17.630700000000001</c:v>
                </c:pt>
                <c:pt idx="799">
                  <c:v>17.629799999999999</c:v>
                </c:pt>
                <c:pt idx="800">
                  <c:v>17.628299999999999</c:v>
                </c:pt>
                <c:pt idx="801">
                  <c:v>17.626200000000001</c:v>
                </c:pt>
                <c:pt idx="802">
                  <c:v>17.6236</c:v>
                </c:pt>
                <c:pt idx="803">
                  <c:v>17.6204</c:v>
                </c:pt>
                <c:pt idx="804">
                  <c:v>17.616800000000001</c:v>
                </c:pt>
                <c:pt idx="805">
                  <c:v>17.6126</c:v>
                </c:pt>
                <c:pt idx="806">
                  <c:v>17.6081</c:v>
                </c:pt>
                <c:pt idx="807">
                  <c:v>17.603100000000001</c:v>
                </c:pt>
                <c:pt idx="808">
                  <c:v>17.597799999999999</c:v>
                </c:pt>
                <c:pt idx="809">
                  <c:v>17.592199999999998</c:v>
                </c:pt>
                <c:pt idx="810">
                  <c:v>17.586400000000001</c:v>
                </c:pt>
                <c:pt idx="811">
                  <c:v>17.580400000000001</c:v>
                </c:pt>
                <c:pt idx="812">
                  <c:v>17.574300000000001</c:v>
                </c:pt>
                <c:pt idx="813">
                  <c:v>17.568100000000001</c:v>
                </c:pt>
                <c:pt idx="814">
                  <c:v>17.562000000000001</c:v>
                </c:pt>
                <c:pt idx="815">
                  <c:v>17.555900000000001</c:v>
                </c:pt>
                <c:pt idx="816">
                  <c:v>17.5501</c:v>
                </c:pt>
                <c:pt idx="817">
                  <c:v>17.5444</c:v>
                </c:pt>
                <c:pt idx="818">
                  <c:v>17.538900000000002</c:v>
                </c:pt>
                <c:pt idx="819">
                  <c:v>17.533799999999999</c:v>
                </c:pt>
                <c:pt idx="820">
                  <c:v>17.5291</c:v>
                </c:pt>
                <c:pt idx="821">
                  <c:v>17.524699999999999</c:v>
                </c:pt>
                <c:pt idx="822">
                  <c:v>17.520800000000001</c:v>
                </c:pt>
                <c:pt idx="823">
                  <c:v>17.517199999999999</c:v>
                </c:pt>
                <c:pt idx="824">
                  <c:v>17.514099999999999</c:v>
                </c:pt>
                <c:pt idx="825">
                  <c:v>17.511600000000001</c:v>
                </c:pt>
                <c:pt idx="826">
                  <c:v>17.509499999999999</c:v>
                </c:pt>
                <c:pt idx="827">
                  <c:v>17.507999999999999</c:v>
                </c:pt>
                <c:pt idx="828">
                  <c:v>17.507000000000001</c:v>
                </c:pt>
                <c:pt idx="829">
                  <c:v>17.506599999999999</c:v>
                </c:pt>
                <c:pt idx="830">
                  <c:v>17.506799999999998</c:v>
                </c:pt>
                <c:pt idx="831">
                  <c:v>17.5075</c:v>
                </c:pt>
                <c:pt idx="832">
                  <c:v>17.508700000000001</c:v>
                </c:pt>
                <c:pt idx="833">
                  <c:v>17.510400000000001</c:v>
                </c:pt>
                <c:pt idx="834">
                  <c:v>17.512599999999999</c:v>
                </c:pt>
                <c:pt idx="835">
                  <c:v>17.5153</c:v>
                </c:pt>
                <c:pt idx="836">
                  <c:v>17.5183</c:v>
                </c:pt>
                <c:pt idx="837">
                  <c:v>17.521699999999999</c:v>
                </c:pt>
                <c:pt idx="838">
                  <c:v>17.525400000000001</c:v>
                </c:pt>
                <c:pt idx="839">
                  <c:v>17.529299999999999</c:v>
                </c:pt>
                <c:pt idx="840">
                  <c:v>17.5335</c:v>
                </c:pt>
                <c:pt idx="841">
                  <c:v>17.537700000000001</c:v>
                </c:pt>
                <c:pt idx="842">
                  <c:v>17.542100000000001</c:v>
                </c:pt>
                <c:pt idx="843">
                  <c:v>17.546399999999998</c:v>
                </c:pt>
                <c:pt idx="844">
                  <c:v>17.550699999999999</c:v>
                </c:pt>
                <c:pt idx="845">
                  <c:v>17.5549</c:v>
                </c:pt>
                <c:pt idx="846">
                  <c:v>17.558900000000001</c:v>
                </c:pt>
                <c:pt idx="847">
                  <c:v>17.5627</c:v>
                </c:pt>
                <c:pt idx="848">
                  <c:v>17.566199999999998</c:v>
                </c:pt>
                <c:pt idx="849">
                  <c:v>17.569400000000002</c:v>
                </c:pt>
                <c:pt idx="850">
                  <c:v>17.572199999999999</c:v>
                </c:pt>
                <c:pt idx="851">
                  <c:v>17.5745</c:v>
                </c:pt>
                <c:pt idx="852">
                  <c:v>17.5763</c:v>
                </c:pt>
                <c:pt idx="853">
                  <c:v>17.5776</c:v>
                </c:pt>
                <c:pt idx="854">
                  <c:v>17.578299999999999</c:v>
                </c:pt>
                <c:pt idx="855">
                  <c:v>17.578499999999998</c:v>
                </c:pt>
                <c:pt idx="856">
                  <c:v>17.577999999999999</c:v>
                </c:pt>
                <c:pt idx="857">
                  <c:v>17.576799999999999</c:v>
                </c:pt>
                <c:pt idx="858">
                  <c:v>17.574999999999999</c:v>
                </c:pt>
                <c:pt idx="859">
                  <c:v>17.572600000000001</c:v>
                </c:pt>
                <c:pt idx="860">
                  <c:v>17.569500000000001</c:v>
                </c:pt>
                <c:pt idx="861">
                  <c:v>17.565799999999999</c:v>
                </c:pt>
                <c:pt idx="862">
                  <c:v>17.561399999999999</c:v>
                </c:pt>
                <c:pt idx="863">
                  <c:v>17.5564</c:v>
                </c:pt>
                <c:pt idx="864">
                  <c:v>17.550799999999999</c:v>
                </c:pt>
                <c:pt idx="865">
                  <c:v>17.544699999999999</c:v>
                </c:pt>
                <c:pt idx="866">
                  <c:v>17.538</c:v>
                </c:pt>
                <c:pt idx="867">
                  <c:v>17.530799999999999</c:v>
                </c:pt>
                <c:pt idx="868">
                  <c:v>17.523199999999999</c:v>
                </c:pt>
                <c:pt idx="869">
                  <c:v>17.5152</c:v>
                </c:pt>
                <c:pt idx="870">
                  <c:v>17.506900000000002</c:v>
                </c:pt>
                <c:pt idx="871">
                  <c:v>17.4983</c:v>
                </c:pt>
                <c:pt idx="872">
                  <c:v>17.4895</c:v>
                </c:pt>
                <c:pt idx="873">
                  <c:v>17.480399999999999</c:v>
                </c:pt>
                <c:pt idx="874">
                  <c:v>17.471299999999999</c:v>
                </c:pt>
                <c:pt idx="875">
                  <c:v>17.462199999999999</c:v>
                </c:pt>
                <c:pt idx="876">
                  <c:v>17.452999999999999</c:v>
                </c:pt>
                <c:pt idx="877">
                  <c:v>17.443899999999999</c:v>
                </c:pt>
                <c:pt idx="878">
                  <c:v>17.434999999999999</c:v>
                </c:pt>
                <c:pt idx="879">
                  <c:v>17.426300000000001</c:v>
                </c:pt>
                <c:pt idx="880">
                  <c:v>17.4178</c:v>
                </c:pt>
                <c:pt idx="881">
                  <c:v>17.409700000000001</c:v>
                </c:pt>
                <c:pt idx="882">
                  <c:v>17.401900000000001</c:v>
                </c:pt>
                <c:pt idx="883">
                  <c:v>17.394600000000001</c:v>
                </c:pt>
                <c:pt idx="884">
                  <c:v>17.387699999999999</c:v>
                </c:pt>
                <c:pt idx="885">
                  <c:v>17.3813</c:v>
                </c:pt>
                <c:pt idx="886">
                  <c:v>17.375499999999999</c:v>
                </c:pt>
                <c:pt idx="887">
                  <c:v>17.3703</c:v>
                </c:pt>
                <c:pt idx="888">
                  <c:v>17.365600000000001</c:v>
                </c:pt>
                <c:pt idx="889">
                  <c:v>17.361599999999999</c:v>
                </c:pt>
                <c:pt idx="890">
                  <c:v>17.3583</c:v>
                </c:pt>
                <c:pt idx="891">
                  <c:v>17.355599999999999</c:v>
                </c:pt>
                <c:pt idx="892">
                  <c:v>17.3536</c:v>
                </c:pt>
                <c:pt idx="893">
                  <c:v>17.3522</c:v>
                </c:pt>
                <c:pt idx="894">
                  <c:v>17.351600000000001</c:v>
                </c:pt>
                <c:pt idx="895">
                  <c:v>17.351500000000001</c:v>
                </c:pt>
                <c:pt idx="896">
                  <c:v>17.3521</c:v>
                </c:pt>
                <c:pt idx="897">
                  <c:v>17.353400000000001</c:v>
                </c:pt>
                <c:pt idx="898">
                  <c:v>17.3552</c:v>
                </c:pt>
                <c:pt idx="899">
                  <c:v>17.357500000000002</c:v>
                </c:pt>
                <c:pt idx="900">
                  <c:v>17.360399999999998</c:v>
                </c:pt>
                <c:pt idx="901">
                  <c:v>17.363700000000001</c:v>
                </c:pt>
                <c:pt idx="902">
                  <c:v>17.3675</c:v>
                </c:pt>
                <c:pt idx="903">
                  <c:v>17.371700000000001</c:v>
                </c:pt>
                <c:pt idx="904">
                  <c:v>17.376200000000001</c:v>
                </c:pt>
                <c:pt idx="905">
                  <c:v>17.3809</c:v>
                </c:pt>
                <c:pt idx="906">
                  <c:v>17.385999999999999</c:v>
                </c:pt>
                <c:pt idx="907">
                  <c:v>17.391200000000001</c:v>
                </c:pt>
                <c:pt idx="908">
                  <c:v>17.3965</c:v>
                </c:pt>
                <c:pt idx="909">
                  <c:v>17.401900000000001</c:v>
                </c:pt>
                <c:pt idx="910">
                  <c:v>17.407399999999999</c:v>
                </c:pt>
                <c:pt idx="911">
                  <c:v>17.412800000000001</c:v>
                </c:pt>
                <c:pt idx="912">
                  <c:v>17.418199999999999</c:v>
                </c:pt>
                <c:pt idx="913">
                  <c:v>17.423500000000001</c:v>
                </c:pt>
                <c:pt idx="914">
                  <c:v>17.428599999999999</c:v>
                </c:pt>
                <c:pt idx="915">
                  <c:v>17.433499999999999</c:v>
                </c:pt>
                <c:pt idx="916">
                  <c:v>17.438199999999998</c:v>
                </c:pt>
                <c:pt idx="917">
                  <c:v>17.442699999999999</c:v>
                </c:pt>
                <c:pt idx="918">
                  <c:v>17.446899999999999</c:v>
                </c:pt>
                <c:pt idx="919">
                  <c:v>17.450800000000001</c:v>
                </c:pt>
                <c:pt idx="920">
                  <c:v>17.4543</c:v>
                </c:pt>
                <c:pt idx="921">
                  <c:v>17.457599999999999</c:v>
                </c:pt>
                <c:pt idx="922">
                  <c:v>17.4605</c:v>
                </c:pt>
                <c:pt idx="923">
                  <c:v>17.463000000000001</c:v>
                </c:pt>
                <c:pt idx="924">
                  <c:v>17.465199999999999</c:v>
                </c:pt>
                <c:pt idx="925">
                  <c:v>17.467099999999999</c:v>
                </c:pt>
                <c:pt idx="926">
                  <c:v>17.468599999999999</c:v>
                </c:pt>
                <c:pt idx="927">
                  <c:v>17.4697</c:v>
                </c:pt>
                <c:pt idx="928">
                  <c:v>17.470500000000001</c:v>
                </c:pt>
                <c:pt idx="929">
                  <c:v>17.471</c:v>
                </c:pt>
                <c:pt idx="930">
                  <c:v>17.4711</c:v>
                </c:pt>
                <c:pt idx="931">
                  <c:v>17.471</c:v>
                </c:pt>
                <c:pt idx="932">
                  <c:v>17.470600000000001</c:v>
                </c:pt>
                <c:pt idx="933">
                  <c:v>17.469799999999999</c:v>
                </c:pt>
                <c:pt idx="934">
                  <c:v>17.468900000000001</c:v>
                </c:pt>
                <c:pt idx="935">
                  <c:v>17.467600000000001</c:v>
                </c:pt>
                <c:pt idx="936">
                  <c:v>17.466200000000001</c:v>
                </c:pt>
                <c:pt idx="937">
                  <c:v>17.464500000000001</c:v>
                </c:pt>
                <c:pt idx="938">
                  <c:v>17.462700000000002</c:v>
                </c:pt>
                <c:pt idx="939">
                  <c:v>17.460599999999999</c:v>
                </c:pt>
                <c:pt idx="940">
                  <c:v>17.458400000000001</c:v>
                </c:pt>
                <c:pt idx="941">
                  <c:v>17.456</c:v>
                </c:pt>
                <c:pt idx="942">
                  <c:v>17.453499999999998</c:v>
                </c:pt>
                <c:pt idx="943">
                  <c:v>17.450900000000001</c:v>
                </c:pt>
                <c:pt idx="944">
                  <c:v>17.4482</c:v>
                </c:pt>
                <c:pt idx="945">
                  <c:v>17.445399999999999</c:v>
                </c:pt>
                <c:pt idx="946">
                  <c:v>17.442499999999999</c:v>
                </c:pt>
                <c:pt idx="947">
                  <c:v>17.439499999999999</c:v>
                </c:pt>
                <c:pt idx="948">
                  <c:v>17.436499999999999</c:v>
                </c:pt>
                <c:pt idx="949">
                  <c:v>17.433499999999999</c:v>
                </c:pt>
                <c:pt idx="950">
                  <c:v>17.430399999999999</c:v>
                </c:pt>
                <c:pt idx="951">
                  <c:v>17.427399999999999</c:v>
                </c:pt>
                <c:pt idx="952">
                  <c:v>17.424299999999999</c:v>
                </c:pt>
                <c:pt idx="953">
                  <c:v>17.421299999999999</c:v>
                </c:pt>
                <c:pt idx="954">
                  <c:v>17.418299999999999</c:v>
                </c:pt>
                <c:pt idx="955">
                  <c:v>17.415399999999998</c:v>
                </c:pt>
                <c:pt idx="956">
                  <c:v>17.412500000000001</c:v>
                </c:pt>
                <c:pt idx="957">
                  <c:v>17.409700000000001</c:v>
                </c:pt>
                <c:pt idx="958">
                  <c:v>17.4071</c:v>
                </c:pt>
                <c:pt idx="959">
                  <c:v>17.404599999999999</c:v>
                </c:pt>
                <c:pt idx="960">
                  <c:v>17.402200000000001</c:v>
                </c:pt>
                <c:pt idx="961">
                  <c:v>17.400099999999998</c:v>
                </c:pt>
                <c:pt idx="962">
                  <c:v>17.398099999999999</c:v>
                </c:pt>
                <c:pt idx="963">
                  <c:v>17.3963</c:v>
                </c:pt>
                <c:pt idx="964">
                  <c:v>17.3948</c:v>
                </c:pt>
                <c:pt idx="965">
                  <c:v>17.393599999999999</c:v>
                </c:pt>
                <c:pt idx="966">
                  <c:v>17.392600000000002</c:v>
                </c:pt>
                <c:pt idx="967">
                  <c:v>17.3919</c:v>
                </c:pt>
                <c:pt idx="968">
                  <c:v>17.3916</c:v>
                </c:pt>
                <c:pt idx="969">
                  <c:v>17.3916</c:v>
                </c:pt>
                <c:pt idx="970">
                  <c:v>17.391999999999999</c:v>
                </c:pt>
                <c:pt idx="971">
                  <c:v>17.392800000000001</c:v>
                </c:pt>
                <c:pt idx="972">
                  <c:v>17.393899999999999</c:v>
                </c:pt>
                <c:pt idx="973">
                  <c:v>17.395399999999999</c:v>
                </c:pt>
                <c:pt idx="974">
                  <c:v>17.397400000000001</c:v>
                </c:pt>
                <c:pt idx="975">
                  <c:v>17.399699999999999</c:v>
                </c:pt>
                <c:pt idx="976">
                  <c:v>17.4024</c:v>
                </c:pt>
                <c:pt idx="977">
                  <c:v>17.4054</c:v>
                </c:pt>
                <c:pt idx="978">
                  <c:v>17.408899999999999</c:v>
                </c:pt>
                <c:pt idx="979">
                  <c:v>17.412700000000001</c:v>
                </c:pt>
                <c:pt idx="980">
                  <c:v>17.417000000000002</c:v>
                </c:pt>
                <c:pt idx="981">
                  <c:v>17.421500000000002</c:v>
                </c:pt>
                <c:pt idx="982">
                  <c:v>17.426400000000001</c:v>
                </c:pt>
                <c:pt idx="983">
                  <c:v>17.4316</c:v>
                </c:pt>
                <c:pt idx="984">
                  <c:v>17.437100000000001</c:v>
                </c:pt>
                <c:pt idx="985">
                  <c:v>17.442799999999998</c:v>
                </c:pt>
                <c:pt idx="986">
                  <c:v>17.448799999999999</c:v>
                </c:pt>
                <c:pt idx="987">
                  <c:v>17.454999999999998</c:v>
                </c:pt>
                <c:pt idx="988">
                  <c:v>17.461400000000001</c:v>
                </c:pt>
                <c:pt idx="989">
                  <c:v>17.4679</c:v>
                </c:pt>
                <c:pt idx="990">
                  <c:v>17.474499999999999</c:v>
                </c:pt>
                <c:pt idx="991">
                  <c:v>17.481200000000001</c:v>
                </c:pt>
                <c:pt idx="992">
                  <c:v>17.4879</c:v>
                </c:pt>
                <c:pt idx="993">
                  <c:v>17.494700000000002</c:v>
                </c:pt>
                <c:pt idx="994">
                  <c:v>17.5014</c:v>
                </c:pt>
                <c:pt idx="995">
                  <c:v>17.507999999999999</c:v>
                </c:pt>
                <c:pt idx="996">
                  <c:v>17.514600000000002</c:v>
                </c:pt>
                <c:pt idx="997">
                  <c:v>17.521000000000001</c:v>
                </c:pt>
                <c:pt idx="998">
                  <c:v>17.527200000000001</c:v>
                </c:pt>
                <c:pt idx="999">
                  <c:v>17.533200000000001</c:v>
                </c:pt>
                <c:pt idx="1000">
                  <c:v>17.539000000000001</c:v>
                </c:pt>
                <c:pt idx="1001">
                  <c:v>17.544499999999999</c:v>
                </c:pt>
                <c:pt idx="1002">
                  <c:v>17.549600000000002</c:v>
                </c:pt>
                <c:pt idx="1003">
                  <c:v>17.554400000000001</c:v>
                </c:pt>
                <c:pt idx="1004">
                  <c:v>17.558900000000001</c:v>
                </c:pt>
                <c:pt idx="1005">
                  <c:v>17.562899999999999</c:v>
                </c:pt>
                <c:pt idx="1006">
                  <c:v>17.566400000000002</c:v>
                </c:pt>
                <c:pt idx="1007">
                  <c:v>17.569500000000001</c:v>
                </c:pt>
                <c:pt idx="1008">
                  <c:v>17.572099999999999</c:v>
                </c:pt>
                <c:pt idx="1009">
                  <c:v>17.574100000000001</c:v>
                </c:pt>
                <c:pt idx="1010">
                  <c:v>17.575600000000001</c:v>
                </c:pt>
                <c:pt idx="1011">
                  <c:v>17.5764</c:v>
                </c:pt>
                <c:pt idx="1012">
                  <c:v>17.576599999999999</c:v>
                </c:pt>
                <c:pt idx="1013">
                  <c:v>17.5762</c:v>
                </c:pt>
                <c:pt idx="1014">
                  <c:v>17.574999999999999</c:v>
                </c:pt>
                <c:pt idx="1015">
                  <c:v>17.5731</c:v>
                </c:pt>
                <c:pt idx="1016">
                  <c:v>17.570399999999999</c:v>
                </c:pt>
                <c:pt idx="1017">
                  <c:v>17.5669</c:v>
                </c:pt>
                <c:pt idx="1018">
                  <c:v>17.5626</c:v>
                </c:pt>
                <c:pt idx="1019">
                  <c:v>17.557400000000001</c:v>
                </c:pt>
                <c:pt idx="1020">
                  <c:v>17.551300000000001</c:v>
                </c:pt>
                <c:pt idx="1021">
                  <c:v>17.5442</c:v>
                </c:pt>
                <c:pt idx="1022">
                  <c:v>17.536200000000001</c:v>
                </c:pt>
                <c:pt idx="1023">
                  <c:v>17.527200000000001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E7-452A-A4FB-C26ED48F9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7696"/>
        <c:axId val="972378088"/>
      </c:lineChart>
      <c:catAx>
        <c:axId val="972377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8088"/>
        <c:crosses val="autoZero"/>
        <c:auto val="1"/>
        <c:lblAlgn val="ctr"/>
        <c:lblOffset val="100"/>
        <c:noMultiLvlLbl val="0"/>
      </c:catAx>
      <c:valAx>
        <c:axId val="972378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91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2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8f88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8f88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611" y="449070"/>
            <a:ext cx="11360800" cy="273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193617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5774A-818B-C80D-BA58-33B3107BD93B}"/>
              </a:ext>
            </a:extLst>
          </p:cNvPr>
          <p:cNvSpPr/>
          <p:nvPr userDrawn="1"/>
        </p:nvSpPr>
        <p:spPr>
          <a:xfrm>
            <a:off x="0" y="908759"/>
            <a:ext cx="12192000" cy="638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73616" y="692100"/>
            <a:ext cx="9244768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latin typeface="Aptos" panose="020B0004020202020204" pitchFamily="34" charset="0"/>
              </a:rPr>
              <a:t>Interval-based approaches for time series machine learning</a:t>
            </a:r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85590" y="4479844"/>
            <a:ext cx="9884228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Matthew Middlehurst</a:t>
            </a:r>
          </a:p>
          <a:p>
            <a:endParaRPr lang="sv-SE" sz="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M.B.Middlehurst@soton.ac.uk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385590" y="5649844"/>
            <a:ext cx="9269747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School of Electronics and Computer Science (ECS)</a:t>
            </a:r>
          </a:p>
          <a:p>
            <a:r>
              <a:rPr lang="en" sz="2000" dirty="0">
                <a:solidFill>
                  <a:schemeClr val="tx1"/>
                </a:solidFill>
                <a:latin typeface="Aptos" panose="020B0004020202020204" pitchFamily="34" charset="0"/>
              </a:rPr>
              <a:t>University of Southampton (Soton)                </a:t>
            </a:r>
            <a:endParaRPr lang="en-US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ACD49-DF2E-22FB-44A7-7B1EBEAAF92F}"/>
              </a:ext>
            </a:extLst>
          </p:cNvPr>
          <p:cNvSpPr txBox="1"/>
          <p:nvPr/>
        </p:nvSpPr>
        <p:spPr>
          <a:xfrm>
            <a:off x="5871039" y="0"/>
            <a:ext cx="6320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ptos" panose="020B0004020202020204" pitchFamily="34" charset="0"/>
              </a:rPr>
              <a:t>KDD 2024 Workshop</a:t>
            </a:r>
          </a:p>
          <a:p>
            <a:pPr algn="r"/>
            <a:r>
              <a:rPr lang="en-US" sz="1600" dirty="0">
                <a:latin typeface="Aptos" panose="020B0004020202020204" pitchFamily="34" charset="0"/>
              </a:rPr>
              <a:t>A Hands-on Introduction to Time Series Classification and Regression</a:t>
            </a:r>
            <a:endParaRPr lang="en-AU" sz="16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0D959-BA51-562A-38DD-A85DBF70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Subsampling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7BFA4-F901-4D60-0BBC-399FC4FD52DB}"/>
              </a:ext>
            </a:extLst>
          </p:cNvPr>
          <p:cNvSpPr/>
          <p:nvPr/>
        </p:nvSpPr>
        <p:spPr>
          <a:xfrm>
            <a:off x="1089485" y="2369842"/>
            <a:ext cx="4579795" cy="3000502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C89DF-E279-6810-EAE0-DB0E6354F039}"/>
              </a:ext>
            </a:extLst>
          </p:cNvPr>
          <p:cNvSpPr/>
          <p:nvPr/>
        </p:nvSpPr>
        <p:spPr>
          <a:xfrm>
            <a:off x="6443202" y="2396344"/>
            <a:ext cx="4579794" cy="3000502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463D326-A707-6561-72A7-32DDAD2BB6F1}"/>
              </a:ext>
            </a:extLst>
          </p:cNvPr>
          <p:cNvSpPr txBox="1">
            <a:spLocks/>
          </p:cNvSpPr>
          <p:nvPr/>
        </p:nvSpPr>
        <p:spPr>
          <a:xfrm>
            <a:off x="1089485" y="5424790"/>
            <a:ext cx="4579795" cy="1071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dirty="0">
                <a:latin typeface="Aptos" panose="020B0004020202020204" pitchFamily="34" charset="0"/>
              </a:rPr>
              <a:t>Select 8 random attributes per tree.</a:t>
            </a:r>
          </a:p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A1B9867-5B23-5869-B914-7D3C73735811}"/>
              </a:ext>
            </a:extLst>
          </p:cNvPr>
          <p:cNvSpPr txBox="1">
            <a:spLocks/>
          </p:cNvSpPr>
          <p:nvPr/>
        </p:nvSpPr>
        <p:spPr>
          <a:xfrm>
            <a:off x="6424913" y="5424789"/>
            <a:ext cx="4579795" cy="122061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dirty="0">
                <a:latin typeface="Aptos" panose="020B0004020202020204" pitchFamily="34" charset="0"/>
              </a:rPr>
              <a:t>Select a random dimension per interval (if multivariate).</a:t>
            </a:r>
          </a:p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18EF01A-5A7D-0087-0C3B-80409C873A20}"/>
              </a:ext>
            </a:extLst>
          </p:cNvPr>
          <p:cNvSpPr txBox="1">
            <a:spLocks/>
          </p:cNvSpPr>
          <p:nvPr/>
        </p:nvSpPr>
        <p:spPr>
          <a:xfrm>
            <a:off x="6942962" y="2889385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1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FAF46D7-A0F3-40A9-30B1-694282CEA0C7}"/>
              </a:ext>
            </a:extLst>
          </p:cNvPr>
          <p:cNvSpPr txBox="1">
            <a:spLocks/>
          </p:cNvSpPr>
          <p:nvPr/>
        </p:nvSpPr>
        <p:spPr>
          <a:xfrm>
            <a:off x="8948546" y="3419737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Dimension 2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2732FC0-C1A0-1212-4115-EB61151D01DD}"/>
              </a:ext>
            </a:extLst>
          </p:cNvPr>
          <p:cNvSpPr txBox="1">
            <a:spLocks/>
          </p:cNvSpPr>
          <p:nvPr/>
        </p:nvSpPr>
        <p:spPr>
          <a:xfrm>
            <a:off x="6942961" y="3920162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3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F1E1513E-3D2E-1562-35CF-424D7EECD57D}"/>
              </a:ext>
            </a:extLst>
          </p:cNvPr>
          <p:cNvSpPr txBox="1">
            <a:spLocks/>
          </p:cNvSpPr>
          <p:nvPr/>
        </p:nvSpPr>
        <p:spPr>
          <a:xfrm>
            <a:off x="8936083" y="4430938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4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A74754BC-01B3-F9C4-3908-7CE62EA7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9477"/>
              </p:ext>
            </p:extLst>
          </p:nvPr>
        </p:nvGraphicFramePr>
        <p:xfrm>
          <a:off x="1380404" y="2582572"/>
          <a:ext cx="3997955" cy="278777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799591">
                  <a:extLst>
                    <a:ext uri="{9D8B030D-6E8A-4147-A177-3AD203B41FA5}">
                      <a16:colId xmlns:a16="http://schemas.microsoft.com/office/drawing/2014/main" val="3471999123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4018275933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3190346816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1373508455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2755231340"/>
                    </a:ext>
                  </a:extLst>
                </a:gridCol>
              </a:tblGrid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828198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930185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514400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21417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Mean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Stdev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Slope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453520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DC6B4-01F2-AB82-1010-B05EDD97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7043"/>
            <a:ext cx="11360800" cy="988358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Attributes are subsampled per tree for efficiency and to increase the diversity of the ensemble.</a:t>
            </a:r>
          </a:p>
        </p:txBody>
      </p:sp>
    </p:spTree>
    <p:extLst>
      <p:ext uri="{BB962C8B-B14F-4D97-AF65-F5344CB8AC3E}">
        <p14:creationId xmlns:p14="http://schemas.microsoft.com/office/powerpoint/2010/main" val="201906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A18E4D-08F3-3B23-2FDB-9B53A077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7043"/>
            <a:ext cx="11360800" cy="988358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As well as the original series, a periodogram and first order differences series are used to select features. The number of intervals is split between the three representations.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DEF16-F0C2-3332-C142-29FF8AB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Transformations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3834013-A183-7013-3B43-EE49F0C7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9" t="26514" r="10888" b="12773"/>
          <a:stretch/>
        </p:blipFill>
        <p:spPr>
          <a:xfrm flipV="1">
            <a:off x="6728842" y="4522599"/>
            <a:ext cx="4095750" cy="138321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A5A84B-3AC9-8A2A-814A-348548C45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2" t="24448" r="10866" b="13343"/>
          <a:stretch/>
        </p:blipFill>
        <p:spPr>
          <a:xfrm>
            <a:off x="3784853" y="2791232"/>
            <a:ext cx="4095750" cy="13832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60EE9-3D87-571C-DDDB-2B222881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8" t="25344" r="16237" b="19887"/>
          <a:stretch/>
        </p:blipFill>
        <p:spPr>
          <a:xfrm>
            <a:off x="1367408" y="4522599"/>
            <a:ext cx="3810000" cy="1383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18EE3-05AE-4750-1271-C20D78269459}"/>
              </a:ext>
            </a:extLst>
          </p:cNvPr>
          <p:cNvSpPr txBox="1"/>
          <p:nvPr/>
        </p:nvSpPr>
        <p:spPr>
          <a:xfrm>
            <a:off x="2370095" y="5916656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500064"/>
                </a:solidFill>
              </a:rPr>
              <a:t>Power spectrum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7A4DF-0A0A-2BAB-89D2-9263C898422B}"/>
              </a:ext>
            </a:extLst>
          </p:cNvPr>
          <p:cNvSpPr txBox="1"/>
          <p:nvPr/>
        </p:nvSpPr>
        <p:spPr>
          <a:xfrm>
            <a:off x="7526552" y="5875552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500064"/>
                </a:solidFill>
              </a:rPr>
              <a:t>First order differences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AAB33-2F59-C580-3E2B-C048D3F5C4BE}"/>
              </a:ext>
            </a:extLst>
          </p:cNvPr>
          <p:cNvSpPr txBox="1"/>
          <p:nvPr/>
        </p:nvSpPr>
        <p:spPr>
          <a:xfrm>
            <a:off x="5229375" y="4171866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500064"/>
                </a:solidFill>
              </a:rPr>
              <a:t>Base series</a:t>
            </a:r>
          </a:p>
        </p:txBody>
      </p:sp>
    </p:spTree>
    <p:extLst>
      <p:ext uri="{BB962C8B-B14F-4D97-AF65-F5344CB8AC3E}">
        <p14:creationId xmlns:p14="http://schemas.microsoft.com/office/powerpoint/2010/main" val="38340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BDA092-487C-3190-DF9D-E176E28D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0769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Although intervals are randomly selected, the tree estimator can effectively select the most informative subseries features.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89472-7F87-465B-D832-66DFBBB9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Interval Forests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8CEC8C8-FED8-6A3F-2F7F-9DD8946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292457"/>
            <a:ext cx="5142477" cy="445131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AC8AA7-5706-C771-8205-497E5A664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5" b="2636"/>
          <a:stretch/>
        </p:blipFill>
        <p:spPr>
          <a:xfrm>
            <a:off x="5801717" y="3284205"/>
            <a:ext cx="5845379" cy="26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todo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Supervised Time Series Forest (RSTSF)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Cabello, N., </a:t>
            </a:r>
            <a:r>
              <a:rPr lang="en-GB" sz="1400" dirty="0" err="1"/>
              <a:t>Naghizade</a:t>
            </a:r>
            <a:r>
              <a:rPr lang="en-GB" sz="1400" dirty="0"/>
              <a:t>, E., Qi, J. and Kulik, L., 2024. Fast, accurate and explainable time series classification through randomization.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</a:t>
            </a:r>
            <a:r>
              <a:rPr lang="en-GB" sz="1400" i="1" dirty="0"/>
              <a:t>38</a:t>
            </a:r>
            <a:r>
              <a:rPr lang="en-GB" sz="1400" dirty="0"/>
              <a:t>(2), pp.748-811.</a:t>
            </a:r>
          </a:p>
        </p:txBody>
      </p:sp>
    </p:spTree>
    <p:extLst>
      <p:ext uri="{BB962C8B-B14F-4D97-AF65-F5344CB8AC3E}">
        <p14:creationId xmlns:p14="http://schemas.microsoft.com/office/powerpoint/2010/main" val="32211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todo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Dempster, A., Schmidt, D.F. and Webb, G.I., 2024. Quant: A minimalist interval method for time series classification.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pp.1-26.</a:t>
            </a:r>
          </a:p>
        </p:txBody>
      </p:sp>
    </p:spTree>
    <p:extLst>
      <p:ext uri="{BB962C8B-B14F-4D97-AF65-F5344CB8AC3E}">
        <p14:creationId xmlns:p14="http://schemas.microsoft.com/office/powerpoint/2010/main" val="136221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1E7C59-15C1-0A42-3DD1-19BCD51C0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6907C-8461-864A-9EA1-49ED68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Based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89090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24683" y="2085603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Example code</a:t>
            </a:r>
            <a:endParaRPr dirty="0"/>
          </a:p>
        </p:txBody>
      </p:sp>
      <p:sp>
        <p:nvSpPr>
          <p:cNvPr id="3" name="Google Shape;115;p22"/>
          <p:cNvSpPr txBox="1">
            <a:spLocks/>
          </p:cNvSpPr>
          <p:nvPr/>
        </p:nvSpPr>
        <p:spPr>
          <a:xfrm>
            <a:off x="1824683" y="2955837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M.Middlehurst@uea.ac.uk</a:t>
            </a:r>
          </a:p>
        </p:txBody>
      </p:sp>
      <p:sp>
        <p:nvSpPr>
          <p:cNvPr id="5" name="Google Shape;115;p22">
            <a:extLst>
              <a:ext uri="{FF2B5EF4-FFF2-40B4-BE49-F238E27FC236}">
                <a16:creationId xmlns:a16="http://schemas.microsoft.com/office/drawing/2014/main" id="{1250D47F-6A63-CFD6-2F75-371FC0E282DF}"/>
              </a:ext>
            </a:extLst>
          </p:cNvPr>
          <p:cNvSpPr txBox="1">
            <a:spLocks/>
          </p:cNvSpPr>
          <p:nvPr/>
        </p:nvSpPr>
        <p:spPr>
          <a:xfrm>
            <a:off x="1846717" y="3650098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See part5_interval_based.ipynb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1705-7699-4334-A9AD-0071EF17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Feature Extraction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FCF7DA7F-E86E-4D31-B1E7-C46901C27424}"/>
              </a:ext>
            </a:extLst>
          </p:cNvPr>
          <p:cNvSpPr/>
          <p:nvPr/>
        </p:nvSpPr>
        <p:spPr>
          <a:xfrm rot="21446773">
            <a:off x="1704703" y="2165688"/>
            <a:ext cx="7856792" cy="1092842"/>
          </a:xfrm>
          <a:custGeom>
            <a:avLst/>
            <a:gdLst>
              <a:gd name="connsiteX0" fmla="*/ 0 w 4214191"/>
              <a:gd name="connsiteY0" fmla="*/ 2346183 h 2671025"/>
              <a:gd name="connsiteX1" fmla="*/ 1113183 w 4214191"/>
              <a:gd name="connsiteY1" fmla="*/ 549 h 2671025"/>
              <a:gd name="connsiteX2" fmla="*/ 2206487 w 4214191"/>
              <a:gd name="connsiteY2" fmla="*/ 2525088 h 2671025"/>
              <a:gd name="connsiteX3" fmla="*/ 4214191 w 4214191"/>
              <a:gd name="connsiteY3" fmla="*/ 2147401 h 267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191" h="2671025">
                <a:moveTo>
                  <a:pt x="0" y="2346183"/>
                </a:moveTo>
                <a:cubicBezTo>
                  <a:pt x="372717" y="1158457"/>
                  <a:pt x="745435" y="-29268"/>
                  <a:pt x="1113183" y="549"/>
                </a:cubicBezTo>
                <a:cubicBezTo>
                  <a:pt x="1480931" y="30366"/>
                  <a:pt x="1689652" y="2167279"/>
                  <a:pt x="2206487" y="2525088"/>
                </a:cubicBezTo>
                <a:cubicBezTo>
                  <a:pt x="2723322" y="2882897"/>
                  <a:pt x="3468756" y="2515149"/>
                  <a:pt x="4214191" y="2147401"/>
                </a:cubicBezTo>
              </a:path>
            </a:pathLst>
          </a:custGeom>
          <a:ln w="63500" cap="rnd">
            <a:solidFill>
              <a:srgbClr val="0070C0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929993-C9A8-4B1A-974D-DE88F085616D}"/>
              </a:ext>
            </a:extLst>
          </p:cNvPr>
          <p:cNvGrpSpPr/>
          <p:nvPr/>
        </p:nvGrpSpPr>
        <p:grpSpPr>
          <a:xfrm>
            <a:off x="1662354" y="2055133"/>
            <a:ext cx="8655695" cy="1882261"/>
            <a:chOff x="844159" y="1300480"/>
            <a:chExt cx="6962071" cy="13622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7083DB-2D09-46B3-8CA2-786B8D340770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176A800-1AEF-4427-AF43-E910DEF1039D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DC4D73-B80E-4034-B73D-5797E0BFC10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F9BF5C2-00AD-4DB8-8476-86C3C935B8AD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ED3FAC-2D16-4AB5-8951-4DCB9A84E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5D81F4-508B-4194-BA92-6E39ED691E3B}"/>
              </a:ext>
            </a:extLst>
          </p:cNvPr>
          <p:cNvCxnSpPr>
            <a:cxnSpLocks/>
          </p:cNvCxnSpPr>
          <p:nvPr/>
        </p:nvCxnSpPr>
        <p:spPr>
          <a:xfrm flipV="1">
            <a:off x="1889759" y="1781877"/>
            <a:ext cx="7646838" cy="29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FA8ABA-5AAE-49CB-BB1D-7C5ED293A8FD}"/>
              </a:ext>
            </a:extLst>
          </p:cNvPr>
          <p:cNvCxnSpPr>
            <a:cxnSpLocks/>
          </p:cNvCxnSpPr>
          <p:nvPr/>
        </p:nvCxnSpPr>
        <p:spPr>
          <a:xfrm>
            <a:off x="1900981" y="1840490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37FBE2-16A7-40AA-BBE3-6C86F122AE0D}"/>
              </a:ext>
            </a:extLst>
          </p:cNvPr>
          <p:cNvCxnSpPr>
            <a:cxnSpLocks/>
          </p:cNvCxnSpPr>
          <p:nvPr/>
        </p:nvCxnSpPr>
        <p:spPr>
          <a:xfrm>
            <a:off x="9536597" y="1781877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E6855A-C78B-482C-AD50-E4B4BF94C534}"/>
              </a:ext>
            </a:extLst>
          </p:cNvPr>
          <p:cNvSpPr txBox="1">
            <a:spLocks/>
          </p:cNvSpPr>
          <p:nvPr/>
        </p:nvSpPr>
        <p:spPr>
          <a:xfrm>
            <a:off x="4311053" y="1473767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16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09500B-4863-4084-A5FE-20B18A144B70}"/>
              </a:ext>
            </a:extLst>
          </p:cNvPr>
          <p:cNvSpPr txBox="1">
            <a:spLocks/>
          </p:cNvSpPr>
          <p:nvPr/>
        </p:nvSpPr>
        <p:spPr>
          <a:xfrm>
            <a:off x="2354503" y="186489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11436C0-238C-4AA2-8BFC-CF624AC87AE7}"/>
              </a:ext>
            </a:extLst>
          </p:cNvPr>
          <p:cNvSpPr txBox="1">
            <a:spLocks/>
          </p:cNvSpPr>
          <p:nvPr/>
        </p:nvSpPr>
        <p:spPr>
          <a:xfrm>
            <a:off x="2351059" y="2526323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1B748DD-F355-4CAF-BE25-F0A4CA53332A}"/>
              </a:ext>
            </a:extLst>
          </p:cNvPr>
          <p:cNvSpPr txBox="1">
            <a:spLocks/>
          </p:cNvSpPr>
          <p:nvPr/>
        </p:nvSpPr>
        <p:spPr>
          <a:xfrm>
            <a:off x="5270886" y="1923775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6BFAD6-DE96-4B17-9026-A13850928315}"/>
              </a:ext>
            </a:extLst>
          </p:cNvPr>
          <p:cNvSpPr txBox="1">
            <a:spLocks/>
          </p:cNvSpPr>
          <p:nvPr/>
        </p:nvSpPr>
        <p:spPr>
          <a:xfrm>
            <a:off x="5267442" y="258520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90E36D-A399-7711-8663-8D3D8AC5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5557"/>
              </p:ext>
            </p:extLst>
          </p:nvPr>
        </p:nvGraphicFramePr>
        <p:xfrm>
          <a:off x="2856688" y="4802867"/>
          <a:ext cx="5688594" cy="167640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948099">
                  <a:extLst>
                    <a:ext uri="{9D8B030D-6E8A-4147-A177-3AD203B41FA5}">
                      <a16:colId xmlns:a16="http://schemas.microsoft.com/office/drawing/2014/main" val="352541253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77920496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3388869136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670653653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515056694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2215800978"/>
                    </a:ext>
                  </a:extLst>
                </a:gridCol>
              </a:tblGrid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25% 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rgbClr val="FF873C"/>
                          </a:solidFill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19577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8349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8771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488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49073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0B0E46E5-FA08-56DD-98A2-23D4FBD2E645}"/>
              </a:ext>
            </a:extLst>
          </p:cNvPr>
          <p:cNvSpPr/>
          <p:nvPr/>
        </p:nvSpPr>
        <p:spPr>
          <a:xfrm>
            <a:off x="5700985" y="4201285"/>
            <a:ext cx="182880" cy="291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5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B317-2002-8CA7-23EE-3949534F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3C807-6CC3-CCBC-6C90-65A8DB54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59" y="1484757"/>
            <a:ext cx="10042002" cy="48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5CA04-69D7-0D2A-0A00-1F9B0195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Intervals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0AF3D8-17DE-997D-EA8B-2B89C0F93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900843"/>
              </p:ext>
            </p:extLst>
          </p:nvPr>
        </p:nvGraphicFramePr>
        <p:xfrm>
          <a:off x="6961908" y="2548724"/>
          <a:ext cx="3367423" cy="3792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F2BF7D6-B6CB-0D15-4858-9FAFB5CF43C3}"/>
              </a:ext>
            </a:extLst>
          </p:cNvPr>
          <p:cNvSpPr/>
          <p:nvPr/>
        </p:nvSpPr>
        <p:spPr bwMode="auto">
          <a:xfrm>
            <a:off x="8935444" y="2485882"/>
            <a:ext cx="840259" cy="3921281"/>
          </a:xfrm>
          <a:prstGeom prst="rect">
            <a:avLst/>
          </a:prstGeom>
          <a:noFill/>
          <a:ln w="28575" cap="flat" cmpd="sng" algn="ctr">
            <a:solidFill>
              <a:srgbClr val="50006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9921D-4596-5719-4B92-7C5E4F00FD98}"/>
              </a:ext>
            </a:extLst>
          </p:cNvPr>
          <p:cNvSpPr/>
          <p:nvPr/>
        </p:nvSpPr>
        <p:spPr bwMode="auto">
          <a:xfrm>
            <a:off x="7606125" y="2465100"/>
            <a:ext cx="553853" cy="3921281"/>
          </a:xfrm>
          <a:prstGeom prst="rect">
            <a:avLst/>
          </a:prstGeom>
          <a:noFill/>
          <a:ln w="28575" cap="flat" cmpd="sng" algn="ctr">
            <a:solidFill>
              <a:srgbClr val="50006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122086-92CF-017F-6F5E-69BE5212E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"/>
          <a:stretch/>
        </p:blipFill>
        <p:spPr>
          <a:xfrm>
            <a:off x="680569" y="2589791"/>
            <a:ext cx="4748682" cy="346124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18FB695-B7BA-73F0-5864-4B3D7347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553" y="1392813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Select multiple time interval subseries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21F5004-8719-F7AF-A902-22DD7BFA05E3}"/>
              </a:ext>
            </a:extLst>
          </p:cNvPr>
          <p:cNvSpPr txBox="1">
            <a:spLocks/>
          </p:cNvSpPr>
          <p:nvPr/>
        </p:nvSpPr>
        <p:spPr>
          <a:xfrm>
            <a:off x="6096000" y="1392813"/>
            <a:ext cx="568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These selected intervals are at the same timepoints for all series</a:t>
            </a:r>
          </a:p>
        </p:txBody>
      </p:sp>
    </p:spTree>
    <p:extLst>
      <p:ext uri="{BB962C8B-B14F-4D97-AF65-F5344CB8AC3E}">
        <p14:creationId xmlns:p14="http://schemas.microsoft.com/office/powerpoint/2010/main" val="426313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9F78A2-7C02-C952-9E5C-4989589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Intervals?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B026C1-A18F-5ED5-05D2-F4D640F6B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5" b="2636"/>
          <a:stretch/>
        </p:blipFill>
        <p:spPr>
          <a:xfrm>
            <a:off x="1070263" y="1745674"/>
            <a:ext cx="9716330" cy="44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3F5C9-B819-BD90-021B-F356D87D9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While there are many interval-based approaches, we will focus on four: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Time Series Forest (TSF)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Diverse Representation Canonical Interval Forest (</a:t>
            </a:r>
            <a:r>
              <a:rPr lang="en-GB" sz="2000" dirty="0" err="1"/>
              <a:t>DrCIF</a:t>
            </a:r>
            <a:r>
              <a:rPr lang="en-GB" sz="2000" dirty="0"/>
              <a:t>)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Random Supervised Time Series Forest (RSTSF)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QUANT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822E3-B494-4C90-9DA3-72FBB132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Interval-based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334761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Ensemble of trees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Randomly selects intervals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One of the earliest interval-based approaches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Forest (TSF)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67F5909-70CA-22E3-9FA8-1D823D4B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90" y="1256078"/>
            <a:ext cx="4872132" cy="465893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Deng, H., </a:t>
            </a:r>
            <a:r>
              <a:rPr lang="en-GB" sz="1400" dirty="0" err="1"/>
              <a:t>Runger</a:t>
            </a:r>
            <a:r>
              <a:rPr lang="en-GB" sz="1400" dirty="0"/>
              <a:t>, G., </a:t>
            </a:r>
            <a:r>
              <a:rPr lang="en-GB" sz="1400" dirty="0" err="1"/>
              <a:t>Tuv</a:t>
            </a:r>
            <a:r>
              <a:rPr lang="en-GB" sz="1400" dirty="0"/>
              <a:t>, E. and Vladimir, M., 2013. A time series forest for classification and feature extraction. </a:t>
            </a:r>
            <a:r>
              <a:rPr lang="en-GB" sz="1400" i="1" dirty="0"/>
              <a:t>Information Sciences</a:t>
            </a:r>
            <a:r>
              <a:rPr lang="en-GB" sz="1400" dirty="0"/>
              <a:t>, </a:t>
            </a:r>
            <a:r>
              <a:rPr lang="en-GB" sz="1400" i="1" dirty="0"/>
              <a:t>239</a:t>
            </a:r>
            <a:r>
              <a:rPr lang="en-GB" sz="1400" dirty="0"/>
              <a:t>, pp.142-153.</a:t>
            </a:r>
          </a:p>
        </p:txBody>
      </p:sp>
    </p:spTree>
    <p:extLst>
      <p:ext uri="{BB962C8B-B14F-4D97-AF65-F5344CB8AC3E}">
        <p14:creationId xmlns:p14="http://schemas.microsoft.com/office/powerpoint/2010/main" val="364967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81014-8EE1-7870-DE4B-CF6DE45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TSF Features Extraction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A00CCA3C-2A7B-F03D-48D5-F48ED15D7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05235"/>
              </p:ext>
            </p:extLst>
          </p:nvPr>
        </p:nvGraphicFramePr>
        <p:xfrm>
          <a:off x="2443042" y="5058386"/>
          <a:ext cx="6806043" cy="656614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756227">
                  <a:extLst>
                    <a:ext uri="{9D8B030D-6E8A-4147-A177-3AD203B41FA5}">
                      <a16:colId xmlns:a16="http://schemas.microsoft.com/office/drawing/2014/main" val="3670755253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048288030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909713570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887018992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746620068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20038245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01516163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03224146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345402938"/>
                    </a:ext>
                  </a:extLst>
                </a:gridCol>
              </a:tblGrid>
              <a:tr h="6566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r>
                        <a:rPr lang="en-GB" sz="1400" dirty="0"/>
                        <a:t> 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05301"/>
                  </a:ext>
                </a:extLst>
              </a:tr>
            </a:tbl>
          </a:graphicData>
        </a:graphic>
      </p:graphicFrame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8E004B6E-B90E-1D10-28E3-2272E99FA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2" t="19106" r="11852" b="11599"/>
          <a:stretch/>
        </p:blipFill>
        <p:spPr>
          <a:xfrm>
            <a:off x="4821158" y="2021852"/>
            <a:ext cx="1838246" cy="153622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C251362-6C89-D753-3BC6-DDE9A380C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5" t="19595" r="12582" b="9001"/>
          <a:stretch/>
        </p:blipFill>
        <p:spPr>
          <a:xfrm>
            <a:off x="2731086" y="2021852"/>
            <a:ext cx="1805314" cy="157072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F57F82-8744-07EB-F860-2BA312D72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18" t="19113" r="11353" b="11410"/>
          <a:stretch/>
        </p:blipFill>
        <p:spPr>
          <a:xfrm>
            <a:off x="6944162" y="2021852"/>
            <a:ext cx="1838244" cy="15362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B58B1-550D-7F94-3F72-4932227355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40281" y="3558073"/>
            <a:ext cx="42634" cy="132557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E4DAF-7C3E-D9D5-2E0E-B9E70DE7020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40281" y="3558073"/>
            <a:ext cx="919123" cy="132557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5F0424-6B1A-AC34-404A-F4B47F93892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914430" y="3558073"/>
            <a:ext cx="825851" cy="132557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AD3C5-0387-9246-3208-99DEE445322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63284" y="3558073"/>
            <a:ext cx="284758" cy="132557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4D239-A0DF-E9E3-7B6F-7FCCEE50DDD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63284" y="3558073"/>
            <a:ext cx="1100510" cy="132557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6107F3-3D67-9992-E2F1-99DBF492DDE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22192" y="3558073"/>
            <a:ext cx="541092" cy="132557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E9608D-2BD0-584C-DE8D-7FB56C437E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39685" y="3592579"/>
            <a:ext cx="194058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4723F-7C3C-4366-147D-3C2F0BD14E9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633743" y="3592579"/>
            <a:ext cx="488968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234F7-0090-B9F5-D67F-E4E9962D62D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688452" y="3592579"/>
            <a:ext cx="945291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BD05B1F-C2D9-928A-8CD4-CC8A85FC0B7C}"/>
              </a:ext>
            </a:extLst>
          </p:cNvPr>
          <p:cNvSpPr txBox="1">
            <a:spLocks/>
          </p:cNvSpPr>
          <p:nvPr/>
        </p:nvSpPr>
        <p:spPr>
          <a:xfrm>
            <a:off x="9660229" y="2571472"/>
            <a:ext cx="1912057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</a:rPr>
              <a:t>Time Series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D9F94F7-1250-21C3-1236-4A4B8E923F0F}"/>
              </a:ext>
            </a:extLst>
          </p:cNvPr>
          <p:cNvSpPr txBox="1">
            <a:spLocks/>
          </p:cNvSpPr>
          <p:nvPr/>
        </p:nvSpPr>
        <p:spPr>
          <a:xfrm>
            <a:off x="9748958" y="4966383"/>
            <a:ext cx="1912057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</a:rPr>
              <a:t>Extracted Features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8063EDC-4D01-C6FD-B914-B4710C675450}"/>
              </a:ext>
            </a:extLst>
          </p:cNvPr>
          <p:cNvSpPr txBox="1">
            <a:spLocks/>
          </p:cNvSpPr>
          <p:nvPr/>
        </p:nvSpPr>
        <p:spPr>
          <a:xfrm>
            <a:off x="4822892" y="1352270"/>
            <a:ext cx="2121270" cy="54334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b="1" dirty="0"/>
              <a:t>For each tree</a:t>
            </a:r>
            <a:endParaRPr lang="en-GB" sz="2400" b="1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179EBCEB-F53F-1664-5630-93F9B0180387}"/>
              </a:ext>
            </a:extLst>
          </p:cNvPr>
          <p:cNvSpPr txBox="1">
            <a:spLocks/>
          </p:cNvSpPr>
          <p:nvPr/>
        </p:nvSpPr>
        <p:spPr>
          <a:xfrm>
            <a:off x="171796" y="2571472"/>
            <a:ext cx="2053750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Randomly select multiple intervals</a:t>
            </a:r>
            <a:endParaRPr lang="en-GB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9C44C692-B5FF-1D7E-0463-E69A50DA911B}"/>
              </a:ext>
            </a:extLst>
          </p:cNvPr>
          <p:cNvSpPr txBox="1">
            <a:spLocks/>
          </p:cNvSpPr>
          <p:nvPr/>
        </p:nvSpPr>
        <p:spPr>
          <a:xfrm>
            <a:off x="221013" y="4475016"/>
            <a:ext cx="2053750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Use interval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mean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standard deviation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slope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as features</a:t>
            </a:r>
            <a:endParaRPr lang="en-GB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8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24136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Ensemble of trees and randomly selects intervals like TSF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the Catch22 features as well as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Creates intervals for a transformed periodogram and first order differences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Diverse Representation Canonical Interval Forest (</a:t>
            </a:r>
            <a:r>
              <a:rPr lang="en-GB" sz="2800" dirty="0" err="1"/>
              <a:t>DrCIF</a:t>
            </a:r>
            <a:r>
              <a:rPr lang="en-GB" sz="2800" dirty="0"/>
              <a:t>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311968" y="5813754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Middlehurst, M., Large, J., Flynn, M., Lines, J., Bostrom, A. and Bagnall, A., 2021. HIVE-COTE 2.0: a new meta ensemble for time series classification. </a:t>
            </a:r>
            <a:r>
              <a:rPr lang="en-GB" sz="1400" i="1" dirty="0"/>
              <a:t>Machine Learning</a:t>
            </a:r>
            <a:r>
              <a:rPr lang="en-GB" sz="1400" dirty="0"/>
              <a:t>, </a:t>
            </a:r>
            <a:r>
              <a:rPr lang="en-GB" sz="1400" i="1" dirty="0"/>
              <a:t>110</a:t>
            </a:r>
            <a:r>
              <a:rPr lang="en-GB" sz="1400" dirty="0"/>
              <a:t>(11), pp.3211-3243.</a:t>
            </a:r>
            <a:br>
              <a:rPr lang="en-GB" sz="1400" dirty="0"/>
            </a:br>
            <a:r>
              <a:rPr lang="en-GB" sz="1400" dirty="0"/>
              <a:t>Middlehurst, M., Large, J. and Bagnall, A., 2020, December. The canonical interval forest (CIF) classifier for time series classification. In </a:t>
            </a:r>
            <a:r>
              <a:rPr lang="en-GB" sz="1400" i="1" dirty="0"/>
              <a:t>2020 IEEE international conference on big data (big data)</a:t>
            </a:r>
            <a:r>
              <a:rPr lang="en-GB" sz="1400" dirty="0"/>
              <a:t> (pp. 188-195). IEEE.</a:t>
            </a:r>
          </a:p>
        </p:txBody>
      </p:sp>
      <p:pic>
        <p:nvPicPr>
          <p:cNvPr id="6" name="Picture 5" descr="A cartoon character holding a bar&#10;&#10;Description automatically generated">
            <a:extLst>
              <a:ext uri="{FF2B5EF4-FFF2-40B4-BE49-F238E27FC236}">
                <a16:creationId xmlns:a16="http://schemas.microsoft.com/office/drawing/2014/main" id="{AA456F3A-20D3-F3BD-46A2-FD6E29F8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97" y="3501736"/>
            <a:ext cx="2063076" cy="199492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19B3726-37B0-1AA0-A602-4914D5B4E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"/>
          <a:stretch/>
        </p:blipFill>
        <p:spPr>
          <a:xfrm>
            <a:off x="7793181" y="1349155"/>
            <a:ext cx="2906027" cy="21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583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43774</TotalTime>
  <Words>645</Words>
  <Application>Microsoft Office PowerPoint</Application>
  <PresentationFormat>Widescreen</PresentationFormat>
  <Paragraphs>175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Aptos</vt:lpstr>
      <vt:lpstr>Arial</vt:lpstr>
      <vt:lpstr>Simple Light</vt:lpstr>
      <vt:lpstr>Interval-based approaches for time series machine learning</vt:lpstr>
      <vt:lpstr>Time Series Feature Extraction</vt:lpstr>
      <vt:lpstr>Time Series Intervals</vt:lpstr>
      <vt:lpstr>Time Series Intervals</vt:lpstr>
      <vt:lpstr>Why Intervals?</vt:lpstr>
      <vt:lpstr>Interval-based Algorithms</vt:lpstr>
      <vt:lpstr>Time Series Forest (TSF)</vt:lpstr>
      <vt:lpstr>TSF Features Extraction</vt:lpstr>
      <vt:lpstr>Diverse Representation Canonical Interval Forest (DrCIF)</vt:lpstr>
      <vt:lpstr>Attribute Subsampling</vt:lpstr>
      <vt:lpstr>Series Transformations</vt:lpstr>
      <vt:lpstr>Visualising Interval Forests</vt:lpstr>
      <vt:lpstr>Random Supervised Time Series Forest (RSTSF)</vt:lpstr>
      <vt:lpstr>QUANT</vt:lpstr>
      <vt:lpstr>Feature Based Performance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Characterisation of nuisance calls in-network and improved detection using machine learning techniques</dc:title>
  <dc:creator>Matthew Middlehurst</dc:creator>
  <cp:lastModifiedBy>Matthew Middlehurst</cp:lastModifiedBy>
  <cp:revision>1845</cp:revision>
  <dcterms:modified xsi:type="dcterms:W3CDTF">2024-08-21T11:18:45Z</dcterms:modified>
</cp:coreProperties>
</file>