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50467-C7CA-4559-812F-2AAC86B474C3}" v="494" dt="2024-08-16T12:07:40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9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Bagnall" userId="55f10786-9a34-47e9-b12f-c4d7ff253fe8" providerId="ADAL" clId="{E1B50467-C7CA-4559-812F-2AAC86B474C3}"/>
    <pc:docChg chg="undo custSel addSld delSld modSld sldOrd">
      <pc:chgData name="Tony Bagnall" userId="55f10786-9a34-47e9-b12f-c4d7ff253fe8" providerId="ADAL" clId="{E1B50467-C7CA-4559-812F-2AAC86B474C3}" dt="2024-08-16T12:11:03.151" v="3364" actId="20577"/>
      <pc:docMkLst>
        <pc:docMk/>
      </pc:docMkLst>
      <pc:sldChg chg="addSp delSp modSp mod delAnim modAnim">
        <pc:chgData name="Tony Bagnall" userId="55f10786-9a34-47e9-b12f-c4d7ff253fe8" providerId="ADAL" clId="{E1B50467-C7CA-4559-812F-2AAC86B474C3}" dt="2024-08-12T15:28:03.486" v="1177"/>
        <pc:sldMkLst>
          <pc:docMk/>
          <pc:sldMk cId="1330705963" sldId="256"/>
        </pc:sldMkLst>
        <pc:spChg chg="mod">
          <ac:chgData name="Tony Bagnall" userId="55f10786-9a34-47e9-b12f-c4d7ff253fe8" providerId="ADAL" clId="{E1B50467-C7CA-4559-812F-2AAC86B474C3}" dt="2024-08-12T13:52:47.828" v="164" actId="1076"/>
          <ac:spMkLst>
            <pc:docMk/>
            <pc:sldMk cId="1330705963" sldId="256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2T13:44:18.640" v="68" actId="478"/>
          <ac:spMkLst>
            <pc:docMk/>
            <pc:sldMk cId="1330705963" sldId="256"/>
            <ac:spMk id="3" creationId="{09F579C9-0F31-1574-451D-1A8859D89815}"/>
          </ac:spMkLst>
        </pc:spChg>
        <pc:spChg chg="mod">
          <ac:chgData name="Tony Bagnall" userId="55f10786-9a34-47e9-b12f-c4d7ff253fe8" providerId="ADAL" clId="{E1B50467-C7CA-4559-812F-2AAC86B474C3}" dt="2024-08-12T13:40:30.218" v="1" actId="21"/>
          <ac:spMkLst>
            <pc:docMk/>
            <pc:sldMk cId="1330705963" sldId="256"/>
            <ac:spMk id="4" creationId="{DBC43C2C-5A14-2116-E0A9-D29576C5BB21}"/>
          </ac:spMkLst>
        </pc:spChg>
        <pc:spChg chg="add del mod">
          <ac:chgData name="Tony Bagnall" userId="55f10786-9a34-47e9-b12f-c4d7ff253fe8" providerId="ADAL" clId="{E1B50467-C7CA-4559-812F-2AAC86B474C3}" dt="2024-08-12T13:54:48.352" v="205" actId="478"/>
          <ac:spMkLst>
            <pc:docMk/>
            <pc:sldMk cId="1330705963" sldId="256"/>
            <ac:spMk id="13" creationId="{6B83B5F7-4C80-F1D4-9998-2D4BA28F9E5E}"/>
          </ac:spMkLst>
        </pc:spChg>
        <pc:spChg chg="add mod">
          <ac:chgData name="Tony Bagnall" userId="55f10786-9a34-47e9-b12f-c4d7ff253fe8" providerId="ADAL" clId="{E1B50467-C7CA-4559-812F-2AAC86B474C3}" dt="2024-08-12T14:01:33.977" v="313" actId="1076"/>
          <ac:spMkLst>
            <pc:docMk/>
            <pc:sldMk cId="1330705963" sldId="256"/>
            <ac:spMk id="14" creationId="{73F2BCC6-47FB-1CF3-912B-A2D6F16C3A51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3:44:27.349" v="70" actId="478"/>
          <ac:spMkLst>
            <pc:docMk/>
            <pc:sldMk cId="1330705963" sldId="256"/>
            <ac:spMk id="17" creationId="{54F26604-7FDC-3C91-0236-6EF5407E1708}"/>
          </ac:spMkLst>
        </pc:spChg>
        <pc:spChg chg="add mod">
          <ac:chgData name="Tony Bagnall" userId="55f10786-9a34-47e9-b12f-c4d7ff253fe8" providerId="ADAL" clId="{E1B50467-C7CA-4559-812F-2AAC86B474C3}" dt="2024-08-12T13:59:58.533" v="309" actId="1076"/>
          <ac:spMkLst>
            <pc:docMk/>
            <pc:sldMk cId="1330705963" sldId="256"/>
            <ac:spMk id="18" creationId="{4F42B2A0-3C45-27FC-6761-F84314CE7264}"/>
          </ac:spMkLst>
        </pc:spChg>
        <pc:spChg chg="add mod">
          <ac:chgData name="Tony Bagnall" userId="55f10786-9a34-47e9-b12f-c4d7ff253fe8" providerId="ADAL" clId="{E1B50467-C7CA-4559-812F-2AAC86B474C3}" dt="2024-08-12T13:59:18.298" v="285" actId="1076"/>
          <ac:spMkLst>
            <pc:docMk/>
            <pc:sldMk cId="1330705963" sldId="256"/>
            <ac:spMk id="19" creationId="{BB205787-0271-4002-F2EC-BE04CE30244E}"/>
          </ac:spMkLst>
        </pc:spChg>
        <pc:spChg chg="add del mod">
          <ac:chgData name="Tony Bagnall" userId="55f10786-9a34-47e9-b12f-c4d7ff253fe8" providerId="ADAL" clId="{E1B50467-C7CA-4559-812F-2AAC86B474C3}" dt="2024-08-12T13:59:45.769" v="308" actId="478"/>
          <ac:spMkLst>
            <pc:docMk/>
            <pc:sldMk cId="1330705963" sldId="256"/>
            <ac:spMk id="20" creationId="{2BE3A441-676F-0F13-3DAB-77D8F6882846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26" creationId="{9AB47764-1C50-423C-3869-3BFA1A4EE58C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29" creationId="{C51134A1-43CC-F45B-2D71-25926C662851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0" creationId="{1E1393CB-E512-BE51-F618-94C459CD99D3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1" creationId="{477346CA-0C2D-EBD1-2F08-A9744A61146C}"/>
          </ac:spMkLst>
        </pc:spChg>
        <pc:spChg chg="add mod">
          <ac:chgData name="Tony Bagnall" userId="55f10786-9a34-47e9-b12f-c4d7ff253fe8" providerId="ADAL" clId="{E1B50467-C7CA-4559-812F-2AAC86B474C3}" dt="2024-08-12T14:02:11.951" v="318" actId="1076"/>
          <ac:spMkLst>
            <pc:docMk/>
            <pc:sldMk cId="1330705963" sldId="256"/>
            <ac:spMk id="37" creationId="{96888FC4-6AE5-99C2-BE8C-467AC77E9281}"/>
          </ac:spMkLst>
        </pc:sp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5" creationId="{1784E04B-44BA-2F3D-6734-D381F291F4BE}"/>
          </ac:picMkLst>
        </pc:picChg>
        <pc:picChg chg="add del mod">
          <ac:chgData name="Tony Bagnall" userId="55f10786-9a34-47e9-b12f-c4d7ff253fe8" providerId="ADAL" clId="{E1B50467-C7CA-4559-812F-2AAC86B474C3}" dt="2024-08-12T13:46:52.534" v="117" actId="478"/>
          <ac:picMkLst>
            <pc:docMk/>
            <pc:sldMk cId="1330705963" sldId="256"/>
            <ac:picMk id="6" creationId="{11695DAF-534B-19A3-7C74-18A5673B6729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7" creationId="{BCF4FCB4-66F7-07B4-BDEA-5C3F23260182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8" creationId="{B0A56C6E-C45B-91C9-3E4D-7C17AE897BBF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9" creationId="{AED14C68-FB7C-7490-6558-1574B926BF85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10" creationId="{D110E677-267F-8591-AFAA-1EE5922364B1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3:50:49.520" v="150" actId="478"/>
          <ac:picMkLst>
            <pc:docMk/>
            <pc:sldMk cId="1330705963" sldId="256"/>
            <ac:picMk id="21" creationId="{6B34C20F-54B3-441D-48FE-40B1B8EB48AC}"/>
          </ac:picMkLst>
        </pc:picChg>
        <pc:picChg chg="add mod">
          <ac:chgData name="Tony Bagnall" userId="55f10786-9a34-47e9-b12f-c4d7ff253fe8" providerId="ADAL" clId="{E1B50467-C7CA-4559-812F-2AAC86B474C3}" dt="2024-08-12T14:01:33.977" v="313" actId="1076"/>
          <ac:picMkLst>
            <pc:docMk/>
            <pc:sldMk cId="1330705963" sldId="256"/>
            <ac:picMk id="22" creationId="{FF85F8BD-EECA-3CEC-F9EC-C2ECC967BC6A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4" creationId="{68D6C686-D6E6-EBBF-071A-66DBB75E689D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25" creationId="{70B3B87D-35D3-E989-2479-B6ACD12666CB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8" creationId="{5AD284E2-0227-0BF6-D1F6-4D84118038C5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2" creationId="{951A5CB3-B5CD-B5F1-9FD1-88FC77B04A6A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3" creationId="{5C1EC5ED-F869-8236-83E0-18A5227AA3B7}"/>
          </ac:picMkLst>
        </pc:picChg>
        <pc:picChg chg="add mod">
          <ac:chgData name="Tony Bagnall" userId="55f10786-9a34-47e9-b12f-c4d7ff253fe8" providerId="ADAL" clId="{E1B50467-C7CA-4559-812F-2AAC86B474C3}" dt="2024-08-12T14:02:08.857" v="317" actId="1076"/>
          <ac:picMkLst>
            <pc:docMk/>
            <pc:sldMk cId="1330705963" sldId="256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5:28:03.486" v="1177"/>
          <ac:picMkLst>
            <pc:docMk/>
            <pc:sldMk cId="1330705963" sldId="256"/>
            <ac:picMk id="38" creationId="{F854A2B2-E311-8A0D-B5B5-6FA96566F71B}"/>
          </ac:picMkLst>
        </pc:picChg>
      </pc:sldChg>
      <pc:sldChg chg="addSp delSp modSp add mod ord delAnim modAnim">
        <pc:chgData name="Tony Bagnall" userId="55f10786-9a34-47e9-b12f-c4d7ff253fe8" providerId="ADAL" clId="{E1B50467-C7CA-4559-812F-2AAC86B474C3}" dt="2024-08-16T12:11:03.151" v="3364" actId="20577"/>
        <pc:sldMkLst>
          <pc:docMk/>
          <pc:sldMk cId="474489221" sldId="257"/>
        </pc:sldMkLst>
        <pc:spChg chg="mod">
          <ac:chgData name="Tony Bagnall" userId="55f10786-9a34-47e9-b12f-c4d7ff253fe8" providerId="ADAL" clId="{E1B50467-C7CA-4559-812F-2AAC86B474C3}" dt="2024-08-12T15:30:46.786" v="1227" actId="1076"/>
          <ac:spMkLst>
            <pc:docMk/>
            <pc:sldMk cId="474489221" sldId="257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2T14:47:07.722" v="1027" actId="6549"/>
          <ac:spMkLst>
            <pc:docMk/>
            <pc:sldMk cId="474489221" sldId="257"/>
            <ac:spMk id="9" creationId="{D0482792-DF41-7F46-A0E1-357B897976CD}"/>
          </ac:spMkLst>
        </pc:spChg>
        <pc:spChg chg="mod">
          <ac:chgData name="Tony Bagnall" userId="55f10786-9a34-47e9-b12f-c4d7ff253fe8" providerId="ADAL" clId="{E1B50467-C7CA-4559-812F-2AAC86B474C3}" dt="2024-08-12T14:46:57.021" v="1013" actId="255"/>
          <ac:spMkLst>
            <pc:docMk/>
            <pc:sldMk cId="474489221" sldId="257"/>
            <ac:spMk id="12" creationId="{7B53690E-B7F4-EAAB-9CAE-EB77B43BC229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4" creationId="{73F2BCC6-47FB-1CF3-912B-A2D6F16C3A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16" creationId="{790AB4F7-4E1F-1685-9F0A-E7519466F33C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8" creationId="{4F42B2A0-3C45-27FC-6761-F84314CE7264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9" creationId="{BB205787-0271-4002-F2EC-BE04CE30244E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1" creationId="{DE0DE6E0-7A41-DA36-94BF-0528A3A93C7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6" creationId="{9AB47764-1C50-423C-3869-3BFA1A4EE58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7" creationId="{E34E7B92-93EC-C807-DDED-943CA34AC0C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9" creationId="{C51134A1-43CC-F45B-2D71-25926C6628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0" creationId="{1E1393CB-E512-BE51-F618-94C459CD99D3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1" creationId="{477346CA-0C2D-EBD1-2F08-A9744A61146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6" creationId="{BDE5026C-268B-4E19-B01A-6C5DAE964D87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7" creationId="{96888FC4-6AE5-99C2-BE8C-467AC77E9281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8" creationId="{3E7B73EF-1F59-FBBE-84C3-253D97F01F17}"/>
          </ac:spMkLst>
        </pc:spChg>
        <pc:spChg chg="add del mod">
          <ac:chgData name="Tony Bagnall" userId="55f10786-9a34-47e9-b12f-c4d7ff253fe8" providerId="ADAL" clId="{E1B50467-C7CA-4559-812F-2AAC86B474C3}" dt="2024-08-12T15:31:01.452" v="1232" actId="478"/>
          <ac:spMkLst>
            <pc:docMk/>
            <pc:sldMk cId="474489221" sldId="257"/>
            <ac:spMk id="41" creationId="{6EAF794A-2EDD-7654-A738-D3728A67AF91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3" creationId="{2F3BC6B0-8AB6-EADE-61E4-9FD0DF78F78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4" creationId="{A9A417F7-9EE5-A1CE-721F-FB9E6637A52A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7" creationId="{4530FA2F-BB29-3E51-29C5-1F8C7C3FEBE5}"/>
          </ac:spMkLst>
        </pc:spChg>
        <pc:spChg chg="add del mod">
          <ac:chgData name="Tony Bagnall" userId="55f10786-9a34-47e9-b12f-c4d7ff253fe8" providerId="ADAL" clId="{E1B50467-C7CA-4559-812F-2AAC86B474C3}" dt="2024-08-12T15:30:54.737" v="1229" actId="478"/>
          <ac:spMkLst>
            <pc:docMk/>
            <pc:sldMk cId="474489221" sldId="257"/>
            <ac:spMk id="49" creationId="{52637617-1E8B-307D-FD28-62B802870A31}"/>
          </ac:spMkLst>
        </pc:spChg>
        <pc:spChg chg="add mod">
          <ac:chgData name="Tony Bagnall" userId="55f10786-9a34-47e9-b12f-c4d7ff253fe8" providerId="ADAL" clId="{E1B50467-C7CA-4559-812F-2AAC86B474C3}" dt="2024-08-12T15:34:39.459" v="1268" actId="1076"/>
          <ac:spMkLst>
            <pc:docMk/>
            <pc:sldMk cId="474489221" sldId="257"/>
            <ac:spMk id="51" creationId="{3F679388-8433-1582-94B2-6656BC3A80BB}"/>
          </ac:spMkLst>
        </pc:spChg>
        <pc:spChg chg="add mod">
          <ac:chgData name="Tony Bagnall" userId="55f10786-9a34-47e9-b12f-c4d7ff253fe8" providerId="ADAL" clId="{E1B50467-C7CA-4559-812F-2AAC86B474C3}" dt="2024-08-16T08:14:18.323" v="2650" actId="20577"/>
          <ac:spMkLst>
            <pc:docMk/>
            <pc:sldMk cId="474489221" sldId="257"/>
            <ac:spMk id="53" creationId="{BC745ABA-DC69-D7B5-CB6D-6D138C064769}"/>
          </ac:spMkLst>
        </pc:spChg>
        <pc:spChg chg="add mod">
          <ac:chgData name="Tony Bagnall" userId="55f10786-9a34-47e9-b12f-c4d7ff253fe8" providerId="ADAL" clId="{E1B50467-C7CA-4559-812F-2AAC86B474C3}" dt="2024-08-12T15:39:40.943" v="1356" actId="1076"/>
          <ac:spMkLst>
            <pc:docMk/>
            <pc:sldMk cId="474489221" sldId="257"/>
            <ac:spMk id="55" creationId="{9C7E5659-7925-387F-0888-696469BFBF5C}"/>
          </ac:spMkLst>
        </pc:spChg>
        <pc:spChg chg="add mod">
          <ac:chgData name="Tony Bagnall" userId="55f10786-9a34-47e9-b12f-c4d7ff253fe8" providerId="ADAL" clId="{E1B50467-C7CA-4559-812F-2AAC86B474C3}" dt="2024-08-16T08:14:26.209" v="2656" actId="20577"/>
          <ac:spMkLst>
            <pc:docMk/>
            <pc:sldMk cId="474489221" sldId="257"/>
            <ac:spMk id="57" creationId="{1B3D7F67-6C8A-0F39-EE00-13E60BD8EF82}"/>
          </ac:spMkLst>
        </pc:spChg>
        <pc:spChg chg="add mod">
          <ac:chgData name="Tony Bagnall" userId="55f10786-9a34-47e9-b12f-c4d7ff253fe8" providerId="ADAL" clId="{E1B50467-C7CA-4559-812F-2AAC86B474C3}" dt="2024-08-16T12:10:45.141" v="3354" actId="20577"/>
          <ac:spMkLst>
            <pc:docMk/>
            <pc:sldMk cId="474489221" sldId="257"/>
            <ac:spMk id="61" creationId="{A5D9A8CB-1D8E-4240-7030-F813E625E417}"/>
          </ac:spMkLst>
        </pc:spChg>
        <pc:spChg chg="add mod">
          <ac:chgData name="Tony Bagnall" userId="55f10786-9a34-47e9-b12f-c4d7ff253fe8" providerId="ADAL" clId="{E1B50467-C7CA-4559-812F-2AAC86B474C3}" dt="2024-08-16T12:10:50.885" v="3360" actId="20577"/>
          <ac:spMkLst>
            <pc:docMk/>
            <pc:sldMk cId="474489221" sldId="257"/>
            <ac:spMk id="65" creationId="{F7737BFC-DB58-6CB0-1BC5-76AE2D708A3D}"/>
          </ac:spMkLst>
        </pc:spChg>
        <pc:spChg chg="add mod">
          <ac:chgData name="Tony Bagnall" userId="55f10786-9a34-47e9-b12f-c4d7ff253fe8" providerId="ADAL" clId="{E1B50467-C7CA-4559-812F-2AAC86B474C3}" dt="2024-08-16T12:11:03.151" v="3364" actId="20577"/>
          <ac:spMkLst>
            <pc:docMk/>
            <pc:sldMk cId="474489221" sldId="257"/>
            <ac:spMk id="66" creationId="{166142BA-2059-4F85-3CCA-28AA9F68B6C6}"/>
          </ac:spMkLst>
        </pc:spChg>
        <pc:spChg chg="add mod">
          <ac:chgData name="Tony Bagnall" userId="55f10786-9a34-47e9-b12f-c4d7ff253fe8" providerId="ADAL" clId="{E1B50467-C7CA-4559-812F-2AAC86B474C3}" dt="2024-08-16T08:14:30.693" v="2660" actId="20577"/>
          <ac:spMkLst>
            <pc:docMk/>
            <pc:sldMk cId="474489221" sldId="257"/>
            <ac:spMk id="68" creationId="{A9218D11-38D4-A001-CA95-7822E57F93B7}"/>
          </ac:spMkLst>
        </pc:spChg>
        <pc:spChg chg="add mod">
          <ac:chgData name="Tony Bagnall" userId="55f10786-9a34-47e9-b12f-c4d7ff253fe8" providerId="ADAL" clId="{E1B50467-C7CA-4559-812F-2AAC86B474C3}" dt="2024-08-12T15:38:57.341" v="1315" actId="1076"/>
          <ac:spMkLst>
            <pc:docMk/>
            <pc:sldMk cId="474489221" sldId="257"/>
            <ac:spMk id="69" creationId="{8A9161EC-CE4E-8092-12CD-9101EE34DBF0}"/>
          </ac:spMkLst>
        </pc:spChg>
        <pc:spChg chg="add mod">
          <ac:chgData name="Tony Bagnall" userId="55f10786-9a34-47e9-b12f-c4d7ff253fe8" providerId="ADAL" clId="{E1B50467-C7CA-4559-812F-2AAC86B474C3}" dt="2024-08-12T15:39:16.983" v="1330" actId="1076"/>
          <ac:spMkLst>
            <pc:docMk/>
            <pc:sldMk cId="474489221" sldId="257"/>
            <ac:spMk id="74" creationId="{E92DBCFE-95EE-2599-32A4-F08BF400398B}"/>
          </ac:spMkLst>
        </pc:spChg>
        <pc:grpChg chg="add del mod">
          <ac:chgData name="Tony Bagnall" userId="55f10786-9a34-47e9-b12f-c4d7ff253fe8" providerId="ADAL" clId="{E1B50467-C7CA-4559-812F-2AAC86B474C3}" dt="2024-08-12T15:22:43.425" v="1110" actId="478"/>
          <ac:grpSpMkLst>
            <pc:docMk/>
            <pc:sldMk cId="474489221" sldId="257"/>
            <ac:grpSpMk id="8" creationId="{A00187A8-7759-7BFC-BE58-63B9FF9AD2CA}"/>
          </ac:grpSpMkLst>
        </pc:grpChg>
        <pc:grpChg chg="add mod">
          <ac:chgData name="Tony Bagnall" userId="55f10786-9a34-47e9-b12f-c4d7ff253fe8" providerId="ADAL" clId="{E1B50467-C7CA-4559-812F-2AAC86B474C3}" dt="2024-08-12T14:49:49.930" v="1049"/>
          <ac:grpSpMkLst>
            <pc:docMk/>
            <pc:sldMk cId="474489221" sldId="257"/>
            <ac:grpSpMk id="23" creationId="{417B9566-C65E-966A-696E-6DF9BDD1BB1A}"/>
          </ac:grpSpMkLst>
        </pc:grp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5" creationId="{1784E04B-44BA-2F3D-6734-D381F291F4BE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7" creationId="{BCF4FCB4-66F7-07B4-BDEA-5C3F23260182}"/>
          </ac:picMkLst>
        </pc:picChg>
        <pc:picChg chg="mod">
          <ac:chgData name="Tony Bagnall" userId="55f10786-9a34-47e9-b12f-c4d7ff253fe8" providerId="ADAL" clId="{E1B50467-C7CA-4559-812F-2AAC86B474C3}" dt="2024-08-12T14:46:49.284" v="1010"/>
          <ac:picMkLst>
            <pc:docMk/>
            <pc:sldMk cId="474489221" sldId="257"/>
            <ac:picMk id="10" creationId="{6973FEA6-3125-7B69-D6B5-4091FE90ACA3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17" creationId="{85751EBF-8C3B-8BF6-0C54-8B2CE82132AD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20" creationId="{E14F113B-6A03-6159-F0C0-B4A30228A426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2" creationId="{FF85F8BD-EECA-3CEC-F9EC-C2ECC967BC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4" creationId="{68D6C686-D6E6-EBBF-071A-66DBB75E689D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5" creationId="{70B3B87D-35D3-E989-2479-B6ACD12666CB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8" creationId="{5AD284E2-0227-0BF6-D1F6-4D84118038C5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2" creationId="{951A5CB3-B5CD-B5F1-9FD1-88FC77B04A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3" creationId="{5C1EC5ED-F869-8236-83E0-18A5227AA3B7}"/>
          </ac:picMkLst>
        </pc:picChg>
        <pc:picChg chg="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4" creationId="{DBDACA10-0690-A3D6-CA49-09D57391D258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9" creationId="{C78B4773-C8EF-8D49-445E-0125B3A6B96E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40" creationId="{09C3793E-8B47-13C7-6459-D838D6F5A228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5" creationId="{7BE43F19-C54F-F27A-ECFB-87C2687568E3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6" creationId="{007CB589-3536-AC81-56CE-D106C72F5EDE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8" creationId="{B118B6B4-CC00-0184-5082-948CA7869ADC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58" creationId="{2CD56704-A8A5-01F2-3136-3B9CAC5A46E5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59" creationId="{B3042B03-B054-99DA-3687-7F150A5711D8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60" creationId="{73F8CD17-251F-8EBC-EF93-D4C65F3988CA}"/>
          </ac:picMkLst>
        </pc:picChg>
        <pc:picChg chg="add mod">
          <ac:chgData name="Tony Bagnall" userId="55f10786-9a34-47e9-b12f-c4d7ff253fe8" providerId="ADAL" clId="{E1B50467-C7CA-4559-812F-2AAC86B474C3}" dt="2024-08-12T15:37:23.408" v="1306" actId="14100"/>
          <ac:picMkLst>
            <pc:docMk/>
            <pc:sldMk cId="474489221" sldId="257"/>
            <ac:picMk id="63" creationId="{55236FA0-0D3C-0EB0-552D-02F43BFEAEC5}"/>
          </ac:picMkLst>
        </pc:picChg>
        <pc:picChg chg="add mod">
          <ac:chgData name="Tony Bagnall" userId="55f10786-9a34-47e9-b12f-c4d7ff253fe8" providerId="ADAL" clId="{E1B50467-C7CA-4559-812F-2AAC86B474C3}" dt="2024-08-12T15:34:46.162" v="1271" actId="1076"/>
          <ac:picMkLst>
            <pc:docMk/>
            <pc:sldMk cId="474489221" sldId="257"/>
            <ac:picMk id="64" creationId="{B0B8472E-4EF6-D103-0C9E-C9ACDE25CC46}"/>
          </ac:picMkLst>
        </pc:picChg>
        <pc:picChg chg="add mod">
          <ac:chgData name="Tony Bagnall" userId="55f10786-9a34-47e9-b12f-c4d7ff253fe8" providerId="ADAL" clId="{E1B50467-C7CA-4559-812F-2AAC86B474C3}" dt="2024-08-12T15:37:18.861" v="1305" actId="1076"/>
          <ac:picMkLst>
            <pc:docMk/>
            <pc:sldMk cId="474489221" sldId="257"/>
            <ac:picMk id="70" creationId="{01D04851-7064-71A7-9007-9B7CBF45359E}"/>
          </ac:picMkLst>
        </pc:picChg>
        <pc:picChg chg="add del mod">
          <ac:chgData name="Tony Bagnall" userId="55f10786-9a34-47e9-b12f-c4d7ff253fe8" providerId="ADAL" clId="{E1B50467-C7CA-4559-812F-2AAC86B474C3}" dt="2024-08-12T19:12:25.011" v="2304" actId="1076"/>
          <ac:picMkLst>
            <pc:docMk/>
            <pc:sldMk cId="474489221" sldId="257"/>
            <ac:picMk id="71" creationId="{98A7DAFB-C1EA-385E-11CC-4DEF19BACFDD}"/>
          </ac:picMkLst>
        </pc:picChg>
        <pc:picChg chg="add mod">
          <ac:chgData name="Tony Bagnall" userId="55f10786-9a34-47e9-b12f-c4d7ff253fe8" providerId="ADAL" clId="{E1B50467-C7CA-4559-812F-2AAC86B474C3}" dt="2024-08-12T15:37:51.436" v="1308" actId="1076"/>
          <ac:picMkLst>
            <pc:docMk/>
            <pc:sldMk cId="474489221" sldId="257"/>
            <ac:picMk id="72" creationId="{17086FB7-0462-9BFE-BF8F-9757122F363C}"/>
          </ac:picMkLst>
        </pc:picChg>
        <pc:picChg chg="add mod">
          <ac:chgData name="Tony Bagnall" userId="55f10786-9a34-47e9-b12f-c4d7ff253fe8" providerId="ADAL" clId="{E1B50467-C7CA-4559-812F-2AAC86B474C3}" dt="2024-08-12T15:38:50.827" v="1313" actId="1076"/>
          <ac:picMkLst>
            <pc:docMk/>
            <pc:sldMk cId="474489221" sldId="257"/>
            <ac:picMk id="73" creationId="{4E2FB91D-113E-45C2-AADF-16CE0FBE9180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3:18.569" v="3340" actId="1076"/>
        <pc:sldMkLst>
          <pc:docMk/>
          <pc:sldMk cId="670492279" sldId="258"/>
        </pc:sldMkLst>
        <pc:spChg chg="mod">
          <ac:chgData name="Tony Bagnall" userId="55f10786-9a34-47e9-b12f-c4d7ff253fe8" providerId="ADAL" clId="{E1B50467-C7CA-4559-812F-2AAC86B474C3}" dt="2024-08-16T12:01:06.034" v="3091" actId="1076"/>
          <ac:spMkLst>
            <pc:docMk/>
            <pc:sldMk cId="670492279" sldId="258"/>
            <ac:spMk id="2" creationId="{C1D0E459-2535-5082-B64B-176F4F745EE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5" creationId="{5C06206F-6F00-A322-5F1A-18377B5D81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6" creationId="{91907404-F45F-EFE1-F088-8F46AA89B32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7" creationId="{0043B3CB-2A9F-871C-E5AA-3BCA05E29F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8" creationId="{29EC99A8-C065-A7E3-E657-F96BD9FD7D2B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9" creationId="{64D865BB-0880-3C10-43CC-FD4A53E42A6F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1" creationId="{9C8A85F9-7478-2C73-E5A7-58B3CCF4811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4" creationId="{24FA6460-C575-E323-8401-A0ACDD910A47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5" creationId="{95F7ED46-8BDC-86FB-AAA8-742E0BF71D2A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6" creationId="{61712E3B-D1BF-C775-AB79-B0925CE167E3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8" creationId="{F8238CE6-5769-D38D-73D4-37DB93F73A57}"/>
          </ac:spMkLst>
        </pc:spChg>
        <pc:spChg chg="add del mod">
          <ac:chgData name="Tony Bagnall" userId="55f10786-9a34-47e9-b12f-c4d7ff253fe8" providerId="ADAL" clId="{E1B50467-C7CA-4559-812F-2AAC86B474C3}" dt="2024-08-16T12:01:03.567" v="3090" actId="21"/>
          <ac:spMkLst>
            <pc:docMk/>
            <pc:sldMk cId="670492279" sldId="258"/>
            <ac:spMk id="20" creationId="{1A2D5C96-15CC-AAFF-252F-41561BFE580C}"/>
          </ac:spMkLst>
        </pc:spChg>
        <pc:spChg chg="add mod">
          <ac:chgData name="Tony Bagnall" userId="55f10786-9a34-47e9-b12f-c4d7ff253fe8" providerId="ADAL" clId="{E1B50467-C7CA-4559-812F-2AAC86B474C3}" dt="2024-08-16T12:03:18.569" v="3340" actId="1076"/>
          <ac:spMkLst>
            <pc:docMk/>
            <pc:sldMk cId="670492279" sldId="258"/>
            <ac:spMk id="21" creationId="{0AD60DD8-C3AD-8AF3-8F8C-B7E8E89AE1FA}"/>
          </ac:spMkLst>
        </pc:spChg>
        <pc:spChg chg="add mod">
          <ac:chgData name="Tony Bagnall" userId="55f10786-9a34-47e9-b12f-c4d7ff253fe8" providerId="ADAL" clId="{E1B50467-C7CA-4559-812F-2AAC86B474C3}" dt="2024-08-16T12:02:57.403" v="3333" actId="1076"/>
          <ac:spMkLst>
            <pc:docMk/>
            <pc:sldMk cId="670492279" sldId="258"/>
            <ac:spMk id="22" creationId="{6FCF7409-1AEA-2B91-4479-BA1AE3E3A76C}"/>
          </ac:spMkLst>
        </pc:spChg>
        <pc:grpChg chg="add mod">
          <ac:chgData name="Tony Bagnall" userId="55f10786-9a34-47e9-b12f-c4d7ff253fe8" providerId="ADAL" clId="{E1B50467-C7CA-4559-812F-2AAC86B474C3}" dt="2024-08-16T12:01:11.536" v="3092" actId="1076"/>
          <ac:grpSpMkLst>
            <pc:docMk/>
            <pc:sldMk cId="670492279" sldId="258"/>
            <ac:grpSpMk id="3" creationId="{8A34F361-364D-9A4F-579A-56C4DE264A1F}"/>
          </ac:grpSpMkLst>
        </pc:grpChg>
        <pc:picChg chg="add mod">
          <ac:chgData name="Tony Bagnall" userId="55f10786-9a34-47e9-b12f-c4d7ff253fe8" providerId="ADAL" clId="{E1B50467-C7CA-4559-812F-2AAC86B474C3}" dt="2024-08-16T12:01:13.991" v="3093" actId="1076"/>
          <ac:picMkLst>
            <pc:docMk/>
            <pc:sldMk cId="670492279" sldId="258"/>
            <ac:picMk id="19" creationId="{BFF49FB7-70ED-1B6B-3972-D8332594EB7D}"/>
          </ac:picMkLst>
        </pc:pic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0" creationId="{905F25ED-22F8-80F2-D7C5-1638CFF265B8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2" creationId="{7F8AFFA6-009C-C422-449E-7CFAFE4F11CB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3" creationId="{BD0FF2CA-12CF-D7A8-8707-E61892AE421A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7" creationId="{B8F34B0A-03F5-7AD2-4270-9E5B4C04EBCD}"/>
          </ac:cxnSpMkLst>
        </pc:cxnChg>
      </pc:sldChg>
      <pc:sldChg chg="modSp add del mod">
        <pc:chgData name="Tony Bagnall" userId="55f10786-9a34-47e9-b12f-c4d7ff253fe8" providerId="ADAL" clId="{E1B50467-C7CA-4559-812F-2AAC86B474C3}" dt="2024-08-12T15:33:44.444" v="1264" actId="47"/>
        <pc:sldMkLst>
          <pc:docMk/>
          <pc:sldMk cId="4199120110" sldId="259"/>
        </pc:sldMkLst>
        <pc:spChg chg="mod">
          <ac:chgData name="Tony Bagnall" userId="55f10786-9a34-47e9-b12f-c4d7ff253fe8" providerId="ADAL" clId="{E1B50467-C7CA-4559-812F-2AAC86B474C3}" dt="2024-08-12T14:03:18.901" v="398" actId="20577"/>
          <ac:spMkLst>
            <pc:docMk/>
            <pc:sldMk cId="4199120110" sldId="259"/>
            <ac:spMk id="2" creationId="{C1D0E459-2535-5082-B64B-176F4F745EE9}"/>
          </ac:spMkLst>
        </pc:spChg>
      </pc:sldChg>
      <pc:sldChg chg="addSp delSp modSp add mod ord">
        <pc:chgData name="Tony Bagnall" userId="55f10786-9a34-47e9-b12f-c4d7ff253fe8" providerId="ADAL" clId="{E1B50467-C7CA-4559-812F-2AAC86B474C3}" dt="2024-08-12T15:51:11.928" v="1450" actId="14100"/>
        <pc:sldMkLst>
          <pc:docMk/>
          <pc:sldMk cId="1187122711" sldId="260"/>
        </pc:sldMkLst>
        <pc:spChg chg="mod">
          <ac:chgData name="Tony Bagnall" userId="55f10786-9a34-47e9-b12f-c4d7ff253fe8" providerId="ADAL" clId="{E1B50467-C7CA-4559-812F-2AAC86B474C3}" dt="2024-08-12T14:03:38.916" v="431" actId="20577"/>
          <ac:spMkLst>
            <pc:docMk/>
            <pc:sldMk cId="1187122711" sldId="260"/>
            <ac:spMk id="2" creationId="{C1D0E459-2535-5082-B64B-176F4F745EE9}"/>
          </ac:spMkLst>
        </pc:spChg>
        <pc:picChg chg="add del mod">
          <ac:chgData name="Tony Bagnall" userId="55f10786-9a34-47e9-b12f-c4d7ff253fe8" providerId="ADAL" clId="{E1B50467-C7CA-4559-812F-2AAC86B474C3}" dt="2024-08-12T15:51:03.520" v="1447" actId="478"/>
          <ac:picMkLst>
            <pc:docMk/>
            <pc:sldMk cId="1187122711" sldId="260"/>
            <ac:picMk id="5" creationId="{02B49363-CF27-C657-B2C7-C161FBEB1D30}"/>
          </ac:picMkLst>
        </pc:picChg>
        <pc:picChg chg="add mod">
          <ac:chgData name="Tony Bagnall" userId="55f10786-9a34-47e9-b12f-c4d7ff253fe8" providerId="ADAL" clId="{E1B50467-C7CA-4559-812F-2AAC86B474C3}" dt="2024-08-12T15:51:11.928" v="1450" actId="14100"/>
          <ac:picMkLst>
            <pc:docMk/>
            <pc:sldMk cId="1187122711" sldId="260"/>
            <ac:picMk id="7" creationId="{A33CED34-6EA7-8B8E-EBAE-39EC895E1B19}"/>
          </ac:picMkLst>
        </pc:pic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1945126836" sldId="261"/>
        </pc:sldMkLst>
        <pc:spChg chg="mod">
          <ac:chgData name="Tony Bagnall" userId="55f10786-9a34-47e9-b12f-c4d7ff253fe8" providerId="ADAL" clId="{E1B50467-C7CA-4559-812F-2AAC86B474C3}" dt="2024-08-12T14:04:07.363" v="465" actId="20577"/>
          <ac:spMkLst>
            <pc:docMk/>
            <pc:sldMk cId="1945126836" sldId="261"/>
            <ac:spMk id="2" creationId="{C1D0E459-2535-5082-B64B-176F4F745EE9}"/>
          </ac:spMkLst>
        </pc:sp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3733047308" sldId="262"/>
        </pc:sldMkLst>
        <pc:spChg chg="mod">
          <ac:chgData name="Tony Bagnall" userId="55f10786-9a34-47e9-b12f-c4d7ff253fe8" providerId="ADAL" clId="{E1B50467-C7CA-4559-812F-2AAC86B474C3}" dt="2024-08-12T14:04:15.195" v="472" actId="20577"/>
          <ac:spMkLst>
            <pc:docMk/>
            <pc:sldMk cId="3733047308" sldId="262"/>
            <ac:spMk id="2" creationId="{C1D0E459-2535-5082-B64B-176F4F745EE9}"/>
          </ac:spMkLst>
        </pc:sp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92957602" sldId="26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87159739" sldId="30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486394820" sldId="31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592000325" sldId="31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9115852" sldId="31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154948028" sldId="31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238358506" sldId="32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880164737" sldId="32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11481535" sldId="335"/>
        </pc:sldMkLst>
      </pc:sldChg>
      <pc:sldChg chg="addSp delSp modSp add mod modAnim">
        <pc:chgData name="Tony Bagnall" userId="55f10786-9a34-47e9-b12f-c4d7ff253fe8" providerId="ADAL" clId="{E1B50467-C7CA-4559-812F-2AAC86B474C3}" dt="2024-08-16T12:05:01.220" v="3341"/>
        <pc:sldMkLst>
          <pc:docMk/>
          <pc:sldMk cId="4279366238" sldId="337"/>
        </pc:sldMkLst>
        <pc:spChg chg="add mod">
          <ac:chgData name="Tony Bagnall" userId="55f10786-9a34-47e9-b12f-c4d7ff253fe8" providerId="ADAL" clId="{E1B50467-C7CA-4559-812F-2AAC86B474C3}" dt="2024-08-12T14:27:57.704" v="831" actId="1076"/>
          <ac:spMkLst>
            <pc:docMk/>
            <pc:sldMk cId="4279366238" sldId="337"/>
            <ac:spMk id="2" creationId="{9E9824D2-5396-3EBB-9A15-466B2C3F8782}"/>
          </ac:spMkLst>
        </pc:spChg>
        <pc:spChg chg="mod">
          <ac:chgData name="Tony Bagnall" userId="55f10786-9a34-47e9-b12f-c4d7ff253fe8" providerId="ADAL" clId="{E1B50467-C7CA-4559-812F-2AAC86B474C3}" dt="2024-08-12T14:13:43.153" v="552" actId="6549"/>
          <ac:spMkLst>
            <pc:docMk/>
            <pc:sldMk cId="4279366238" sldId="337"/>
            <ac:spMk id="3" creationId="{CCF86655-7DDA-4074-B8EC-4CEC97924A42}"/>
          </ac:spMkLst>
        </pc:spChg>
        <pc:spChg chg="del">
          <ac:chgData name="Tony Bagnall" userId="55f10786-9a34-47e9-b12f-c4d7ff253fe8" providerId="ADAL" clId="{E1B50467-C7CA-4559-812F-2AAC86B474C3}" dt="2024-08-12T14:10:55.420" v="513" actId="478"/>
          <ac:spMkLst>
            <pc:docMk/>
            <pc:sldMk cId="4279366238" sldId="337"/>
            <ac:spMk id="4" creationId="{5D5E39BD-54FD-2986-2B25-CB92ADA3BDEC}"/>
          </ac:spMkLst>
        </pc:spChg>
        <pc:spChg chg="mod">
          <ac:chgData name="Tony Bagnall" userId="55f10786-9a34-47e9-b12f-c4d7ff253fe8" providerId="ADAL" clId="{E1B50467-C7CA-4559-812F-2AAC86B474C3}" dt="2024-08-12T14:27:53.164" v="830" actId="1076"/>
          <ac:spMkLst>
            <pc:docMk/>
            <pc:sldMk cId="4279366238" sldId="337"/>
            <ac:spMk id="25" creationId="{C2ACA6F2-DE6D-6A3F-57B7-F3C31D5B53C8}"/>
          </ac:spMkLst>
        </pc:spChg>
        <pc:spChg chg="mod">
          <ac:chgData name="Tony Bagnall" userId="55f10786-9a34-47e9-b12f-c4d7ff253fe8" providerId="ADAL" clId="{E1B50467-C7CA-4559-812F-2AAC86B474C3}" dt="2024-08-12T14:12:05.968" v="540" actId="20577"/>
          <ac:spMkLst>
            <pc:docMk/>
            <pc:sldMk cId="4279366238" sldId="337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22:04.046" v="738" actId="1076"/>
          <ac:spMkLst>
            <pc:docMk/>
            <pc:sldMk cId="4279366238" sldId="337"/>
            <ac:spMk id="28" creationId="{60B716A2-DF2C-EECE-BDCA-CC82365903A8}"/>
          </ac:spMkLst>
        </pc:spChg>
        <pc:spChg chg="mod">
          <ac:chgData name="Tony Bagnall" userId="55f10786-9a34-47e9-b12f-c4d7ff253fe8" providerId="ADAL" clId="{E1B50467-C7CA-4559-812F-2AAC86B474C3}" dt="2024-08-12T14:11:57.105" v="534" actId="6549"/>
          <ac:spMkLst>
            <pc:docMk/>
            <pc:sldMk cId="4279366238" sldId="337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9:20:01.045" v="2334" actId="1076"/>
          <ac:spMkLst>
            <pc:docMk/>
            <pc:sldMk cId="4279366238" sldId="337"/>
            <ac:spMk id="33" creationId="{D92E51B6-A749-1E35-15B8-396F1C3317FB}"/>
          </ac:spMkLst>
        </pc:spChg>
        <pc:spChg chg="mod">
          <ac:chgData name="Tony Bagnall" userId="55f10786-9a34-47e9-b12f-c4d7ff253fe8" providerId="ADAL" clId="{E1B50467-C7CA-4559-812F-2AAC86B474C3}" dt="2024-08-12T14:23:29.987" v="739" actId="14100"/>
          <ac:spMkLst>
            <pc:docMk/>
            <pc:sldMk cId="4279366238" sldId="337"/>
            <ac:spMk id="35" creationId="{4609DFFF-8521-5961-008B-63E1A327CFF0}"/>
          </ac:spMkLst>
        </pc:spChg>
        <pc:spChg chg="mod">
          <ac:chgData name="Tony Bagnall" userId="55f10786-9a34-47e9-b12f-c4d7ff253fe8" providerId="ADAL" clId="{E1B50467-C7CA-4559-812F-2AAC86B474C3}" dt="2024-08-12T14:12:03.117" v="539" actId="20577"/>
          <ac:spMkLst>
            <pc:docMk/>
            <pc:sldMk cId="4279366238" sldId="337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12:17.562" v="548" actId="6549"/>
          <ac:spMkLst>
            <pc:docMk/>
            <pc:sldMk cId="4279366238" sldId="337"/>
            <ac:spMk id="39" creationId="{BB04F80F-8E3C-B9D2-A824-C51E85774FA2}"/>
          </ac:spMkLst>
        </pc:spChg>
        <pc:spChg chg="mod">
          <ac:chgData name="Tony Bagnall" userId="55f10786-9a34-47e9-b12f-c4d7ff253fe8" providerId="ADAL" clId="{E1B50467-C7CA-4559-812F-2AAC86B474C3}" dt="2024-08-12T14:23:55.790" v="750" actId="20577"/>
          <ac:spMkLst>
            <pc:docMk/>
            <pc:sldMk cId="4279366238" sldId="337"/>
            <ac:spMk id="41" creationId="{916EF1C3-4B8B-5441-8EB2-A78B6C050603}"/>
          </ac:spMkLst>
        </pc:spChg>
        <pc:picChg chg="del">
          <ac:chgData name="Tony Bagnall" userId="55f10786-9a34-47e9-b12f-c4d7ff253fe8" providerId="ADAL" clId="{E1B50467-C7CA-4559-812F-2AAC86B474C3}" dt="2024-08-12T14:10:10.025" v="480" actId="478"/>
          <ac:picMkLst>
            <pc:docMk/>
            <pc:sldMk cId="4279366238" sldId="337"/>
            <ac:picMk id="21" creationId="{C5580EC7-BEB2-6E32-9410-42387275A905}"/>
          </ac:picMkLst>
        </pc:picChg>
        <pc:picChg chg="mod">
          <ac:chgData name="Tony Bagnall" userId="55f10786-9a34-47e9-b12f-c4d7ff253fe8" providerId="ADAL" clId="{E1B50467-C7CA-4559-812F-2AAC86B474C3}" dt="2024-08-12T19:17:42.774" v="2315" actId="1076"/>
          <ac:picMkLst>
            <pc:docMk/>
            <pc:sldMk cId="4279366238" sldId="337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9:19:19.996" v="2326" actId="1076"/>
          <ac:cxnSpMkLst>
            <pc:docMk/>
            <pc:sldMk cId="4279366238" sldId="337"/>
            <ac:cxnSpMk id="22" creationId="{5ABB1F22-B754-2A56-7B63-6EEE78CAA48A}"/>
          </ac:cxnSpMkLst>
        </pc:cxn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65372227" sldId="355"/>
        </pc:sldMkLst>
      </pc:sldChg>
      <pc:sldChg chg="addSp delSp modSp add mod delAnim modAnim">
        <pc:chgData name="Tony Bagnall" userId="55f10786-9a34-47e9-b12f-c4d7ff253fe8" providerId="ADAL" clId="{E1B50467-C7CA-4559-812F-2AAC86B474C3}" dt="2024-08-12T19:29:48.235" v="2401"/>
        <pc:sldMkLst>
          <pc:docMk/>
          <pc:sldMk cId="1271839891" sldId="361"/>
        </pc:sldMkLst>
        <pc:spChg chg="mod">
          <ac:chgData name="Tony Bagnall" userId="55f10786-9a34-47e9-b12f-c4d7ff253fe8" providerId="ADAL" clId="{E1B50467-C7CA-4559-812F-2AAC86B474C3}" dt="2024-08-12T15:48:35.821" v="1418"/>
          <ac:spMkLst>
            <pc:docMk/>
            <pc:sldMk cId="1271839891" sldId="361"/>
            <ac:spMk id="2" creationId="{D5EF5146-F01F-413E-B715-720E0AD2E61F}"/>
          </ac:spMkLst>
        </pc:spChg>
        <pc:spChg chg="mod">
          <ac:chgData name="Tony Bagnall" userId="55f10786-9a34-47e9-b12f-c4d7ff253fe8" providerId="ADAL" clId="{E1B50467-C7CA-4559-812F-2AAC86B474C3}" dt="2024-08-12T15:48:56.404" v="1439" actId="20577"/>
          <ac:spMkLst>
            <pc:docMk/>
            <pc:sldMk cId="1271839891" sldId="361"/>
            <ac:spMk id="14" creationId="{C700AEA0-686F-AD58-7049-9EC74AE6CC58}"/>
          </ac:spMkLst>
        </pc:spChg>
        <pc:picChg chg="add mod">
          <ac:chgData name="Tony Bagnall" userId="55f10786-9a34-47e9-b12f-c4d7ff253fe8" providerId="ADAL" clId="{E1B50467-C7CA-4559-812F-2AAC86B474C3}" dt="2024-08-12T15:49:48.822" v="1443" actId="1076"/>
          <ac:picMkLst>
            <pc:docMk/>
            <pc:sldMk cId="1271839891" sldId="361"/>
            <ac:picMk id="3" creationId="{360EA7E3-98B1-A025-7301-983C0E8A4832}"/>
          </ac:picMkLst>
        </pc:picChg>
        <pc:picChg chg="mod">
          <ac:chgData name="Tony Bagnall" userId="55f10786-9a34-47e9-b12f-c4d7ff253fe8" providerId="ADAL" clId="{E1B50467-C7CA-4559-812F-2AAC86B474C3}" dt="2024-08-12T16:10:07.344" v="1644" actId="1076"/>
          <ac:picMkLst>
            <pc:docMk/>
            <pc:sldMk cId="1271839891" sldId="361"/>
            <ac:picMk id="7" creationId="{3597466C-AC16-3592-0034-ABA7B98BC92B}"/>
          </ac:picMkLst>
        </pc:picChg>
        <pc:picChg chg="add mod">
          <ac:chgData name="Tony Bagnall" userId="55f10786-9a34-47e9-b12f-c4d7ff253fe8" providerId="ADAL" clId="{E1B50467-C7CA-4559-812F-2AAC86B474C3}" dt="2024-08-12T15:50:05.247" v="1446" actId="1076"/>
          <ac:picMkLst>
            <pc:docMk/>
            <pc:sldMk cId="1271839891" sldId="361"/>
            <ac:picMk id="8" creationId="{1F6C99DB-CCED-42F0-E74F-4769C2B4CD93}"/>
          </ac:picMkLst>
        </pc:picChg>
        <pc:picChg chg="add mod">
          <ac:chgData name="Tony Bagnall" userId="55f10786-9a34-47e9-b12f-c4d7ff253fe8" providerId="ADAL" clId="{E1B50467-C7CA-4559-812F-2AAC86B474C3}" dt="2024-08-12T16:10:26.721" v="1648" actId="1076"/>
          <ac:picMkLst>
            <pc:docMk/>
            <pc:sldMk cId="1271839891" sldId="361"/>
            <ac:picMk id="10" creationId="{07A02210-756B-5E11-FA9D-BE4FA785BD3C}"/>
          </ac:picMkLst>
        </pc:picChg>
        <pc:picChg chg="del">
          <ac:chgData name="Tony Bagnall" userId="55f10786-9a34-47e9-b12f-c4d7ff253fe8" providerId="ADAL" clId="{E1B50467-C7CA-4559-812F-2AAC86B474C3}" dt="2024-08-12T16:10:14.051" v="1645" actId="478"/>
          <ac:picMkLst>
            <pc:docMk/>
            <pc:sldMk cId="1271839891" sldId="361"/>
            <ac:picMk id="60" creationId="{3361A7E3-320D-4D44-D2E6-43CB7636F91C}"/>
          </ac:picMkLst>
        </pc:picChg>
        <pc:picChg chg="mod">
          <ac:chgData name="Tony Bagnall" userId="55f10786-9a34-47e9-b12f-c4d7ff253fe8" providerId="ADAL" clId="{E1B50467-C7CA-4559-812F-2AAC86B474C3}" dt="2024-08-12T16:10:18.295" v="1647" actId="1076"/>
          <ac:picMkLst>
            <pc:docMk/>
            <pc:sldMk cId="1271839891" sldId="361"/>
            <ac:picMk id="63" creationId="{65BC4A36-4BD4-A4B2-9922-2A26BD8294FC}"/>
          </ac:picMkLst>
        </pc:picChg>
        <pc:picChg chg="mod">
          <ac:chgData name="Tony Bagnall" userId="55f10786-9a34-47e9-b12f-c4d7ff253fe8" providerId="ADAL" clId="{E1B50467-C7CA-4559-812F-2AAC86B474C3}" dt="2024-08-12T16:10:52.292" v="1649" actId="1076"/>
          <ac:picMkLst>
            <pc:docMk/>
            <pc:sldMk cId="1271839891" sldId="361"/>
            <ac:picMk id="65" creationId="{D782BEC3-7510-AA61-796F-A23B6AD4EB75}"/>
          </ac:picMkLst>
        </pc:pic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114644675" sldId="36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515279459" sldId="37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992671674" sldId="39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552611739" sldId="39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823279132" sldId="40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739150253" sldId="401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9003661" sldId="40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602254765" sldId="40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7905422" sldId="40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56618812" sldId="40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58392504" sldId="406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051094083" sldId="407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66802418" sldId="408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219145171" sldId="409"/>
        </pc:sldMkLst>
      </pc:sldChg>
      <pc:sldChg chg="modSp add mod modAnim">
        <pc:chgData name="Tony Bagnall" userId="55f10786-9a34-47e9-b12f-c4d7ff253fe8" providerId="ADAL" clId="{E1B50467-C7CA-4559-812F-2AAC86B474C3}" dt="2024-08-12T19:14:43.161" v="2309" actId="113"/>
        <pc:sldMkLst>
          <pc:docMk/>
          <pc:sldMk cId="310415649" sldId="439"/>
        </pc:sldMkLst>
        <pc:spChg chg="mod">
          <ac:chgData name="Tony Bagnall" userId="55f10786-9a34-47e9-b12f-c4d7ff253fe8" providerId="ADAL" clId="{E1B50467-C7CA-4559-812F-2AAC86B474C3}" dt="2024-08-12T14:10:27.049" v="512" actId="20577"/>
          <ac:spMkLst>
            <pc:docMk/>
            <pc:sldMk cId="310415649" sldId="439"/>
            <ac:spMk id="3" creationId="{CCF86655-7DDA-4074-B8EC-4CEC97924A42}"/>
          </ac:spMkLst>
        </pc:spChg>
        <pc:spChg chg="mod">
          <ac:chgData name="Tony Bagnall" userId="55f10786-9a34-47e9-b12f-c4d7ff253fe8" providerId="ADAL" clId="{E1B50467-C7CA-4559-812F-2AAC86B474C3}" dt="2024-08-12T14:11:36.080" v="521" actId="20577"/>
          <ac:spMkLst>
            <pc:docMk/>
            <pc:sldMk cId="310415649" sldId="439"/>
            <ac:spMk id="16" creationId="{D6770985-162E-76D9-3A75-7541AA297DE2}"/>
          </ac:spMkLst>
        </pc:spChg>
        <pc:spChg chg="mod">
          <ac:chgData name="Tony Bagnall" userId="55f10786-9a34-47e9-b12f-c4d7ff253fe8" providerId="ADAL" clId="{E1B50467-C7CA-4559-812F-2AAC86B474C3}" dt="2024-08-12T14:11:40.644" v="525" actId="20577"/>
          <ac:spMkLst>
            <pc:docMk/>
            <pc:sldMk cId="310415649" sldId="439"/>
            <ac:spMk id="24" creationId="{47367EDC-CC94-19C7-E7E9-9C4F264C34AC}"/>
          </ac:spMkLst>
        </pc:spChg>
        <pc:spChg chg="mod">
          <ac:chgData name="Tony Bagnall" userId="55f10786-9a34-47e9-b12f-c4d7ff253fe8" providerId="ADAL" clId="{E1B50467-C7CA-4559-812F-2AAC86B474C3}" dt="2024-08-12T19:14:43.161" v="2309" actId="113"/>
          <ac:spMkLst>
            <pc:docMk/>
            <pc:sldMk cId="310415649" sldId="439"/>
            <ac:spMk id="25" creationId="{9C2C8B47-F30B-5EC4-548A-213BC61F217F}"/>
          </ac:spMkLst>
        </pc:spChg>
        <pc:spChg chg="mod">
          <ac:chgData name="Tony Bagnall" userId="55f10786-9a34-47e9-b12f-c4d7ff253fe8" providerId="ADAL" clId="{E1B50467-C7CA-4559-812F-2AAC86B474C3}" dt="2024-08-12T14:11:43.701" v="526" actId="21"/>
          <ac:spMkLst>
            <pc:docMk/>
            <pc:sldMk cId="310415649" sldId="439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11:30.654" v="516" actId="20577"/>
          <ac:spMkLst>
            <pc:docMk/>
            <pc:sldMk cId="310415649" sldId="439"/>
            <ac:spMk id="27" creationId="{59C52219-809E-521F-4A15-269558775286}"/>
          </ac:spMkLst>
        </pc:spChg>
      </pc:sldChg>
      <pc:sldChg chg="addSp delSp modSp add del mod delAnim modAnim">
        <pc:chgData name="Tony Bagnall" userId="55f10786-9a34-47e9-b12f-c4d7ff253fe8" providerId="ADAL" clId="{E1B50467-C7CA-4559-812F-2AAC86B474C3}" dt="2024-08-12T15:25:24.352" v="1128" actId="47"/>
        <pc:sldMkLst>
          <pc:docMk/>
          <pc:sldMk cId="602200259" sldId="484"/>
        </pc:sldMkLst>
        <pc:spChg chg="mod">
          <ac:chgData name="Tony Bagnall" userId="55f10786-9a34-47e9-b12f-c4d7ff253fe8" providerId="ADAL" clId="{E1B50467-C7CA-4559-812F-2AAC86B474C3}" dt="2024-08-12T14:25:21.729" v="790" actId="20577"/>
          <ac:spMkLst>
            <pc:docMk/>
            <pc:sldMk cId="602200259" sldId="484"/>
            <ac:spMk id="3" creationId="{CCF86655-7DDA-4074-B8EC-4CEC97924A42}"/>
          </ac:spMkLst>
        </pc:spChg>
        <pc:spChg chg="add del mod">
          <ac:chgData name="Tony Bagnall" userId="55f10786-9a34-47e9-b12f-c4d7ff253fe8" providerId="ADAL" clId="{E1B50467-C7CA-4559-812F-2AAC86B474C3}" dt="2024-08-12T14:24:04.881" v="752" actId="21"/>
          <ac:spMkLst>
            <pc:docMk/>
            <pc:sldMk cId="602200259" sldId="484"/>
            <ac:spMk id="5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31:15.761" v="887" actId="1076"/>
          <ac:spMkLst>
            <pc:docMk/>
            <pc:sldMk cId="602200259" sldId="484"/>
            <ac:spMk id="6" creationId="{00CDBC66-E047-DA65-989C-98D8B018FF14}"/>
          </ac:spMkLst>
        </pc:spChg>
        <pc:spChg chg="add mod">
          <ac:chgData name="Tony Bagnall" userId="55f10786-9a34-47e9-b12f-c4d7ff253fe8" providerId="ADAL" clId="{E1B50467-C7CA-4559-812F-2AAC86B474C3}" dt="2024-08-12T14:30:08.447" v="835" actId="1076"/>
          <ac:spMkLst>
            <pc:docMk/>
            <pc:sldMk cId="602200259" sldId="484"/>
            <ac:spMk id="7" creationId="{E33B750C-3757-8E4E-AE26-F7F167527CAA}"/>
          </ac:spMkLst>
        </pc:spChg>
        <pc:spChg chg="add mod">
          <ac:chgData name="Tony Bagnall" userId="55f10786-9a34-47e9-b12f-c4d7ff253fe8" providerId="ADAL" clId="{E1B50467-C7CA-4559-812F-2AAC86B474C3}" dt="2024-08-12T14:25:59.308" v="794" actId="14100"/>
          <ac:spMkLst>
            <pc:docMk/>
            <pc:sldMk cId="602200259" sldId="484"/>
            <ac:spMk id="8" creationId="{D0D317CA-17D2-3E64-494C-16557A2A5547}"/>
          </ac:spMkLst>
        </pc:spChg>
        <pc:spChg chg="add mod">
          <ac:chgData name="Tony Bagnall" userId="55f10786-9a34-47e9-b12f-c4d7ff253fe8" providerId="ADAL" clId="{E1B50467-C7CA-4559-812F-2AAC86B474C3}" dt="2024-08-12T14:32:51.137" v="898" actId="14100"/>
          <ac:spMkLst>
            <pc:docMk/>
            <pc:sldMk cId="602200259" sldId="484"/>
            <ac:spMk id="9" creationId="{E899A6B4-70B7-F49C-BED3-4BFA11704B82}"/>
          </ac:spMkLst>
        </pc:spChg>
        <pc:spChg chg="add mod">
          <ac:chgData name="Tony Bagnall" userId="55f10786-9a34-47e9-b12f-c4d7ff253fe8" providerId="ADAL" clId="{E1B50467-C7CA-4559-812F-2AAC86B474C3}" dt="2024-08-12T14:18:41.215" v="669" actId="1076"/>
          <ac:spMkLst>
            <pc:docMk/>
            <pc:sldMk cId="602200259" sldId="484"/>
            <ac:spMk id="10" creationId="{F80183CA-0100-693B-663B-55F50E89070C}"/>
          </ac:spMkLst>
        </pc:spChg>
        <pc:spChg chg="add del mod">
          <ac:chgData name="Tony Bagnall" userId="55f10786-9a34-47e9-b12f-c4d7ff253fe8" providerId="ADAL" clId="{E1B50467-C7CA-4559-812F-2AAC86B474C3}" dt="2024-08-12T14:18:38.260" v="668" actId="478"/>
          <ac:spMkLst>
            <pc:docMk/>
            <pc:sldMk cId="602200259" sldId="484"/>
            <ac:spMk id="11" creationId="{C829A868-4B1A-5A1D-F19C-B86205FF20CF}"/>
          </ac:spMkLst>
        </pc:spChg>
        <pc:spChg chg="add mod">
          <ac:chgData name="Tony Bagnall" userId="55f10786-9a34-47e9-b12f-c4d7ff253fe8" providerId="ADAL" clId="{E1B50467-C7CA-4559-812F-2AAC86B474C3}" dt="2024-08-12T14:31:27.750" v="889" actId="14100"/>
          <ac:spMkLst>
            <pc:docMk/>
            <pc:sldMk cId="602200259" sldId="484"/>
            <ac:spMk id="12" creationId="{4678EFF3-F1FF-7D02-EF31-884EF184D4A4}"/>
          </ac:spMkLst>
        </pc:spChg>
        <pc:spChg chg="add mod">
          <ac:chgData name="Tony Bagnall" userId="55f10786-9a34-47e9-b12f-c4d7ff253fe8" providerId="ADAL" clId="{E1B50467-C7CA-4559-812F-2AAC86B474C3}" dt="2024-08-12T14:32:48.849" v="897" actId="14100"/>
          <ac:spMkLst>
            <pc:docMk/>
            <pc:sldMk cId="602200259" sldId="484"/>
            <ac:spMk id="13" creationId="{08B9A39B-C89D-C07E-3172-D7CB582B7087}"/>
          </ac:spMkLst>
        </pc:spChg>
        <pc:spChg chg="add mod">
          <ac:chgData name="Tony Bagnall" userId="55f10786-9a34-47e9-b12f-c4d7ff253fe8" providerId="ADAL" clId="{E1B50467-C7CA-4559-812F-2AAC86B474C3}" dt="2024-08-12T14:19:53.822" v="704" actId="14100"/>
          <ac:spMkLst>
            <pc:docMk/>
            <pc:sldMk cId="602200259" sldId="484"/>
            <ac:spMk id="14" creationId="{D82F1DF1-6C0C-C4DF-8DE8-3CC53C80CD96}"/>
          </ac:spMkLst>
        </pc:spChg>
        <pc:spChg chg="add mod">
          <ac:chgData name="Tony Bagnall" userId="55f10786-9a34-47e9-b12f-c4d7ff253fe8" providerId="ADAL" clId="{E1B50467-C7CA-4559-812F-2AAC86B474C3}" dt="2024-08-12T14:20:16.739" v="721" actId="20577"/>
          <ac:spMkLst>
            <pc:docMk/>
            <pc:sldMk cId="602200259" sldId="484"/>
            <ac:spMk id="15" creationId="{B7968679-6B07-829E-23F0-E4301FE8CA57}"/>
          </ac:spMkLst>
        </pc:spChg>
        <pc:spChg chg="add mod">
          <ac:chgData name="Tony Bagnall" userId="55f10786-9a34-47e9-b12f-c4d7ff253fe8" providerId="ADAL" clId="{E1B50467-C7CA-4559-812F-2AAC86B474C3}" dt="2024-08-12T14:32:45.438" v="895" actId="1076"/>
          <ac:spMkLst>
            <pc:docMk/>
            <pc:sldMk cId="602200259" sldId="484"/>
            <ac:spMk id="16" creationId="{2C6D8CEE-020A-9B44-93F1-4CB4BAD89E27}"/>
          </ac:spMkLst>
        </pc:spChg>
        <pc:spChg chg="add mod">
          <ac:chgData name="Tony Bagnall" userId="55f10786-9a34-47e9-b12f-c4d7ff253fe8" providerId="ADAL" clId="{E1B50467-C7CA-4559-812F-2AAC86B474C3}" dt="2024-08-12T14:32:37.457" v="893" actId="1076"/>
          <ac:spMkLst>
            <pc:docMk/>
            <pc:sldMk cId="602200259" sldId="484"/>
            <ac:spMk id="17" creationId="{13BB94E0-A4C1-7C7B-C63E-12C943FB3F26}"/>
          </ac:spMkLst>
        </pc:spChg>
        <pc:spChg chg="add mod">
          <ac:chgData name="Tony Bagnall" userId="55f10786-9a34-47e9-b12f-c4d7ff253fe8" providerId="ADAL" clId="{E1B50467-C7CA-4559-812F-2AAC86B474C3}" dt="2024-08-12T14:24:31.793" v="763" actId="1076"/>
          <ac:spMkLst>
            <pc:docMk/>
            <pc:sldMk cId="602200259" sldId="484"/>
            <ac:spMk id="18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24:56.178" v="779" actId="20577"/>
          <ac:spMkLst>
            <pc:docMk/>
            <pc:sldMk cId="602200259" sldId="484"/>
            <ac:spMk id="19" creationId="{A63DBA81-E92C-F8CD-DC7D-1D733B826FF3}"/>
          </ac:spMkLst>
        </pc:spChg>
        <pc:spChg chg="add mod">
          <ac:chgData name="Tony Bagnall" userId="55f10786-9a34-47e9-b12f-c4d7ff253fe8" providerId="ADAL" clId="{E1B50467-C7CA-4559-812F-2AAC86B474C3}" dt="2024-08-12T14:32:56.706" v="900" actId="1076"/>
          <ac:spMkLst>
            <pc:docMk/>
            <pc:sldMk cId="602200259" sldId="484"/>
            <ac:spMk id="24" creationId="{55273699-6ED8-9F38-ADD5-66BFC394D060}"/>
          </ac:spMkLst>
        </pc:spChg>
        <pc:spChg chg="del">
          <ac:chgData name="Tony Bagnall" userId="55f10786-9a34-47e9-b12f-c4d7ff253fe8" providerId="ADAL" clId="{E1B50467-C7CA-4559-812F-2AAC86B474C3}" dt="2024-08-12T14:13:53.543" v="554" actId="478"/>
          <ac:spMkLst>
            <pc:docMk/>
            <pc:sldMk cId="602200259" sldId="484"/>
            <ac:spMk id="25" creationId="{C2ACA6F2-DE6D-6A3F-57B7-F3C31D5B53C8}"/>
          </ac:spMkLst>
        </pc:spChg>
        <pc:spChg chg="del">
          <ac:chgData name="Tony Bagnall" userId="55f10786-9a34-47e9-b12f-c4d7ff253fe8" providerId="ADAL" clId="{E1B50467-C7CA-4559-812F-2AAC86B474C3}" dt="2024-08-12T14:14:10.908" v="560" actId="478"/>
          <ac:spMkLst>
            <pc:docMk/>
            <pc:sldMk cId="602200259" sldId="484"/>
            <ac:spMk id="26" creationId="{59344315-B63A-E8BA-54B5-0723C1ED2658}"/>
          </ac:spMkLst>
        </pc:spChg>
        <pc:spChg chg="del">
          <ac:chgData name="Tony Bagnall" userId="55f10786-9a34-47e9-b12f-c4d7ff253fe8" providerId="ADAL" clId="{E1B50467-C7CA-4559-812F-2AAC86B474C3}" dt="2024-08-12T14:14:12.701" v="561" actId="478"/>
          <ac:spMkLst>
            <pc:docMk/>
            <pc:sldMk cId="602200259" sldId="484"/>
            <ac:spMk id="28" creationId="{60B716A2-DF2C-EECE-BDCA-CC82365903A8}"/>
          </ac:spMkLst>
        </pc:spChg>
        <pc:spChg chg="del">
          <ac:chgData name="Tony Bagnall" userId="55f10786-9a34-47e9-b12f-c4d7ff253fe8" providerId="ADAL" clId="{E1B50467-C7CA-4559-812F-2AAC86B474C3}" dt="2024-08-12T14:13:58.340" v="555" actId="478"/>
          <ac:spMkLst>
            <pc:docMk/>
            <pc:sldMk cId="602200259" sldId="484"/>
            <ac:spMk id="29" creationId="{4861459F-A4CF-F588-3EA4-74BA8D4B9716}"/>
          </ac:spMkLst>
        </pc:spChg>
        <pc:spChg chg="add mod">
          <ac:chgData name="Tony Bagnall" userId="55f10786-9a34-47e9-b12f-c4d7ff253fe8" providerId="ADAL" clId="{E1B50467-C7CA-4559-812F-2AAC86B474C3}" dt="2024-08-12T14:31:06.075" v="880" actId="20577"/>
          <ac:spMkLst>
            <pc:docMk/>
            <pc:sldMk cId="602200259" sldId="484"/>
            <ac:spMk id="31" creationId="{08788BBF-C576-9EAF-B5BF-9C89A4139336}"/>
          </ac:spMkLst>
        </pc:spChg>
        <pc:spChg chg="del">
          <ac:chgData name="Tony Bagnall" userId="55f10786-9a34-47e9-b12f-c4d7ff253fe8" providerId="ADAL" clId="{E1B50467-C7CA-4559-812F-2AAC86B474C3}" dt="2024-08-12T14:14:07.149" v="557" actId="478"/>
          <ac:spMkLst>
            <pc:docMk/>
            <pc:sldMk cId="602200259" sldId="484"/>
            <ac:spMk id="33" creationId="{D92E51B6-A749-1E35-15B8-396F1C3317FB}"/>
          </ac:spMkLst>
        </pc:spChg>
        <pc:spChg chg="del">
          <ac:chgData name="Tony Bagnall" userId="55f10786-9a34-47e9-b12f-c4d7ff253fe8" providerId="ADAL" clId="{E1B50467-C7CA-4559-812F-2AAC86B474C3}" dt="2024-08-12T14:14:09.700" v="559" actId="478"/>
          <ac:spMkLst>
            <pc:docMk/>
            <pc:sldMk cId="602200259" sldId="484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31:12.752" v="886" actId="20577"/>
          <ac:spMkLst>
            <pc:docMk/>
            <pc:sldMk cId="602200259" sldId="484"/>
            <ac:spMk id="39" creationId="{BB04F80F-8E3C-B9D2-A824-C51E85774FA2}"/>
          </ac:spMkLst>
        </pc:spChg>
        <pc:spChg chg="del">
          <ac:chgData name="Tony Bagnall" userId="55f10786-9a34-47e9-b12f-c4d7ff253fe8" providerId="ADAL" clId="{E1B50467-C7CA-4559-812F-2AAC86B474C3}" dt="2024-08-12T14:14:13.889" v="562" actId="478"/>
          <ac:spMkLst>
            <pc:docMk/>
            <pc:sldMk cId="602200259" sldId="484"/>
            <ac:spMk id="41" creationId="{916EF1C3-4B8B-5441-8EB2-A78B6C050603}"/>
          </ac:spMkLst>
        </pc:spChg>
        <pc:spChg chg="mod">
          <ac:chgData name="Tony Bagnall" userId="55f10786-9a34-47e9-b12f-c4d7ff253fe8" providerId="ADAL" clId="{E1B50467-C7CA-4559-812F-2AAC86B474C3}" dt="2024-08-12T14:25:17.004" v="785" actId="14100"/>
          <ac:spMkLst>
            <pc:docMk/>
            <pc:sldMk cId="602200259" sldId="484"/>
            <ac:spMk id="43" creationId="{BECED46E-DCB6-0E1B-6E13-E01E6DDD2305}"/>
          </ac:spMkLst>
        </pc:spChg>
        <pc:spChg chg="mod">
          <ac:chgData name="Tony Bagnall" userId="55f10786-9a34-47e9-b12f-c4d7ff253fe8" providerId="ADAL" clId="{E1B50467-C7CA-4559-812F-2AAC86B474C3}" dt="2024-08-12T14:18:28.206" v="663" actId="1076"/>
          <ac:spMkLst>
            <pc:docMk/>
            <pc:sldMk cId="602200259" sldId="484"/>
            <ac:spMk id="45" creationId="{6EB0E4DA-50BE-7DE9-52F0-377EBC456C57}"/>
          </ac:spMkLst>
        </pc:spChg>
        <pc:picChg chg="add mod">
          <ac:chgData name="Tony Bagnall" userId="55f10786-9a34-47e9-b12f-c4d7ff253fe8" providerId="ADAL" clId="{E1B50467-C7CA-4559-812F-2AAC86B474C3}" dt="2024-08-12T14:32:53.668" v="899" actId="1076"/>
          <ac:picMkLst>
            <pc:docMk/>
            <pc:sldMk cId="602200259" sldId="484"/>
            <ac:picMk id="4" creationId="{04E2EB83-5421-4235-2959-D1E443585FEB}"/>
          </ac:picMkLst>
        </pc:picChg>
        <pc:picChg chg="del">
          <ac:chgData name="Tony Bagnall" userId="55f10786-9a34-47e9-b12f-c4d7ff253fe8" providerId="ADAL" clId="{E1B50467-C7CA-4559-812F-2AAC86B474C3}" dt="2024-08-12T14:13:49.295" v="553" actId="478"/>
          <ac:picMkLst>
            <pc:docMk/>
            <pc:sldMk cId="602200259" sldId="484"/>
            <ac:picMk id="21" creationId="{C5580EC7-BEB2-6E32-9410-42387275A905}"/>
          </ac:picMkLst>
        </pc:picChg>
        <pc:picChg chg="del">
          <ac:chgData name="Tony Bagnall" userId="55f10786-9a34-47e9-b12f-c4d7ff253fe8" providerId="ADAL" clId="{E1B50467-C7CA-4559-812F-2AAC86B474C3}" dt="2024-08-12T14:13:59.766" v="556" actId="478"/>
          <ac:picMkLst>
            <pc:docMk/>
            <pc:sldMk cId="602200259" sldId="484"/>
            <ac:picMk id="27" creationId="{AA6EB3DA-E09E-B9B9-E774-74181C4B50BD}"/>
          </ac:picMkLst>
        </pc:picChg>
        <pc:picChg chg="del">
          <ac:chgData name="Tony Bagnall" userId="55f10786-9a34-47e9-b12f-c4d7ff253fe8" providerId="ADAL" clId="{E1B50467-C7CA-4559-812F-2AAC86B474C3}" dt="2024-08-12T14:14:07.972" v="558" actId="478"/>
          <ac:picMkLst>
            <pc:docMk/>
            <pc:sldMk cId="602200259" sldId="484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4:18:53.923" v="677" actId="1076"/>
          <ac:cxnSpMkLst>
            <pc:docMk/>
            <pc:sldMk cId="602200259" sldId="484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29:49.206" v="834" actId="1076"/>
          <ac:cxnSpMkLst>
            <pc:docMk/>
            <pc:sldMk cId="602200259" sldId="484"/>
            <ac:cxnSpMk id="23" creationId="{1483CEFA-1075-AAD4-FE42-E5839A2BF0B7}"/>
          </ac:cxnSpMkLst>
        </pc:cxnChg>
      </pc:sldChg>
      <pc:sldChg chg="add del">
        <pc:chgData name="Tony Bagnall" userId="55f10786-9a34-47e9-b12f-c4d7ff253fe8" providerId="ADAL" clId="{E1B50467-C7CA-4559-812F-2AAC86B474C3}" dt="2024-08-12T15:51:28.838" v="1451" actId="47"/>
        <pc:sldMkLst>
          <pc:docMk/>
          <pc:sldMk cId="1988895839" sldId="2536"/>
        </pc:sldMkLst>
      </pc:sldChg>
      <pc:sldChg chg="modSp add del mod">
        <pc:chgData name="Tony Bagnall" userId="55f10786-9a34-47e9-b12f-c4d7ff253fe8" providerId="ADAL" clId="{E1B50467-C7CA-4559-812F-2AAC86B474C3}" dt="2024-08-12T15:51:28.838" v="1451" actId="47"/>
        <pc:sldMkLst>
          <pc:docMk/>
          <pc:sldMk cId="4143012405" sldId="2537"/>
        </pc:sldMkLst>
        <pc:spChg chg="mod">
          <ac:chgData name="Tony Bagnall" userId="55f10786-9a34-47e9-b12f-c4d7ff253fe8" providerId="ADAL" clId="{E1B50467-C7CA-4559-812F-2AAC86B474C3}" dt="2024-08-12T14:06:35.827" v="477" actId="27636"/>
          <ac:spMkLst>
            <pc:docMk/>
            <pc:sldMk cId="4143012405" sldId="2537"/>
            <ac:spMk id="3" creationId="{4037EA7A-F78C-474C-9C58-815B9A50C086}"/>
          </ac:spMkLst>
        </pc:spChg>
      </pc:sldChg>
      <pc:sldChg chg="addSp delSp modSp add mod delAnim modAnim">
        <pc:chgData name="Tony Bagnall" userId="55f10786-9a34-47e9-b12f-c4d7ff253fe8" providerId="ADAL" clId="{E1B50467-C7CA-4559-812F-2AAC86B474C3}" dt="2024-08-12T19:29:17.877" v="2399"/>
        <pc:sldMkLst>
          <pc:docMk/>
          <pc:sldMk cId="1282635749" sldId="2538"/>
        </pc:sldMkLst>
        <pc:spChg chg="mod">
          <ac:chgData name="Tony Bagnall" userId="55f10786-9a34-47e9-b12f-c4d7ff253fe8" providerId="ADAL" clId="{E1B50467-C7CA-4559-812F-2AAC86B474C3}" dt="2024-08-12T14:40:01.202" v="938" actId="14100"/>
          <ac:spMkLst>
            <pc:docMk/>
            <pc:sldMk cId="1282635749" sldId="2538"/>
            <ac:spMk id="2" creationId="{12E795B4-4BA5-FEC2-FF8B-EB3420716892}"/>
          </ac:spMkLst>
        </pc:spChg>
        <pc:spChg chg="mod">
          <ac:chgData name="Tony Bagnall" userId="55f10786-9a34-47e9-b12f-c4d7ff253fe8" providerId="ADAL" clId="{E1B50467-C7CA-4559-812F-2AAC86B474C3}" dt="2024-08-12T14:38:28.765" v="913" actId="20577"/>
          <ac:spMkLst>
            <pc:docMk/>
            <pc:sldMk cId="1282635749" sldId="2538"/>
            <ac:spMk id="3" creationId="{CCF86655-7DDA-4074-B8EC-4CEC97924A42}"/>
          </ac:spMkLst>
        </pc:spChg>
        <pc:spChg chg="mod ord">
          <ac:chgData name="Tony Bagnall" userId="55f10786-9a34-47e9-b12f-c4d7ff253fe8" providerId="ADAL" clId="{E1B50467-C7CA-4559-812F-2AAC86B474C3}" dt="2024-08-12T14:43:44.545" v="979" actId="1076"/>
          <ac:spMkLst>
            <pc:docMk/>
            <pc:sldMk cId="1282635749" sldId="2538"/>
            <ac:spMk id="4" creationId="{F7C8463A-2242-48AF-B89B-AE8F5294BC79}"/>
          </ac:spMkLst>
        </pc:spChg>
        <pc:spChg chg="mod">
          <ac:chgData name="Tony Bagnall" userId="55f10786-9a34-47e9-b12f-c4d7ff253fe8" providerId="ADAL" clId="{E1B50467-C7CA-4559-812F-2AAC86B474C3}" dt="2024-08-12T14:39:41.869" v="932" actId="1076"/>
          <ac:spMkLst>
            <pc:docMk/>
            <pc:sldMk cId="1282635749" sldId="2538"/>
            <ac:spMk id="5" creationId="{139A44D9-43A0-2CB5-627C-C034F2B6754F}"/>
          </ac:spMkLst>
        </pc:spChg>
        <pc:spChg chg="mod">
          <ac:chgData name="Tony Bagnall" userId="55f10786-9a34-47e9-b12f-c4d7ff253fe8" providerId="ADAL" clId="{E1B50467-C7CA-4559-812F-2AAC86B474C3}" dt="2024-08-12T14:38:52.077" v="917" actId="1076"/>
          <ac:spMkLst>
            <pc:docMk/>
            <pc:sldMk cId="1282635749" sldId="2538"/>
            <ac:spMk id="7" creationId="{5BC33091-5854-51EB-850C-56D59E10FACC}"/>
          </ac:spMkLst>
        </pc:spChg>
        <pc:spChg chg="add del mod">
          <ac:chgData name="Tony Bagnall" userId="55f10786-9a34-47e9-b12f-c4d7ff253fe8" providerId="ADAL" clId="{E1B50467-C7CA-4559-812F-2AAC86B474C3}" dt="2024-08-12T19:28:46.132" v="2394" actId="478"/>
          <ac:spMkLst>
            <pc:docMk/>
            <pc:sldMk cId="1282635749" sldId="2538"/>
            <ac:spMk id="9" creationId="{D9F77E95-0468-48A9-1343-96A5B0E0B778}"/>
          </ac:spMkLst>
        </pc:spChg>
        <pc:spChg chg="del">
          <ac:chgData name="Tony Bagnall" userId="55f10786-9a34-47e9-b12f-c4d7ff253fe8" providerId="ADAL" clId="{E1B50467-C7CA-4559-812F-2AAC86B474C3}" dt="2024-08-12T14:36:58.662" v="903" actId="478"/>
          <ac:spMkLst>
            <pc:docMk/>
            <pc:sldMk cId="1282635749" sldId="2538"/>
            <ac:spMk id="10" creationId="{0C6C6C8A-5E9E-FFEF-3B19-C806E5D420E7}"/>
          </ac:spMkLst>
        </pc:spChg>
        <pc:spChg chg="del">
          <ac:chgData name="Tony Bagnall" userId="55f10786-9a34-47e9-b12f-c4d7ff253fe8" providerId="ADAL" clId="{E1B50467-C7CA-4559-812F-2AAC86B474C3}" dt="2024-08-12T14:36:55.962" v="902" actId="478"/>
          <ac:spMkLst>
            <pc:docMk/>
            <pc:sldMk cId="1282635749" sldId="2538"/>
            <ac:spMk id="13" creationId="{0B46231C-8B6D-22E2-2AA0-8847AEDFAFD8}"/>
          </ac:spMkLst>
        </pc:spChg>
        <pc:spChg chg="add mod">
          <ac:chgData name="Tony Bagnall" userId="55f10786-9a34-47e9-b12f-c4d7ff253fe8" providerId="ADAL" clId="{E1B50467-C7CA-4559-812F-2AAC86B474C3}" dt="2024-08-12T14:39:44.924" v="933" actId="1076"/>
          <ac:spMkLst>
            <pc:docMk/>
            <pc:sldMk cId="1282635749" sldId="2538"/>
            <ac:spMk id="14" creationId="{1958F388-A43F-0D20-5D0B-9C35015D726C}"/>
          </ac:spMkLst>
        </pc:spChg>
        <pc:spChg chg="add mod">
          <ac:chgData name="Tony Bagnall" userId="55f10786-9a34-47e9-b12f-c4d7ff253fe8" providerId="ADAL" clId="{E1B50467-C7CA-4559-812F-2AAC86B474C3}" dt="2024-08-12T15:33:16.669" v="1263" actId="1076"/>
          <ac:spMkLst>
            <pc:docMk/>
            <pc:sldMk cId="1282635749" sldId="2538"/>
            <ac:spMk id="15" creationId="{6EF217C0-0D27-5903-56A3-0EDBD1C54A36}"/>
          </ac:spMkLst>
        </pc:spChg>
        <pc:spChg chg="add mod">
          <ac:chgData name="Tony Bagnall" userId="55f10786-9a34-47e9-b12f-c4d7ff253fe8" providerId="ADAL" clId="{E1B50467-C7CA-4559-812F-2AAC86B474C3}" dt="2024-08-12T14:40:09.928" v="941" actId="1076"/>
          <ac:spMkLst>
            <pc:docMk/>
            <pc:sldMk cId="1282635749" sldId="2538"/>
            <ac:spMk id="16" creationId="{41A9C1C4-1F56-AAB8-C4A8-8A85FC71D1F7}"/>
          </ac:spMkLst>
        </pc:spChg>
        <pc:spChg chg="add mod">
          <ac:chgData name="Tony Bagnall" userId="55f10786-9a34-47e9-b12f-c4d7ff253fe8" providerId="ADAL" clId="{E1B50467-C7CA-4559-812F-2AAC86B474C3}" dt="2024-08-12T15:33:12.726" v="1262" actId="1076"/>
          <ac:spMkLst>
            <pc:docMk/>
            <pc:sldMk cId="1282635749" sldId="2538"/>
            <ac:spMk id="18" creationId="{6D4BA908-497C-E83F-C5B3-BED7D06AB2D7}"/>
          </ac:spMkLst>
        </pc:spChg>
        <pc:spChg chg="add mod">
          <ac:chgData name="Tony Bagnall" userId="55f10786-9a34-47e9-b12f-c4d7ff253fe8" providerId="ADAL" clId="{E1B50467-C7CA-4559-812F-2AAC86B474C3}" dt="2024-08-12T19:28:05.907" v="2390" actId="1076"/>
          <ac:spMkLst>
            <pc:docMk/>
            <pc:sldMk cId="1282635749" sldId="2538"/>
            <ac:spMk id="21" creationId="{219B474C-348C-150C-9BE3-B6D8C0F8F450}"/>
          </ac:spMkLst>
        </pc:spChg>
        <pc:spChg chg="mod">
          <ac:chgData name="Tony Bagnall" userId="55f10786-9a34-47e9-b12f-c4d7ff253fe8" providerId="ADAL" clId="{E1B50467-C7CA-4559-812F-2AAC86B474C3}" dt="2024-08-12T14:43:36.997" v="977" actId="1076"/>
          <ac:spMkLst>
            <pc:docMk/>
            <pc:sldMk cId="1282635749" sldId="2538"/>
            <ac:spMk id="24" creationId="{BE8CD454-E07D-433A-5637-901507348B49}"/>
          </ac:spMkLst>
        </pc:spChg>
        <pc:spChg chg="mod">
          <ac:chgData name="Tony Bagnall" userId="55f10786-9a34-47e9-b12f-c4d7ff253fe8" providerId="ADAL" clId="{E1B50467-C7CA-4559-812F-2AAC86B474C3}" dt="2024-08-12T14:38:42.110" v="914" actId="1076"/>
          <ac:spMkLst>
            <pc:docMk/>
            <pc:sldMk cId="1282635749" sldId="2538"/>
            <ac:spMk id="25" creationId="{C2ACA6F2-DE6D-6A3F-57B7-F3C31D5B53C8}"/>
          </ac:spMkLst>
        </pc:spChg>
        <pc:spChg chg="add mod">
          <ac:chgData name="Tony Bagnall" userId="55f10786-9a34-47e9-b12f-c4d7ff253fe8" providerId="ADAL" clId="{E1B50467-C7CA-4559-812F-2AAC86B474C3}" dt="2024-08-12T14:40:20.679" v="943" actId="1076"/>
          <ac:spMkLst>
            <pc:docMk/>
            <pc:sldMk cId="1282635749" sldId="2538"/>
            <ac:spMk id="26" creationId="{21B23410-27DB-45D4-8821-F5E9566F1251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7" creationId="{73ADBB38-911A-97F9-F0EA-87F945905DCA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8" creationId="{4DEE86A8-3003-AF74-6DB8-168A67440C46}"/>
          </ac:spMkLst>
        </pc:spChg>
        <pc:spChg chg="mod">
          <ac:chgData name="Tony Bagnall" userId="55f10786-9a34-47e9-b12f-c4d7ff253fe8" providerId="ADAL" clId="{E1B50467-C7CA-4559-812F-2AAC86B474C3}" dt="2024-08-12T14:40:07.341" v="940" actId="1076"/>
          <ac:spMkLst>
            <pc:docMk/>
            <pc:sldMk cId="1282635749" sldId="2538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4:43:49.435" v="980" actId="1076"/>
          <ac:spMkLst>
            <pc:docMk/>
            <pc:sldMk cId="1282635749" sldId="2538"/>
            <ac:spMk id="30" creationId="{8ABD7A01-4F0B-5C8E-F189-919B91645E3E}"/>
          </ac:spMkLst>
        </pc:spChg>
        <pc:spChg chg="add mod">
          <ac:chgData name="Tony Bagnall" userId="55f10786-9a34-47e9-b12f-c4d7ff253fe8" providerId="ADAL" clId="{E1B50467-C7CA-4559-812F-2AAC86B474C3}" dt="2024-08-12T14:43:15.340" v="974" actId="1076"/>
          <ac:spMkLst>
            <pc:docMk/>
            <pc:sldMk cId="1282635749" sldId="2538"/>
            <ac:spMk id="31" creationId="{AE93FDE8-B902-ACF4-E27F-9E701EB50B69}"/>
          </ac:spMkLst>
        </pc:spChg>
        <pc:spChg chg="add mod">
          <ac:chgData name="Tony Bagnall" userId="55f10786-9a34-47e9-b12f-c4d7ff253fe8" providerId="ADAL" clId="{E1B50467-C7CA-4559-812F-2AAC86B474C3}" dt="2024-08-12T14:44:05.221" v="1003" actId="20577"/>
          <ac:spMkLst>
            <pc:docMk/>
            <pc:sldMk cId="1282635749" sldId="2538"/>
            <ac:spMk id="34" creationId="{85E6E844-C022-38E4-36E4-3C1D8DA29301}"/>
          </ac:spMkLst>
        </pc:spChg>
        <pc:spChg chg="mod ord">
          <ac:chgData name="Tony Bagnall" userId="55f10786-9a34-47e9-b12f-c4d7ff253fe8" providerId="ADAL" clId="{E1B50467-C7CA-4559-812F-2AAC86B474C3}" dt="2024-08-12T14:41:34.425" v="957" actId="14100"/>
          <ac:spMkLst>
            <pc:docMk/>
            <pc:sldMk cId="1282635749" sldId="2538"/>
            <ac:spMk id="39" creationId="{BB04F80F-8E3C-B9D2-A824-C51E85774FA2}"/>
          </ac:spMkLst>
        </pc:spChg>
        <pc:picChg chg="mod">
          <ac:chgData name="Tony Bagnall" userId="55f10786-9a34-47e9-b12f-c4d7ff253fe8" providerId="ADAL" clId="{E1B50467-C7CA-4559-812F-2AAC86B474C3}" dt="2024-08-12T14:39:26.151" v="928" actId="1076"/>
          <ac:picMkLst>
            <pc:docMk/>
            <pc:sldMk cId="1282635749" sldId="2538"/>
            <ac:picMk id="8" creationId="{8DC01573-3DF5-2334-A207-8C8D171FD8AD}"/>
          </ac:picMkLst>
        </pc:picChg>
        <pc:picChg chg="mod">
          <ac:chgData name="Tony Bagnall" userId="55f10786-9a34-47e9-b12f-c4d7ff253fe8" providerId="ADAL" clId="{E1B50467-C7CA-4559-812F-2AAC86B474C3}" dt="2024-08-12T14:40:03.934" v="939" actId="1076"/>
          <ac:picMkLst>
            <pc:docMk/>
            <pc:sldMk cId="1282635749" sldId="2538"/>
            <ac:picMk id="11" creationId="{6BCCF6E1-E616-8C58-2E0B-47D992463ADE}"/>
          </ac:picMkLst>
        </pc:picChg>
        <pc:picChg chg="mod">
          <ac:chgData name="Tony Bagnall" userId="55f10786-9a34-47e9-b12f-c4d7ff253fe8" providerId="ADAL" clId="{E1B50467-C7CA-4559-812F-2AAC86B474C3}" dt="2024-08-12T15:32:56.702" v="1258" actId="1076"/>
          <ac:picMkLst>
            <pc:docMk/>
            <pc:sldMk cId="1282635749" sldId="2538"/>
            <ac:picMk id="12" creationId="{06EE315E-2791-9C15-9DDA-B007B1B27AF1}"/>
          </ac:picMkLst>
        </pc:picChg>
        <pc:picChg chg="mod">
          <ac:chgData name="Tony Bagnall" userId="55f10786-9a34-47e9-b12f-c4d7ff253fe8" providerId="ADAL" clId="{E1B50467-C7CA-4559-812F-2AAC86B474C3}" dt="2024-08-12T14:39:39.163" v="931" actId="1076"/>
          <ac:picMkLst>
            <pc:docMk/>
            <pc:sldMk cId="1282635749" sldId="2538"/>
            <ac:picMk id="17" creationId="{0241679F-8BCB-296B-DDD8-F57CCE1DE9B0}"/>
          </ac:picMkLst>
        </pc:picChg>
        <pc:picChg chg="mod">
          <ac:chgData name="Tony Bagnall" userId="55f10786-9a34-47e9-b12f-c4d7ff253fe8" providerId="ADAL" clId="{E1B50467-C7CA-4559-812F-2AAC86B474C3}" dt="2024-08-12T14:43:42.225" v="978" actId="1076"/>
          <ac:picMkLst>
            <pc:docMk/>
            <pc:sldMk cId="1282635749" sldId="2538"/>
            <ac:picMk id="19" creationId="{7999AD98-4512-3C53-958F-5EEA7E01E1BB}"/>
          </ac:picMkLst>
        </pc:picChg>
        <pc:picChg chg="add mod">
          <ac:chgData name="Tony Bagnall" userId="55f10786-9a34-47e9-b12f-c4d7ff253fe8" providerId="ADAL" clId="{E1B50467-C7CA-4559-812F-2AAC86B474C3}" dt="2024-08-12T14:43:20.762" v="976" actId="14100"/>
          <ac:picMkLst>
            <pc:docMk/>
            <pc:sldMk cId="1282635749" sldId="2538"/>
            <ac:picMk id="33" creationId="{F05092AB-ABD1-D603-73AA-EF8B75E0210D}"/>
          </ac:picMkLst>
        </pc:picChg>
        <pc:picChg chg="add mod">
          <ac:chgData name="Tony Bagnall" userId="55f10786-9a34-47e9-b12f-c4d7ff253fe8" providerId="ADAL" clId="{E1B50467-C7CA-4559-812F-2AAC86B474C3}" dt="2024-08-12T15:33:04.336" v="1261" actId="1076"/>
          <ac:picMkLst>
            <pc:docMk/>
            <pc:sldMk cId="1282635749" sldId="2538"/>
            <ac:picMk id="37" creationId="{9623285B-404F-623B-7B2F-BC073C6756C3}"/>
          </ac:picMkLst>
        </pc:picChg>
        <pc:cxnChg chg="mod">
          <ac:chgData name="Tony Bagnall" userId="55f10786-9a34-47e9-b12f-c4d7ff253fe8" providerId="ADAL" clId="{E1B50467-C7CA-4559-812F-2AAC86B474C3}" dt="2024-08-12T14:45:00.343" v="1004" actId="14100"/>
          <ac:cxnSpMkLst>
            <pc:docMk/>
            <pc:sldMk cId="1282635749" sldId="2538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45:16.175" v="1007" actId="14100"/>
          <ac:cxnSpMkLst>
            <pc:docMk/>
            <pc:sldMk cId="1282635749" sldId="2538"/>
            <ac:cxnSpMk id="23" creationId="{1483CEFA-1075-AAD4-FE42-E5839A2BF0B7}"/>
          </ac:cxnSpMkLst>
        </pc:cxnChg>
      </pc:sldChg>
      <pc:sldChg chg="addSp delSp modSp add mod ord delAnim">
        <pc:chgData name="Tony Bagnall" userId="55f10786-9a34-47e9-b12f-c4d7ff253fe8" providerId="ADAL" clId="{E1B50467-C7CA-4559-812F-2AAC86B474C3}" dt="2024-08-16T12:10:37.347" v="3350" actId="20577"/>
        <pc:sldMkLst>
          <pc:docMk/>
          <pc:sldMk cId="3816113041" sldId="2539"/>
        </pc:sldMkLst>
        <pc:spChg chg="mod">
          <ac:chgData name="Tony Bagnall" userId="55f10786-9a34-47e9-b12f-c4d7ff253fe8" providerId="ADAL" clId="{E1B50467-C7CA-4559-812F-2AAC86B474C3}" dt="2024-08-12T15:29:45.108" v="1210" actId="1076"/>
          <ac:spMkLst>
            <pc:docMk/>
            <pc:sldMk cId="3816113041" sldId="2539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30:13.595" v="1216" actId="1076"/>
          <ac:spMkLst>
            <pc:docMk/>
            <pc:sldMk cId="3816113041" sldId="2539"/>
            <ac:spMk id="3" creationId="{A1F895AD-04A8-B90D-19EC-F52CB2190357}"/>
          </ac:spMkLst>
        </pc:spChg>
        <pc:spChg chg="mod">
          <ac:chgData name="Tony Bagnall" userId="55f10786-9a34-47e9-b12f-c4d7ff253fe8" providerId="ADAL" clId="{E1B50467-C7CA-4559-812F-2AAC86B474C3}" dt="2024-08-16T08:14:43.513" v="2668" actId="20577"/>
          <ac:spMkLst>
            <pc:docMk/>
            <pc:sldMk cId="3816113041" sldId="2539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6T08:14:46.432" v="2670" actId="20577"/>
          <ac:spMkLst>
            <pc:docMk/>
            <pc:sldMk cId="3816113041" sldId="2539"/>
            <ac:spMk id="16" creationId="{790AB4F7-4E1F-1685-9F0A-E7519466F33C}"/>
          </ac:spMkLst>
        </pc:spChg>
        <pc:spChg chg="mod">
          <ac:chgData name="Tony Bagnall" userId="55f10786-9a34-47e9-b12f-c4d7ff253fe8" providerId="ADAL" clId="{E1B50467-C7CA-4559-812F-2AAC86B474C3}" dt="2024-08-16T12:10:32.176" v="3346" actId="20577"/>
          <ac:spMkLst>
            <pc:docMk/>
            <pc:sldMk cId="3816113041" sldId="2539"/>
            <ac:spMk id="41" creationId="{6EAF794A-2EDD-7654-A738-D3728A67AF91}"/>
          </ac:spMkLst>
        </pc:spChg>
        <pc:spChg chg="mod">
          <ac:chgData name="Tony Bagnall" userId="55f10786-9a34-47e9-b12f-c4d7ff253fe8" providerId="ADAL" clId="{E1B50467-C7CA-4559-812F-2AAC86B474C3}" dt="2024-08-16T08:14:35.111" v="2662" actId="20577"/>
          <ac:spMkLst>
            <pc:docMk/>
            <pc:sldMk cId="3816113041" sldId="2539"/>
            <ac:spMk id="43" creationId="{2F3BC6B0-8AB6-EADE-61E4-9FD0DF78F78E}"/>
          </ac:spMkLst>
        </pc:spChg>
        <pc:spChg chg="mod">
          <ac:chgData name="Tony Bagnall" userId="55f10786-9a34-47e9-b12f-c4d7ff253fe8" providerId="ADAL" clId="{E1B50467-C7CA-4559-812F-2AAC86B474C3}" dt="2024-08-16T08:14:53.538" v="2676" actId="20577"/>
          <ac:spMkLst>
            <pc:docMk/>
            <pc:sldMk cId="3816113041" sldId="2539"/>
            <ac:spMk id="44" creationId="{A9A417F7-9EE5-A1CE-721F-FB9E6637A52A}"/>
          </ac:spMkLst>
        </pc:spChg>
        <pc:spChg chg="mod">
          <ac:chgData name="Tony Bagnall" userId="55f10786-9a34-47e9-b12f-c4d7ff253fe8" providerId="ADAL" clId="{E1B50467-C7CA-4559-812F-2AAC86B474C3}" dt="2024-08-16T12:10:37.347" v="3350" actId="20577"/>
          <ac:spMkLst>
            <pc:docMk/>
            <pc:sldMk cId="3816113041" sldId="2539"/>
            <ac:spMk id="47" creationId="{4530FA2F-BB29-3E51-29C5-1F8C7C3FEBE5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49" creationId="{52637617-1E8B-307D-FD28-62B802870A31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1" creationId="{3F679388-8433-1582-94B2-6656BC3A80BB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3" creationId="{BC745ABA-DC69-D7B5-CB6D-6D138C064769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5" creationId="{9C7E5659-7925-387F-0888-696469BFBF5C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7" creationId="{1B3D7F67-6C8A-0F39-EE00-13E60BD8EF82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61" creationId="{A5D9A8CB-1D8E-4240-7030-F813E625E417}"/>
          </ac:spMkLst>
        </pc:spChg>
        <pc:picChg chg="mod">
          <ac:chgData name="Tony Bagnall" userId="55f10786-9a34-47e9-b12f-c4d7ff253fe8" providerId="ADAL" clId="{E1B50467-C7CA-4559-812F-2AAC86B474C3}" dt="2024-08-12T15:29:51.820" v="1211" actId="1076"/>
          <ac:picMkLst>
            <pc:docMk/>
            <pc:sldMk cId="3816113041" sldId="2539"/>
            <ac:picMk id="17" creationId="{85751EBF-8C3B-8BF6-0C54-8B2CE82132AD}"/>
          </ac:picMkLst>
        </pc:picChg>
        <pc:picChg chg="mod">
          <ac:chgData name="Tony Bagnall" userId="55f10786-9a34-47e9-b12f-c4d7ff253fe8" providerId="ADAL" clId="{E1B50467-C7CA-4559-812F-2AAC86B474C3}" dt="2024-08-12T15:30:40.319" v="1225" actId="1036"/>
          <ac:picMkLst>
            <pc:docMk/>
            <pc:sldMk cId="3816113041" sldId="2539"/>
            <ac:picMk id="20" creationId="{E14F113B-6A03-6159-F0C0-B4A30228A426}"/>
          </ac:picMkLst>
        </pc:picChg>
        <pc:picChg chg="mod">
          <ac:chgData name="Tony Bagnall" userId="55f10786-9a34-47e9-b12f-c4d7ff253fe8" providerId="ADAL" clId="{E1B50467-C7CA-4559-812F-2AAC86B474C3}" dt="2024-08-12T15:30:20.673" v="1218" actId="14100"/>
          <ac:picMkLst>
            <pc:docMk/>
            <pc:sldMk cId="3816113041" sldId="2539"/>
            <ac:picMk id="45" creationId="{7BE43F19-C54F-F27A-ECFB-87C2687568E3}"/>
          </ac:picMkLst>
        </pc:picChg>
        <pc:picChg chg="mod">
          <ac:chgData name="Tony Bagnall" userId="55f10786-9a34-47e9-b12f-c4d7ff253fe8" providerId="ADAL" clId="{E1B50467-C7CA-4559-812F-2AAC86B474C3}" dt="2024-08-12T15:30:16.966" v="1217" actId="14100"/>
          <ac:picMkLst>
            <pc:docMk/>
            <pc:sldMk cId="3816113041" sldId="2539"/>
            <ac:picMk id="46" creationId="{007CB589-3536-AC81-56CE-D106C72F5EDE}"/>
          </ac:picMkLst>
        </pc:picChg>
        <pc:picChg chg="mod">
          <ac:chgData name="Tony Bagnall" userId="55f10786-9a34-47e9-b12f-c4d7ff253fe8" providerId="ADAL" clId="{E1B50467-C7CA-4559-812F-2AAC86B474C3}" dt="2024-08-12T15:29:58.124" v="1212" actId="1076"/>
          <ac:picMkLst>
            <pc:docMk/>
            <pc:sldMk cId="3816113041" sldId="2539"/>
            <ac:picMk id="48" creationId="{B118B6B4-CC00-0184-5082-948CA7869ADC}"/>
          </ac:picMkLst>
        </pc:picChg>
        <pc:picChg chg="mod">
          <ac:chgData name="Tony Bagnall" userId="55f10786-9a34-47e9-b12f-c4d7ff253fe8" providerId="ADAL" clId="{E1B50467-C7CA-4559-812F-2AAC86B474C3}" dt="2024-08-12T15:30:30.360" v="1220" actId="1076"/>
          <ac:picMkLst>
            <pc:docMk/>
            <pc:sldMk cId="3816113041" sldId="2539"/>
            <ac:picMk id="58" creationId="{2CD56704-A8A5-01F2-3136-3B9CAC5A46E5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59" creationId="{B3042B03-B054-99DA-3687-7F150A5711D8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60" creationId="{73F8CD17-251F-8EBC-EF93-D4C65F3988CA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2T15:58:57.660" v="1548" actId="1076"/>
        <pc:sldMkLst>
          <pc:docMk/>
          <pc:sldMk cId="3857973298" sldId="2540"/>
        </pc:sldMkLst>
        <pc:spChg chg="mod">
          <ac:chgData name="Tony Bagnall" userId="55f10786-9a34-47e9-b12f-c4d7ff253fe8" providerId="ADAL" clId="{E1B50467-C7CA-4559-812F-2AAC86B474C3}" dt="2024-08-12T15:51:56.527" v="1452" actId="1076"/>
          <ac:spMkLst>
            <pc:docMk/>
            <pc:sldMk cId="3857973298" sldId="2540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54:34.131" v="1466" actId="1076"/>
          <ac:spMkLst>
            <pc:docMk/>
            <pc:sldMk cId="3857973298" sldId="2540"/>
            <ac:spMk id="21" creationId="{BF3FF6B9-760A-AF0B-365C-8E267A2FB8EB}"/>
          </ac:spMkLst>
        </pc:spChg>
        <pc:spChg chg="add mod">
          <ac:chgData name="Tony Bagnall" userId="55f10786-9a34-47e9-b12f-c4d7ff253fe8" providerId="ADAL" clId="{E1B50467-C7CA-4559-812F-2AAC86B474C3}" dt="2024-08-12T15:52:18.529" v="1458" actId="1076"/>
          <ac:spMkLst>
            <pc:docMk/>
            <pc:sldMk cId="3857973298" sldId="2540"/>
            <ac:spMk id="23" creationId="{FE5ED05E-1238-FDFC-B099-E7364CC06108}"/>
          </ac:spMkLst>
        </pc:spChg>
        <pc:spChg chg="add mod">
          <ac:chgData name="Tony Bagnall" userId="55f10786-9a34-47e9-b12f-c4d7ff253fe8" providerId="ADAL" clId="{E1B50467-C7CA-4559-812F-2AAC86B474C3}" dt="2024-08-12T15:55:11.350" v="1546" actId="1076"/>
          <ac:spMkLst>
            <pc:docMk/>
            <pc:sldMk cId="3857973298" sldId="2540"/>
            <ac:spMk id="28" creationId="{1BF71977-C326-CF09-8D43-54706E8FC17E}"/>
          </ac:spMkLst>
        </pc:spChg>
        <pc:grpChg chg="del">
          <ac:chgData name="Tony Bagnall" userId="55f10786-9a34-47e9-b12f-c4d7ff253fe8" providerId="ADAL" clId="{E1B50467-C7CA-4559-812F-2AAC86B474C3}" dt="2024-08-12T15:47:04.678" v="1415" actId="478"/>
          <ac:grpSpMkLst>
            <pc:docMk/>
            <pc:sldMk cId="3857973298" sldId="2540"/>
            <ac:grpSpMk id="3" creationId="{8A34F361-364D-9A4F-579A-56C4DE264A1F}"/>
          </ac:grpSpMkLst>
        </pc:grpChg>
        <pc:picChg chg="del">
          <ac:chgData name="Tony Bagnall" userId="55f10786-9a34-47e9-b12f-c4d7ff253fe8" providerId="ADAL" clId="{E1B50467-C7CA-4559-812F-2AAC86B474C3}" dt="2024-08-12T15:47:04.678" v="1415" actId="478"/>
          <ac:picMkLst>
            <pc:docMk/>
            <pc:sldMk cId="3857973298" sldId="2540"/>
            <ac:picMk id="19" creationId="{BFF49FB7-70ED-1B6B-3972-D8332594EB7D}"/>
          </ac:picMkLst>
        </pc:picChg>
        <pc:picChg chg="add mod">
          <ac:chgData name="Tony Bagnall" userId="55f10786-9a34-47e9-b12f-c4d7ff253fe8" providerId="ADAL" clId="{E1B50467-C7CA-4559-812F-2AAC86B474C3}" dt="2024-08-12T15:52:36.427" v="1460" actId="1076"/>
          <ac:picMkLst>
            <pc:docMk/>
            <pc:sldMk cId="3857973298" sldId="2540"/>
            <ac:picMk id="25" creationId="{BEB608A9-EBE3-C6A3-3962-6A0B9D2AF63D}"/>
          </ac:picMkLst>
        </pc:picChg>
        <pc:picChg chg="add mod">
          <ac:chgData name="Tony Bagnall" userId="55f10786-9a34-47e9-b12f-c4d7ff253fe8" providerId="ADAL" clId="{E1B50467-C7CA-4559-812F-2AAC86B474C3}" dt="2024-08-12T15:54:17.967" v="1463" actId="1076"/>
          <ac:picMkLst>
            <pc:docMk/>
            <pc:sldMk cId="3857973298" sldId="2540"/>
            <ac:picMk id="27" creationId="{A91288A6-8784-39C5-31A8-E79DA47436F1}"/>
          </ac:picMkLst>
        </pc:picChg>
        <pc:picChg chg="add mod">
          <ac:chgData name="Tony Bagnall" userId="55f10786-9a34-47e9-b12f-c4d7ff253fe8" providerId="ADAL" clId="{E1B50467-C7CA-4559-812F-2AAC86B474C3}" dt="2024-08-12T15:58:57.660" v="1548" actId="1076"/>
          <ac:picMkLst>
            <pc:docMk/>
            <pc:sldMk cId="3857973298" sldId="2540"/>
            <ac:picMk id="30" creationId="{E723357A-945D-5E15-8DB4-8AA59922AF41}"/>
          </ac:picMkLst>
        </pc:picChg>
      </pc:sldChg>
      <pc:sldChg chg="addSp delSp modSp add mod modAnim">
        <pc:chgData name="Tony Bagnall" userId="55f10786-9a34-47e9-b12f-c4d7ff253fe8" providerId="ADAL" clId="{E1B50467-C7CA-4559-812F-2AAC86B474C3}" dt="2024-08-12T19:30:06.476" v="2402" actId="1076"/>
        <pc:sldMkLst>
          <pc:docMk/>
          <pc:sldMk cId="1608561078" sldId="2541"/>
        </pc:sldMkLst>
        <pc:spChg chg="mod">
          <ac:chgData name="Tony Bagnall" userId="55f10786-9a34-47e9-b12f-c4d7ff253fe8" providerId="ADAL" clId="{E1B50467-C7CA-4559-812F-2AAC86B474C3}" dt="2024-08-12T16:15:18.716" v="1744" actId="1076"/>
          <ac:spMkLst>
            <pc:docMk/>
            <pc:sldMk cId="1608561078" sldId="2541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6:15:15.191" v="1743" actId="478"/>
          <ac:spMkLst>
            <pc:docMk/>
            <pc:sldMk cId="1608561078" sldId="2541"/>
            <ac:spMk id="6" creationId="{B995B3E7-E0C0-2DF3-5A8C-B009CE715936}"/>
          </ac:spMkLst>
        </pc:spChg>
        <pc:spChg chg="add mod">
          <ac:chgData name="Tony Bagnall" userId="55f10786-9a34-47e9-b12f-c4d7ff253fe8" providerId="ADAL" clId="{E1B50467-C7CA-4559-812F-2AAC86B474C3}" dt="2024-08-12T19:06:44.548" v="2292" actId="255"/>
          <ac:spMkLst>
            <pc:docMk/>
            <pc:sldMk cId="1608561078" sldId="2541"/>
            <ac:spMk id="6" creationId="{FDFEC908-9CD7-725E-63F7-D8EFE4018F5D}"/>
          </ac:spMkLst>
        </pc:spChg>
        <pc:spChg chg="add mod">
          <ac:chgData name="Tony Bagnall" userId="55f10786-9a34-47e9-b12f-c4d7ff253fe8" providerId="ADAL" clId="{E1B50467-C7CA-4559-812F-2AAC86B474C3}" dt="2024-08-12T19:07:11.614" v="2300" actId="14100"/>
          <ac:spMkLst>
            <pc:docMk/>
            <pc:sldMk cId="1608561078" sldId="2541"/>
            <ac:spMk id="7" creationId="{29A3CCC5-06FF-C91C-5B4A-6956A9D46701}"/>
          </ac:spMkLst>
        </pc:spChg>
        <pc:spChg chg="add mod">
          <ac:chgData name="Tony Bagnall" userId="55f10786-9a34-47e9-b12f-c4d7ff253fe8" providerId="ADAL" clId="{E1B50467-C7CA-4559-812F-2AAC86B474C3}" dt="2024-08-12T19:07:20.596" v="2302" actId="692"/>
          <ac:spMkLst>
            <pc:docMk/>
            <pc:sldMk cId="1608561078" sldId="2541"/>
            <ac:spMk id="8" creationId="{4F5D0B59-17CF-4698-4C7A-C3FACC752711}"/>
          </ac:spMkLst>
        </pc:spChg>
        <pc:spChg chg="add mod">
          <ac:chgData name="Tony Bagnall" userId="55f10786-9a34-47e9-b12f-c4d7ff253fe8" providerId="ADAL" clId="{E1B50467-C7CA-4559-812F-2AAC86B474C3}" dt="2024-08-12T16:18:33.031" v="1775" actId="1076"/>
          <ac:spMkLst>
            <pc:docMk/>
            <pc:sldMk cId="1608561078" sldId="2541"/>
            <ac:spMk id="10" creationId="{91FDA17D-650F-FAAB-B9D3-1EF6266D05E9}"/>
          </ac:spMkLst>
        </pc:spChg>
        <pc:spChg chg="add mod">
          <ac:chgData name="Tony Bagnall" userId="55f10786-9a34-47e9-b12f-c4d7ff253fe8" providerId="ADAL" clId="{E1B50467-C7CA-4559-812F-2AAC86B474C3}" dt="2024-08-12T16:21:30.355" v="2080" actId="1076"/>
          <ac:spMkLst>
            <pc:docMk/>
            <pc:sldMk cId="1608561078" sldId="2541"/>
            <ac:spMk id="14" creationId="{7F2A2EBD-ED3C-2491-755F-8213015D55BF}"/>
          </ac:spMkLst>
        </pc:spChg>
        <pc:spChg chg="add mod">
          <ac:chgData name="Tony Bagnall" userId="55f10786-9a34-47e9-b12f-c4d7ff253fe8" providerId="ADAL" clId="{E1B50467-C7CA-4559-812F-2AAC86B474C3}" dt="2024-08-12T19:07:02.475" v="2297" actId="1076"/>
          <ac:spMkLst>
            <pc:docMk/>
            <pc:sldMk cId="1608561078" sldId="2541"/>
            <ac:spMk id="15" creationId="{4763B378-6AC7-B471-0773-CDB6FDC9DE60}"/>
          </ac:spMkLst>
        </pc:spChg>
        <pc:spChg chg="add mod">
          <ac:chgData name="Tony Bagnall" userId="55f10786-9a34-47e9-b12f-c4d7ff253fe8" providerId="ADAL" clId="{E1B50467-C7CA-4559-812F-2AAC86B474C3}" dt="2024-08-12T19:30:06.476" v="2402" actId="1076"/>
          <ac:spMkLst>
            <pc:docMk/>
            <pc:sldMk cId="1608561078" sldId="2541"/>
            <ac:spMk id="16" creationId="{D9EE4CB3-A20F-F3D1-F0B4-59661F4B5772}"/>
          </ac:spMkLst>
        </pc:spChg>
        <pc:spChg chg="add mod">
          <ac:chgData name="Tony Bagnall" userId="55f10786-9a34-47e9-b12f-c4d7ff253fe8" providerId="ADAL" clId="{E1B50467-C7CA-4559-812F-2AAC86B474C3}" dt="2024-08-12T16:23:18.879" v="2174" actId="1076"/>
          <ac:spMkLst>
            <pc:docMk/>
            <pc:sldMk cId="1608561078" sldId="2541"/>
            <ac:spMk id="18" creationId="{C816BCA0-1331-BE49-D4CD-19474A6552DA}"/>
          </ac:spMkLst>
        </pc:spChg>
        <pc:picChg chg="add mod">
          <ac:chgData name="Tony Bagnall" userId="55f10786-9a34-47e9-b12f-c4d7ff253fe8" providerId="ADAL" clId="{E1B50467-C7CA-4559-812F-2AAC86B474C3}" dt="2024-08-12T16:01:59.317" v="1575" actId="14100"/>
          <ac:picMkLst>
            <pc:docMk/>
            <pc:sldMk cId="1608561078" sldId="2541"/>
            <ac:picMk id="3" creationId="{47C2C4C0-2BBD-5A60-5456-E091E530A1CE}"/>
          </ac:picMkLst>
        </pc:picChg>
        <pc:picChg chg="add mod">
          <ac:chgData name="Tony Bagnall" userId="55f10786-9a34-47e9-b12f-c4d7ff253fe8" providerId="ADAL" clId="{E1B50467-C7CA-4559-812F-2AAC86B474C3}" dt="2024-08-12T16:23:26.224" v="2175" actId="1076"/>
          <ac:picMkLst>
            <pc:docMk/>
            <pc:sldMk cId="1608561078" sldId="2541"/>
            <ac:picMk id="5" creationId="{C82FF380-16FC-A4F8-1D5F-F9AA5E10137E}"/>
          </ac:picMkLst>
        </pc:picChg>
        <pc:picChg chg="add mod">
          <ac:chgData name="Tony Bagnall" userId="55f10786-9a34-47e9-b12f-c4d7ff253fe8" providerId="ADAL" clId="{E1B50467-C7CA-4559-812F-2AAC86B474C3}" dt="2024-08-12T16:15:07.269" v="1742" actId="1076"/>
          <ac:picMkLst>
            <pc:docMk/>
            <pc:sldMk cId="1608561078" sldId="2541"/>
            <ac:picMk id="12" creationId="{8317E9FA-E39A-CBD4-8EA8-7A7FADE428C8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6T12:07:14.890" v="3342"/>
        <pc:sldMkLst>
          <pc:docMk/>
          <pc:sldMk cId="2484758897" sldId="2542"/>
        </pc:sldMkLst>
        <pc:spChg chg="mod">
          <ac:chgData name="Tony Bagnall" userId="55f10786-9a34-47e9-b12f-c4d7ff253fe8" providerId="ADAL" clId="{E1B50467-C7CA-4559-812F-2AAC86B474C3}" dt="2024-08-16T08:12:14.371" v="2451" actId="20577"/>
          <ac:spMkLst>
            <pc:docMk/>
            <pc:sldMk cId="2484758897" sldId="2542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6T08:12:41.814" v="2494" actId="20577"/>
          <ac:spMkLst>
            <pc:docMk/>
            <pc:sldMk cId="2484758897" sldId="2542"/>
            <ac:spMk id="3" creationId="{21BB95F2-E935-F052-EBB3-51B6D04AABB3}"/>
          </ac:spMkLst>
        </pc:spChg>
        <pc:spChg chg="add mod">
          <ac:chgData name="Tony Bagnall" userId="55f10786-9a34-47e9-b12f-c4d7ff253fe8" providerId="ADAL" clId="{E1B50467-C7CA-4559-812F-2AAC86B474C3}" dt="2024-08-16T11:10:09.057" v="2831" actId="1076"/>
          <ac:spMkLst>
            <pc:docMk/>
            <pc:sldMk cId="2484758897" sldId="2542"/>
            <ac:spMk id="5" creationId="{10BA7E1D-9767-FEC9-CA20-968012C03E16}"/>
          </ac:spMkLst>
        </pc:spChg>
        <pc:spChg chg="add mod">
          <ac:chgData name="Tony Bagnall" userId="55f10786-9a34-47e9-b12f-c4d7ff253fe8" providerId="ADAL" clId="{E1B50467-C7CA-4559-812F-2AAC86B474C3}" dt="2024-08-16T12:07:14.890" v="3342"/>
          <ac:spMkLst>
            <pc:docMk/>
            <pc:sldMk cId="2484758897" sldId="2542"/>
            <ac:spMk id="7" creationId="{0B9EED76-5632-C542-8997-29D261F032D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8" creationId="{21BB95F2-E935-F052-EBB3-51B6D04AABB3}"/>
          </ac:spMkLst>
        </pc:spChg>
        <pc:spChg chg="add del mod">
          <ac:chgData name="Tony Bagnall" userId="55f10786-9a34-47e9-b12f-c4d7ff253fe8" providerId="ADAL" clId="{E1B50467-C7CA-4559-812F-2AAC86B474C3}" dt="2024-08-16T11:56:01.205" v="2869" actId="21"/>
          <ac:spMkLst>
            <pc:docMk/>
            <pc:sldMk cId="2484758897" sldId="2542"/>
            <ac:spMk id="9" creationId="{10BA7E1D-9767-FEC9-CA20-968012C03E16}"/>
          </ac:spMkLst>
        </pc:spChg>
        <pc:spChg chg="add del mod">
          <ac:chgData name="Tony Bagnall" userId="55f10786-9a34-47e9-b12f-c4d7ff253fe8" providerId="ADAL" clId="{E1B50467-C7CA-4559-812F-2AAC86B474C3}" dt="2024-08-16T11:57:17.780" v="2880" actId="478"/>
          <ac:spMkLst>
            <pc:docMk/>
            <pc:sldMk cId="2484758897" sldId="2542"/>
            <ac:spMk id="10" creationId="{9B0AFA4A-445E-EEEC-6891-CEB3AC6AE355}"/>
          </ac:spMkLst>
        </pc:spChg>
        <pc:spChg chg="add mod">
          <ac:chgData name="Tony Bagnall" userId="55f10786-9a34-47e9-b12f-c4d7ff253fe8" providerId="ADAL" clId="{E1B50467-C7CA-4559-812F-2AAC86B474C3}" dt="2024-08-16T11:57:32.226" v="2882" actId="1076"/>
          <ac:spMkLst>
            <pc:docMk/>
            <pc:sldMk cId="2484758897" sldId="2542"/>
            <ac:spMk id="11" creationId="{F23EA5CA-9DB3-7B2D-D1ED-285027510CAC}"/>
          </ac:spMkLst>
        </pc:spChg>
        <pc:spChg chg="add del mod">
          <ac:chgData name="Tony Bagnall" userId="55f10786-9a34-47e9-b12f-c4d7ff253fe8" providerId="ADAL" clId="{E1B50467-C7CA-4559-812F-2AAC86B474C3}" dt="2024-08-16T12:00:50.342" v="3087" actId="21"/>
          <ac:spMkLst>
            <pc:docMk/>
            <pc:sldMk cId="2484758897" sldId="2542"/>
            <ac:spMk id="12" creationId="{0AD60DD8-C3AD-8AF3-8F8C-B7E8E89AE1FA}"/>
          </ac:spMkLst>
        </pc:spChg>
        <pc:spChg chg="del">
          <ac:chgData name="Tony Bagnall" userId="55f10786-9a34-47e9-b12f-c4d7ff253fe8" providerId="ADAL" clId="{E1B50467-C7CA-4559-812F-2AAC86B474C3}" dt="2024-08-16T08:12:20.400" v="2452" actId="478"/>
          <ac:spMkLst>
            <pc:docMk/>
            <pc:sldMk cId="2484758897" sldId="2542"/>
            <ac:spMk id="21" creationId="{BF3FF6B9-760A-AF0B-365C-8E267A2FB8EB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3" creationId="{FE5ED05E-1238-FDFC-B099-E7364CC06108}"/>
          </ac:spMkLst>
        </pc:spChg>
        <pc:spChg chg="del">
          <ac:chgData name="Tony Bagnall" userId="55f10786-9a34-47e9-b12f-c4d7ff253fe8" providerId="ADAL" clId="{E1B50467-C7CA-4559-812F-2AAC86B474C3}" dt="2024-08-16T08:12:23.743" v="2453" actId="478"/>
          <ac:spMkLst>
            <pc:docMk/>
            <pc:sldMk cId="2484758897" sldId="2542"/>
            <ac:spMk id="28" creationId="{1BF71977-C326-CF09-8D43-54706E8FC17E}"/>
          </ac:spMkLst>
        </pc:sp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27" creationId="{A91288A6-8784-39C5-31A8-E79DA47436F1}"/>
          </ac:picMkLst>
        </pc:picChg>
        <pc:picChg chg="del">
          <ac:chgData name="Tony Bagnall" userId="55f10786-9a34-47e9-b12f-c4d7ff253fe8" providerId="ADAL" clId="{E1B50467-C7CA-4559-812F-2AAC86B474C3}" dt="2024-08-16T08:12:20.400" v="2452" actId="478"/>
          <ac:picMkLst>
            <pc:docMk/>
            <pc:sldMk cId="2484758897" sldId="2542"/>
            <ac:picMk id="30" creationId="{E723357A-945D-5E15-8DB4-8AA59922AF41}"/>
          </ac:picMkLst>
        </pc:picChg>
      </pc:sldChg>
      <pc:sldChg chg="delSp modSp add del mod">
        <pc:chgData name="Tony Bagnall" userId="55f10786-9a34-47e9-b12f-c4d7ff253fe8" providerId="ADAL" clId="{E1B50467-C7CA-4559-812F-2AAC86B474C3}" dt="2024-08-16T11:57:37.125" v="2883" actId="47"/>
        <pc:sldMkLst>
          <pc:docMk/>
          <pc:sldMk cId="2365157201" sldId="2543"/>
        </pc:sldMkLst>
        <pc:spChg chg="mod">
          <ac:chgData name="Tony Bagnall" userId="55f10786-9a34-47e9-b12f-c4d7ff253fe8" providerId="ADAL" clId="{E1B50467-C7CA-4559-812F-2AAC86B474C3}" dt="2024-08-16T09:29:18.826" v="2681" actId="20577"/>
          <ac:spMkLst>
            <pc:docMk/>
            <pc:sldMk cId="2365157201" sldId="2543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3" creationId="{21BB95F2-E935-F052-EBB3-51B6D04AABB3}"/>
          </ac:spMkLst>
        </pc:spChg>
        <pc:spChg chg="del mod">
          <ac:chgData name="Tony Bagnall" userId="55f10786-9a34-47e9-b12f-c4d7ff253fe8" providerId="ADAL" clId="{E1B50467-C7CA-4559-812F-2AAC86B474C3}" dt="2024-08-16T11:55:31.533" v="2836" actId="21"/>
          <ac:spMkLst>
            <pc:docMk/>
            <pc:sldMk cId="2365157201" sldId="2543"/>
            <ac:spMk id="5" creationId="{10BA7E1D-9767-FEC9-CA20-968012C03E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08" y="202395"/>
            <a:ext cx="11107885" cy="1760751"/>
          </a:xfrm>
        </p:spPr>
        <p:txBody>
          <a:bodyPr>
            <a:normAutofit/>
          </a:bodyPr>
          <a:lstStyle/>
          <a:p>
            <a:r>
              <a:rPr lang="en-US" dirty="0"/>
              <a:t>Time series clustering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430026" y="0"/>
            <a:ext cx="276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ECML/PKDD 2024 Tutorial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04B54010-ACD1-8B76-23A6-28FEB91B19B0}"/>
              </a:ext>
            </a:extLst>
          </p:cNvPr>
          <p:cNvGrpSpPr>
            <a:grpSpLocks/>
          </p:cNvGrpSpPr>
          <p:nvPr/>
        </p:nvGrpSpPr>
        <p:grpSpPr bwMode="auto">
          <a:xfrm>
            <a:off x="409735" y="2483104"/>
            <a:ext cx="7124589" cy="3297800"/>
            <a:chOff x="279" y="892"/>
            <a:chExt cx="1776" cy="1051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131D05F-CFEB-33E9-1077-9A7FE93BE2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701"/>
              <a:ext cx="969" cy="242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975 h 975"/>
                <a:gd name="T6" fmla="*/ 240 w 2566"/>
                <a:gd name="T7" fmla="*/ 975 h 975"/>
                <a:gd name="T8" fmla="*/ 300 w 2566"/>
                <a:gd name="T9" fmla="*/ 975 h 975"/>
                <a:gd name="T10" fmla="*/ 360 w 2566"/>
                <a:gd name="T11" fmla="*/ 885 h 975"/>
                <a:gd name="T12" fmla="*/ 435 w 2566"/>
                <a:gd name="T13" fmla="*/ 780 h 975"/>
                <a:gd name="T14" fmla="*/ 495 w 2566"/>
                <a:gd name="T15" fmla="*/ 735 h 975"/>
                <a:gd name="T16" fmla="*/ 555 w 2566"/>
                <a:gd name="T17" fmla="*/ 690 h 975"/>
                <a:gd name="T18" fmla="*/ 630 w 2566"/>
                <a:gd name="T19" fmla="*/ 705 h 975"/>
                <a:gd name="T20" fmla="*/ 690 w 2566"/>
                <a:gd name="T21" fmla="*/ 585 h 975"/>
                <a:gd name="T22" fmla="*/ 750 w 2566"/>
                <a:gd name="T23" fmla="*/ 525 h 975"/>
                <a:gd name="T24" fmla="*/ 825 w 2566"/>
                <a:gd name="T25" fmla="*/ 540 h 975"/>
                <a:gd name="T26" fmla="*/ 885 w 2566"/>
                <a:gd name="T27" fmla="*/ 480 h 975"/>
                <a:gd name="T28" fmla="*/ 945 w 2566"/>
                <a:gd name="T29" fmla="*/ 435 h 975"/>
                <a:gd name="T30" fmla="*/ 1020 w 2566"/>
                <a:gd name="T31" fmla="*/ 405 h 975"/>
                <a:gd name="T32" fmla="*/ 1080 w 2566"/>
                <a:gd name="T33" fmla="*/ 360 h 975"/>
                <a:gd name="T34" fmla="*/ 1140 w 2566"/>
                <a:gd name="T35" fmla="*/ 315 h 975"/>
                <a:gd name="T36" fmla="*/ 1215 w 2566"/>
                <a:gd name="T37" fmla="*/ 330 h 975"/>
                <a:gd name="T38" fmla="*/ 1275 w 2566"/>
                <a:gd name="T39" fmla="*/ 285 h 975"/>
                <a:gd name="T40" fmla="*/ 1335 w 2566"/>
                <a:gd name="T41" fmla="*/ 255 h 975"/>
                <a:gd name="T42" fmla="*/ 1410 w 2566"/>
                <a:gd name="T43" fmla="*/ 195 h 975"/>
                <a:gd name="T44" fmla="*/ 1470 w 2566"/>
                <a:gd name="T45" fmla="*/ 165 h 975"/>
                <a:gd name="T46" fmla="*/ 1530 w 2566"/>
                <a:gd name="T47" fmla="*/ 150 h 975"/>
                <a:gd name="T48" fmla="*/ 1605 w 2566"/>
                <a:gd name="T49" fmla="*/ 105 h 975"/>
                <a:gd name="T50" fmla="*/ 1665 w 2566"/>
                <a:gd name="T51" fmla="*/ 75 h 975"/>
                <a:gd name="T52" fmla="*/ 1725 w 2566"/>
                <a:gd name="T53" fmla="*/ 30 h 975"/>
                <a:gd name="T54" fmla="*/ 1801 w 2566"/>
                <a:gd name="T55" fmla="*/ 15 h 975"/>
                <a:gd name="T56" fmla="*/ 1861 w 2566"/>
                <a:gd name="T57" fmla="*/ 0 h 975"/>
                <a:gd name="T58" fmla="*/ 1921 w 2566"/>
                <a:gd name="T59" fmla="*/ 0 h 975"/>
                <a:gd name="T60" fmla="*/ 1996 w 2566"/>
                <a:gd name="T61" fmla="*/ 30 h 975"/>
                <a:gd name="T62" fmla="*/ 2056 w 2566"/>
                <a:gd name="T63" fmla="*/ 75 h 975"/>
                <a:gd name="T64" fmla="*/ 2116 w 2566"/>
                <a:gd name="T65" fmla="*/ 180 h 975"/>
                <a:gd name="T66" fmla="*/ 2191 w 2566"/>
                <a:gd name="T67" fmla="*/ 510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975"/>
                  </a:lnTo>
                  <a:lnTo>
                    <a:pt x="105" y="975"/>
                  </a:lnTo>
                  <a:lnTo>
                    <a:pt x="135" y="975"/>
                  </a:lnTo>
                  <a:lnTo>
                    <a:pt x="165" y="975"/>
                  </a:lnTo>
                  <a:lnTo>
                    <a:pt x="195" y="975"/>
                  </a:lnTo>
                  <a:lnTo>
                    <a:pt x="240" y="975"/>
                  </a:lnTo>
                  <a:lnTo>
                    <a:pt x="270" y="885"/>
                  </a:lnTo>
                  <a:lnTo>
                    <a:pt x="300" y="975"/>
                  </a:lnTo>
                  <a:lnTo>
                    <a:pt x="330" y="975"/>
                  </a:lnTo>
                  <a:lnTo>
                    <a:pt x="360" y="885"/>
                  </a:lnTo>
                  <a:lnTo>
                    <a:pt x="390" y="885"/>
                  </a:lnTo>
                  <a:lnTo>
                    <a:pt x="435" y="780"/>
                  </a:lnTo>
                  <a:lnTo>
                    <a:pt x="465" y="780"/>
                  </a:lnTo>
                  <a:lnTo>
                    <a:pt x="495" y="735"/>
                  </a:lnTo>
                  <a:lnTo>
                    <a:pt x="525" y="780"/>
                  </a:lnTo>
                  <a:lnTo>
                    <a:pt x="555" y="690"/>
                  </a:lnTo>
                  <a:lnTo>
                    <a:pt x="585" y="750"/>
                  </a:lnTo>
                  <a:lnTo>
                    <a:pt x="630" y="705"/>
                  </a:lnTo>
                  <a:lnTo>
                    <a:pt x="660" y="630"/>
                  </a:lnTo>
                  <a:lnTo>
                    <a:pt x="690" y="585"/>
                  </a:lnTo>
                  <a:lnTo>
                    <a:pt x="720" y="600"/>
                  </a:lnTo>
                  <a:lnTo>
                    <a:pt x="750" y="525"/>
                  </a:lnTo>
                  <a:lnTo>
                    <a:pt x="780" y="585"/>
                  </a:lnTo>
                  <a:lnTo>
                    <a:pt x="825" y="540"/>
                  </a:lnTo>
                  <a:lnTo>
                    <a:pt x="855" y="495"/>
                  </a:lnTo>
                  <a:lnTo>
                    <a:pt x="885" y="480"/>
                  </a:lnTo>
                  <a:lnTo>
                    <a:pt x="915" y="465"/>
                  </a:lnTo>
                  <a:lnTo>
                    <a:pt x="945" y="435"/>
                  </a:lnTo>
                  <a:lnTo>
                    <a:pt x="975" y="450"/>
                  </a:lnTo>
                  <a:lnTo>
                    <a:pt x="1020" y="405"/>
                  </a:lnTo>
                  <a:lnTo>
                    <a:pt x="1050" y="405"/>
                  </a:lnTo>
                  <a:lnTo>
                    <a:pt x="1080" y="360"/>
                  </a:lnTo>
                  <a:lnTo>
                    <a:pt x="1110" y="375"/>
                  </a:lnTo>
                  <a:lnTo>
                    <a:pt x="1140" y="315"/>
                  </a:lnTo>
                  <a:lnTo>
                    <a:pt x="1170" y="345"/>
                  </a:lnTo>
                  <a:lnTo>
                    <a:pt x="1215" y="330"/>
                  </a:lnTo>
                  <a:lnTo>
                    <a:pt x="1245" y="285"/>
                  </a:lnTo>
                  <a:lnTo>
                    <a:pt x="1275" y="285"/>
                  </a:lnTo>
                  <a:lnTo>
                    <a:pt x="1305" y="255"/>
                  </a:lnTo>
                  <a:lnTo>
                    <a:pt x="1335" y="255"/>
                  </a:lnTo>
                  <a:lnTo>
                    <a:pt x="1365" y="225"/>
                  </a:lnTo>
                  <a:lnTo>
                    <a:pt x="1410" y="195"/>
                  </a:lnTo>
                  <a:lnTo>
                    <a:pt x="1440" y="180"/>
                  </a:lnTo>
                  <a:lnTo>
                    <a:pt x="1470" y="165"/>
                  </a:lnTo>
                  <a:lnTo>
                    <a:pt x="1500" y="165"/>
                  </a:lnTo>
                  <a:lnTo>
                    <a:pt x="1530" y="150"/>
                  </a:lnTo>
                  <a:lnTo>
                    <a:pt x="1560" y="120"/>
                  </a:lnTo>
                  <a:lnTo>
                    <a:pt x="1605" y="105"/>
                  </a:lnTo>
                  <a:lnTo>
                    <a:pt x="1635" y="90"/>
                  </a:lnTo>
                  <a:lnTo>
                    <a:pt x="1665" y="75"/>
                  </a:lnTo>
                  <a:lnTo>
                    <a:pt x="1695" y="45"/>
                  </a:lnTo>
                  <a:lnTo>
                    <a:pt x="1725" y="30"/>
                  </a:lnTo>
                  <a:lnTo>
                    <a:pt x="1755" y="30"/>
                  </a:lnTo>
                  <a:lnTo>
                    <a:pt x="1801" y="15"/>
                  </a:lnTo>
                  <a:lnTo>
                    <a:pt x="1831" y="0"/>
                  </a:lnTo>
                  <a:lnTo>
                    <a:pt x="1861" y="0"/>
                  </a:lnTo>
                  <a:lnTo>
                    <a:pt x="1891" y="0"/>
                  </a:lnTo>
                  <a:lnTo>
                    <a:pt x="1921" y="0"/>
                  </a:lnTo>
                  <a:lnTo>
                    <a:pt x="1951" y="0"/>
                  </a:lnTo>
                  <a:lnTo>
                    <a:pt x="1996" y="30"/>
                  </a:lnTo>
                  <a:lnTo>
                    <a:pt x="2026" y="30"/>
                  </a:lnTo>
                  <a:lnTo>
                    <a:pt x="2056" y="75"/>
                  </a:lnTo>
                  <a:lnTo>
                    <a:pt x="2086" y="105"/>
                  </a:lnTo>
                  <a:lnTo>
                    <a:pt x="2116" y="180"/>
                  </a:lnTo>
                  <a:lnTo>
                    <a:pt x="2146" y="300"/>
                  </a:lnTo>
                  <a:lnTo>
                    <a:pt x="2191" y="510"/>
                  </a:lnTo>
                  <a:lnTo>
                    <a:pt x="2221" y="64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99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433E812-8586-88AC-4408-AE28F55E47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431"/>
              <a:ext cx="969" cy="245"/>
            </a:xfrm>
            <a:custGeom>
              <a:avLst/>
              <a:gdLst>
                <a:gd name="T0" fmla="*/ 45 w 2566"/>
                <a:gd name="T1" fmla="*/ 990 h 990"/>
                <a:gd name="T2" fmla="*/ 105 w 2566"/>
                <a:gd name="T3" fmla="*/ 840 h 990"/>
                <a:gd name="T4" fmla="*/ 165 w 2566"/>
                <a:gd name="T5" fmla="*/ 900 h 990"/>
                <a:gd name="T6" fmla="*/ 240 w 2566"/>
                <a:gd name="T7" fmla="*/ 900 h 990"/>
                <a:gd name="T8" fmla="*/ 300 w 2566"/>
                <a:gd name="T9" fmla="*/ 840 h 990"/>
                <a:gd name="T10" fmla="*/ 360 w 2566"/>
                <a:gd name="T11" fmla="*/ 780 h 990"/>
                <a:gd name="T12" fmla="*/ 435 w 2566"/>
                <a:gd name="T13" fmla="*/ 720 h 990"/>
                <a:gd name="T14" fmla="*/ 495 w 2566"/>
                <a:gd name="T15" fmla="*/ 720 h 990"/>
                <a:gd name="T16" fmla="*/ 555 w 2566"/>
                <a:gd name="T17" fmla="*/ 735 h 990"/>
                <a:gd name="T18" fmla="*/ 630 w 2566"/>
                <a:gd name="T19" fmla="*/ 630 h 990"/>
                <a:gd name="T20" fmla="*/ 690 w 2566"/>
                <a:gd name="T21" fmla="*/ 585 h 990"/>
                <a:gd name="T22" fmla="*/ 750 w 2566"/>
                <a:gd name="T23" fmla="*/ 555 h 990"/>
                <a:gd name="T24" fmla="*/ 825 w 2566"/>
                <a:gd name="T25" fmla="*/ 480 h 990"/>
                <a:gd name="T26" fmla="*/ 885 w 2566"/>
                <a:gd name="T27" fmla="*/ 450 h 990"/>
                <a:gd name="T28" fmla="*/ 945 w 2566"/>
                <a:gd name="T29" fmla="*/ 405 h 990"/>
                <a:gd name="T30" fmla="*/ 1020 w 2566"/>
                <a:gd name="T31" fmla="*/ 390 h 990"/>
                <a:gd name="T32" fmla="*/ 1080 w 2566"/>
                <a:gd name="T33" fmla="*/ 330 h 990"/>
                <a:gd name="T34" fmla="*/ 1140 w 2566"/>
                <a:gd name="T35" fmla="*/ 300 h 990"/>
                <a:gd name="T36" fmla="*/ 1215 w 2566"/>
                <a:gd name="T37" fmla="*/ 255 h 990"/>
                <a:gd name="T38" fmla="*/ 1275 w 2566"/>
                <a:gd name="T39" fmla="*/ 210 h 990"/>
                <a:gd name="T40" fmla="*/ 1335 w 2566"/>
                <a:gd name="T41" fmla="*/ 180 h 990"/>
                <a:gd name="T42" fmla="*/ 1410 w 2566"/>
                <a:gd name="T43" fmla="*/ 150 h 990"/>
                <a:gd name="T44" fmla="*/ 1470 w 2566"/>
                <a:gd name="T45" fmla="*/ 105 h 990"/>
                <a:gd name="T46" fmla="*/ 1530 w 2566"/>
                <a:gd name="T47" fmla="*/ 60 h 990"/>
                <a:gd name="T48" fmla="*/ 1605 w 2566"/>
                <a:gd name="T49" fmla="*/ 45 h 990"/>
                <a:gd name="T50" fmla="*/ 1665 w 2566"/>
                <a:gd name="T51" fmla="*/ 15 h 990"/>
                <a:gd name="T52" fmla="*/ 1725 w 2566"/>
                <a:gd name="T53" fmla="*/ 0 h 990"/>
                <a:gd name="T54" fmla="*/ 1801 w 2566"/>
                <a:gd name="T55" fmla="*/ 15 h 990"/>
                <a:gd name="T56" fmla="*/ 1861 w 2566"/>
                <a:gd name="T57" fmla="*/ 165 h 990"/>
                <a:gd name="T58" fmla="*/ 1921 w 2566"/>
                <a:gd name="T59" fmla="*/ 405 h 990"/>
                <a:gd name="T60" fmla="*/ 1996 w 2566"/>
                <a:gd name="T61" fmla="*/ 660 h 990"/>
                <a:gd name="T62" fmla="*/ 2056 w 2566"/>
                <a:gd name="T63" fmla="*/ 840 h 990"/>
                <a:gd name="T64" fmla="*/ 2116 w 2566"/>
                <a:gd name="T65" fmla="*/ 900 h 990"/>
                <a:gd name="T66" fmla="*/ 2191 w 2566"/>
                <a:gd name="T67" fmla="*/ 840 h 990"/>
                <a:gd name="T68" fmla="*/ 2251 w 2566"/>
                <a:gd name="T69" fmla="*/ 990 h 990"/>
                <a:gd name="T70" fmla="*/ 2311 w 2566"/>
                <a:gd name="T71" fmla="*/ 990 h 990"/>
                <a:gd name="T72" fmla="*/ 2371 w 2566"/>
                <a:gd name="T73" fmla="*/ 990 h 990"/>
                <a:gd name="T74" fmla="*/ 2446 w 2566"/>
                <a:gd name="T75" fmla="*/ 990 h 990"/>
                <a:gd name="T76" fmla="*/ 2506 w 2566"/>
                <a:gd name="T77" fmla="*/ 99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900"/>
                  </a:moveTo>
                  <a:lnTo>
                    <a:pt x="45" y="990"/>
                  </a:lnTo>
                  <a:lnTo>
                    <a:pt x="75" y="990"/>
                  </a:lnTo>
                  <a:lnTo>
                    <a:pt x="105" y="840"/>
                  </a:lnTo>
                  <a:lnTo>
                    <a:pt x="135" y="990"/>
                  </a:lnTo>
                  <a:lnTo>
                    <a:pt x="165" y="900"/>
                  </a:lnTo>
                  <a:lnTo>
                    <a:pt x="195" y="990"/>
                  </a:lnTo>
                  <a:lnTo>
                    <a:pt x="240" y="900"/>
                  </a:lnTo>
                  <a:lnTo>
                    <a:pt x="270" y="735"/>
                  </a:lnTo>
                  <a:lnTo>
                    <a:pt x="300" y="840"/>
                  </a:lnTo>
                  <a:lnTo>
                    <a:pt x="330" y="810"/>
                  </a:lnTo>
                  <a:lnTo>
                    <a:pt x="360" y="780"/>
                  </a:lnTo>
                  <a:lnTo>
                    <a:pt x="390" y="840"/>
                  </a:lnTo>
                  <a:lnTo>
                    <a:pt x="435" y="720"/>
                  </a:lnTo>
                  <a:lnTo>
                    <a:pt x="465" y="750"/>
                  </a:lnTo>
                  <a:lnTo>
                    <a:pt x="495" y="720"/>
                  </a:lnTo>
                  <a:lnTo>
                    <a:pt x="525" y="675"/>
                  </a:lnTo>
                  <a:lnTo>
                    <a:pt x="555" y="735"/>
                  </a:lnTo>
                  <a:lnTo>
                    <a:pt x="585" y="645"/>
                  </a:lnTo>
                  <a:lnTo>
                    <a:pt x="630" y="630"/>
                  </a:lnTo>
                  <a:lnTo>
                    <a:pt x="660" y="600"/>
                  </a:lnTo>
                  <a:lnTo>
                    <a:pt x="690" y="585"/>
                  </a:lnTo>
                  <a:lnTo>
                    <a:pt x="720" y="525"/>
                  </a:lnTo>
                  <a:lnTo>
                    <a:pt x="750" y="555"/>
                  </a:lnTo>
                  <a:lnTo>
                    <a:pt x="780" y="510"/>
                  </a:lnTo>
                  <a:lnTo>
                    <a:pt x="825" y="480"/>
                  </a:lnTo>
                  <a:lnTo>
                    <a:pt x="855" y="510"/>
                  </a:lnTo>
                  <a:lnTo>
                    <a:pt x="885" y="450"/>
                  </a:lnTo>
                  <a:lnTo>
                    <a:pt x="915" y="450"/>
                  </a:lnTo>
                  <a:lnTo>
                    <a:pt x="945" y="405"/>
                  </a:lnTo>
                  <a:lnTo>
                    <a:pt x="975" y="405"/>
                  </a:lnTo>
                  <a:lnTo>
                    <a:pt x="1020" y="390"/>
                  </a:lnTo>
                  <a:lnTo>
                    <a:pt x="1050" y="360"/>
                  </a:lnTo>
                  <a:lnTo>
                    <a:pt x="1080" y="330"/>
                  </a:lnTo>
                  <a:lnTo>
                    <a:pt x="1110" y="315"/>
                  </a:lnTo>
                  <a:lnTo>
                    <a:pt x="1140" y="300"/>
                  </a:lnTo>
                  <a:lnTo>
                    <a:pt x="1170" y="270"/>
                  </a:lnTo>
                  <a:lnTo>
                    <a:pt x="1215" y="255"/>
                  </a:lnTo>
                  <a:lnTo>
                    <a:pt x="1245" y="240"/>
                  </a:lnTo>
                  <a:lnTo>
                    <a:pt x="1275" y="210"/>
                  </a:lnTo>
                  <a:lnTo>
                    <a:pt x="1305" y="195"/>
                  </a:lnTo>
                  <a:lnTo>
                    <a:pt x="1335" y="180"/>
                  </a:lnTo>
                  <a:lnTo>
                    <a:pt x="1365" y="165"/>
                  </a:lnTo>
                  <a:lnTo>
                    <a:pt x="1410" y="150"/>
                  </a:lnTo>
                  <a:lnTo>
                    <a:pt x="1440" y="135"/>
                  </a:lnTo>
                  <a:lnTo>
                    <a:pt x="1470" y="105"/>
                  </a:lnTo>
                  <a:lnTo>
                    <a:pt x="1500" y="90"/>
                  </a:lnTo>
                  <a:lnTo>
                    <a:pt x="1530" y="60"/>
                  </a:lnTo>
                  <a:lnTo>
                    <a:pt x="1560" y="60"/>
                  </a:lnTo>
                  <a:lnTo>
                    <a:pt x="1605" y="45"/>
                  </a:lnTo>
                  <a:lnTo>
                    <a:pt x="1635" y="30"/>
                  </a:lnTo>
                  <a:lnTo>
                    <a:pt x="1665" y="15"/>
                  </a:lnTo>
                  <a:lnTo>
                    <a:pt x="1695" y="15"/>
                  </a:lnTo>
                  <a:lnTo>
                    <a:pt x="1725" y="0"/>
                  </a:lnTo>
                  <a:lnTo>
                    <a:pt x="1755" y="0"/>
                  </a:lnTo>
                  <a:lnTo>
                    <a:pt x="1801" y="15"/>
                  </a:lnTo>
                  <a:lnTo>
                    <a:pt x="1831" y="60"/>
                  </a:lnTo>
                  <a:lnTo>
                    <a:pt x="1861" y="165"/>
                  </a:lnTo>
                  <a:lnTo>
                    <a:pt x="1891" y="285"/>
                  </a:lnTo>
                  <a:lnTo>
                    <a:pt x="1921" y="405"/>
                  </a:lnTo>
                  <a:lnTo>
                    <a:pt x="1951" y="510"/>
                  </a:lnTo>
                  <a:lnTo>
                    <a:pt x="1996" y="660"/>
                  </a:lnTo>
                  <a:lnTo>
                    <a:pt x="2026" y="735"/>
                  </a:lnTo>
                  <a:lnTo>
                    <a:pt x="2056" y="840"/>
                  </a:lnTo>
                  <a:lnTo>
                    <a:pt x="2086" y="900"/>
                  </a:lnTo>
                  <a:lnTo>
                    <a:pt x="2116" y="900"/>
                  </a:lnTo>
                  <a:lnTo>
                    <a:pt x="2146" y="900"/>
                  </a:lnTo>
                  <a:lnTo>
                    <a:pt x="2191" y="840"/>
                  </a:lnTo>
                  <a:lnTo>
                    <a:pt x="2221" y="990"/>
                  </a:lnTo>
                  <a:lnTo>
                    <a:pt x="2251" y="990"/>
                  </a:lnTo>
                  <a:lnTo>
                    <a:pt x="2281" y="840"/>
                  </a:lnTo>
                  <a:lnTo>
                    <a:pt x="2311" y="990"/>
                  </a:lnTo>
                  <a:lnTo>
                    <a:pt x="2341" y="990"/>
                  </a:lnTo>
                  <a:lnTo>
                    <a:pt x="2371" y="990"/>
                  </a:lnTo>
                  <a:lnTo>
                    <a:pt x="2416" y="990"/>
                  </a:lnTo>
                  <a:lnTo>
                    <a:pt x="2446" y="990"/>
                  </a:lnTo>
                  <a:lnTo>
                    <a:pt x="2476" y="990"/>
                  </a:lnTo>
                  <a:lnTo>
                    <a:pt x="2506" y="990"/>
                  </a:lnTo>
                  <a:lnTo>
                    <a:pt x="2536" y="990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97800295-163B-407C-14B8-0503049025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1163"/>
              <a:ext cx="969" cy="241"/>
            </a:xfrm>
            <a:custGeom>
              <a:avLst/>
              <a:gdLst>
                <a:gd name="T0" fmla="*/ 45 w 2566"/>
                <a:gd name="T1" fmla="*/ 975 h 975"/>
                <a:gd name="T2" fmla="*/ 105 w 2566"/>
                <a:gd name="T3" fmla="*/ 975 h 975"/>
                <a:gd name="T4" fmla="*/ 165 w 2566"/>
                <a:gd name="T5" fmla="*/ 870 h 975"/>
                <a:gd name="T6" fmla="*/ 240 w 2566"/>
                <a:gd name="T7" fmla="*/ 765 h 975"/>
                <a:gd name="T8" fmla="*/ 300 w 2566"/>
                <a:gd name="T9" fmla="*/ 765 h 975"/>
                <a:gd name="T10" fmla="*/ 360 w 2566"/>
                <a:gd name="T11" fmla="*/ 675 h 975"/>
                <a:gd name="T12" fmla="*/ 435 w 2566"/>
                <a:gd name="T13" fmla="*/ 570 h 975"/>
                <a:gd name="T14" fmla="*/ 495 w 2566"/>
                <a:gd name="T15" fmla="*/ 600 h 975"/>
                <a:gd name="T16" fmla="*/ 555 w 2566"/>
                <a:gd name="T17" fmla="*/ 540 h 975"/>
                <a:gd name="T18" fmla="*/ 630 w 2566"/>
                <a:gd name="T19" fmla="*/ 495 h 975"/>
                <a:gd name="T20" fmla="*/ 690 w 2566"/>
                <a:gd name="T21" fmla="*/ 405 h 975"/>
                <a:gd name="T22" fmla="*/ 750 w 2566"/>
                <a:gd name="T23" fmla="*/ 390 h 975"/>
                <a:gd name="T24" fmla="*/ 825 w 2566"/>
                <a:gd name="T25" fmla="*/ 285 h 975"/>
                <a:gd name="T26" fmla="*/ 885 w 2566"/>
                <a:gd name="T27" fmla="*/ 195 h 975"/>
                <a:gd name="T28" fmla="*/ 945 w 2566"/>
                <a:gd name="T29" fmla="*/ 165 h 975"/>
                <a:gd name="T30" fmla="*/ 1020 w 2566"/>
                <a:gd name="T31" fmla="*/ 60 h 975"/>
                <a:gd name="T32" fmla="*/ 1080 w 2566"/>
                <a:gd name="T33" fmla="*/ 15 h 975"/>
                <a:gd name="T34" fmla="*/ 1140 w 2566"/>
                <a:gd name="T35" fmla="*/ 15 h 975"/>
                <a:gd name="T36" fmla="*/ 1215 w 2566"/>
                <a:gd name="T37" fmla="*/ 15 h 975"/>
                <a:gd name="T38" fmla="*/ 1275 w 2566"/>
                <a:gd name="T39" fmla="*/ 0 h 975"/>
                <a:gd name="T40" fmla="*/ 1335 w 2566"/>
                <a:gd name="T41" fmla="*/ 30 h 975"/>
                <a:gd name="T42" fmla="*/ 1410 w 2566"/>
                <a:gd name="T43" fmla="*/ 255 h 975"/>
                <a:gd name="T44" fmla="*/ 1470 w 2566"/>
                <a:gd name="T45" fmla="*/ 570 h 975"/>
                <a:gd name="T46" fmla="*/ 1530 w 2566"/>
                <a:gd name="T47" fmla="*/ 660 h 975"/>
                <a:gd name="T48" fmla="*/ 1605 w 2566"/>
                <a:gd name="T49" fmla="*/ 735 h 975"/>
                <a:gd name="T50" fmla="*/ 1665 w 2566"/>
                <a:gd name="T51" fmla="*/ 810 h 975"/>
                <a:gd name="T52" fmla="*/ 1725 w 2566"/>
                <a:gd name="T53" fmla="*/ 870 h 975"/>
                <a:gd name="T54" fmla="*/ 1801 w 2566"/>
                <a:gd name="T55" fmla="*/ 870 h 975"/>
                <a:gd name="T56" fmla="*/ 1861 w 2566"/>
                <a:gd name="T57" fmla="*/ 975 h 975"/>
                <a:gd name="T58" fmla="*/ 1921 w 2566"/>
                <a:gd name="T59" fmla="*/ 975 h 975"/>
                <a:gd name="T60" fmla="*/ 1996 w 2566"/>
                <a:gd name="T61" fmla="*/ 975 h 975"/>
                <a:gd name="T62" fmla="*/ 2056 w 2566"/>
                <a:gd name="T63" fmla="*/ 975 h 975"/>
                <a:gd name="T64" fmla="*/ 2116 w 2566"/>
                <a:gd name="T65" fmla="*/ 975 h 975"/>
                <a:gd name="T66" fmla="*/ 2191 w 2566"/>
                <a:gd name="T67" fmla="*/ 975 h 975"/>
                <a:gd name="T68" fmla="*/ 2251 w 2566"/>
                <a:gd name="T69" fmla="*/ 975 h 975"/>
                <a:gd name="T70" fmla="*/ 2311 w 2566"/>
                <a:gd name="T71" fmla="*/ 975 h 975"/>
                <a:gd name="T72" fmla="*/ 2371 w 2566"/>
                <a:gd name="T73" fmla="*/ 975 h 975"/>
                <a:gd name="T74" fmla="*/ 2446 w 2566"/>
                <a:gd name="T75" fmla="*/ 975 h 975"/>
                <a:gd name="T76" fmla="*/ 2506 w 2566"/>
                <a:gd name="T77" fmla="*/ 975 h 975"/>
                <a:gd name="T78" fmla="*/ 2566 w 2566"/>
                <a:gd name="T79" fmla="*/ 975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75">
                  <a:moveTo>
                    <a:pt x="0" y="975"/>
                  </a:moveTo>
                  <a:lnTo>
                    <a:pt x="45" y="975"/>
                  </a:lnTo>
                  <a:lnTo>
                    <a:pt x="75" y="870"/>
                  </a:lnTo>
                  <a:lnTo>
                    <a:pt x="105" y="975"/>
                  </a:lnTo>
                  <a:lnTo>
                    <a:pt x="135" y="765"/>
                  </a:lnTo>
                  <a:lnTo>
                    <a:pt x="165" y="870"/>
                  </a:lnTo>
                  <a:lnTo>
                    <a:pt x="195" y="705"/>
                  </a:lnTo>
                  <a:lnTo>
                    <a:pt x="240" y="765"/>
                  </a:lnTo>
                  <a:lnTo>
                    <a:pt x="270" y="870"/>
                  </a:lnTo>
                  <a:lnTo>
                    <a:pt x="300" y="765"/>
                  </a:lnTo>
                  <a:lnTo>
                    <a:pt x="330" y="765"/>
                  </a:lnTo>
                  <a:lnTo>
                    <a:pt x="360" y="675"/>
                  </a:lnTo>
                  <a:lnTo>
                    <a:pt x="390" y="660"/>
                  </a:lnTo>
                  <a:lnTo>
                    <a:pt x="435" y="570"/>
                  </a:lnTo>
                  <a:lnTo>
                    <a:pt x="465" y="705"/>
                  </a:lnTo>
                  <a:lnTo>
                    <a:pt x="495" y="600"/>
                  </a:lnTo>
                  <a:lnTo>
                    <a:pt x="525" y="540"/>
                  </a:lnTo>
                  <a:lnTo>
                    <a:pt x="555" y="540"/>
                  </a:lnTo>
                  <a:lnTo>
                    <a:pt x="585" y="420"/>
                  </a:lnTo>
                  <a:lnTo>
                    <a:pt x="630" y="495"/>
                  </a:lnTo>
                  <a:lnTo>
                    <a:pt x="660" y="495"/>
                  </a:lnTo>
                  <a:lnTo>
                    <a:pt x="690" y="405"/>
                  </a:lnTo>
                  <a:lnTo>
                    <a:pt x="720" y="360"/>
                  </a:lnTo>
                  <a:lnTo>
                    <a:pt x="750" y="390"/>
                  </a:lnTo>
                  <a:lnTo>
                    <a:pt x="780" y="300"/>
                  </a:lnTo>
                  <a:lnTo>
                    <a:pt x="825" y="285"/>
                  </a:lnTo>
                  <a:lnTo>
                    <a:pt x="855" y="240"/>
                  </a:lnTo>
                  <a:lnTo>
                    <a:pt x="885" y="195"/>
                  </a:lnTo>
                  <a:lnTo>
                    <a:pt x="915" y="165"/>
                  </a:lnTo>
                  <a:lnTo>
                    <a:pt x="945" y="165"/>
                  </a:lnTo>
                  <a:lnTo>
                    <a:pt x="975" y="105"/>
                  </a:lnTo>
                  <a:lnTo>
                    <a:pt x="1020" y="60"/>
                  </a:lnTo>
                  <a:lnTo>
                    <a:pt x="1050" y="45"/>
                  </a:lnTo>
                  <a:lnTo>
                    <a:pt x="1080" y="15"/>
                  </a:lnTo>
                  <a:lnTo>
                    <a:pt x="1110" y="30"/>
                  </a:lnTo>
                  <a:lnTo>
                    <a:pt x="1140" y="15"/>
                  </a:lnTo>
                  <a:lnTo>
                    <a:pt x="1170" y="15"/>
                  </a:lnTo>
                  <a:lnTo>
                    <a:pt x="1215" y="15"/>
                  </a:lnTo>
                  <a:lnTo>
                    <a:pt x="1245" y="15"/>
                  </a:lnTo>
                  <a:lnTo>
                    <a:pt x="1275" y="0"/>
                  </a:lnTo>
                  <a:lnTo>
                    <a:pt x="1305" y="0"/>
                  </a:lnTo>
                  <a:lnTo>
                    <a:pt x="1335" y="30"/>
                  </a:lnTo>
                  <a:lnTo>
                    <a:pt x="1365" y="105"/>
                  </a:lnTo>
                  <a:lnTo>
                    <a:pt x="1410" y="255"/>
                  </a:lnTo>
                  <a:lnTo>
                    <a:pt x="1440" y="420"/>
                  </a:lnTo>
                  <a:lnTo>
                    <a:pt x="1470" y="570"/>
                  </a:lnTo>
                  <a:lnTo>
                    <a:pt x="1500" y="600"/>
                  </a:lnTo>
                  <a:lnTo>
                    <a:pt x="1530" y="660"/>
                  </a:lnTo>
                  <a:lnTo>
                    <a:pt x="1560" y="705"/>
                  </a:lnTo>
                  <a:lnTo>
                    <a:pt x="1605" y="735"/>
                  </a:lnTo>
                  <a:lnTo>
                    <a:pt x="1635" y="810"/>
                  </a:lnTo>
                  <a:lnTo>
                    <a:pt x="1665" y="810"/>
                  </a:lnTo>
                  <a:lnTo>
                    <a:pt x="1695" y="870"/>
                  </a:lnTo>
                  <a:lnTo>
                    <a:pt x="1725" y="870"/>
                  </a:lnTo>
                  <a:lnTo>
                    <a:pt x="1755" y="975"/>
                  </a:lnTo>
                  <a:lnTo>
                    <a:pt x="1801" y="870"/>
                  </a:lnTo>
                  <a:lnTo>
                    <a:pt x="1831" y="870"/>
                  </a:lnTo>
                  <a:lnTo>
                    <a:pt x="1861" y="975"/>
                  </a:lnTo>
                  <a:lnTo>
                    <a:pt x="1891" y="975"/>
                  </a:lnTo>
                  <a:lnTo>
                    <a:pt x="1921" y="975"/>
                  </a:lnTo>
                  <a:lnTo>
                    <a:pt x="1951" y="975"/>
                  </a:lnTo>
                  <a:lnTo>
                    <a:pt x="1996" y="975"/>
                  </a:lnTo>
                  <a:lnTo>
                    <a:pt x="2026" y="975"/>
                  </a:lnTo>
                  <a:lnTo>
                    <a:pt x="2056" y="975"/>
                  </a:lnTo>
                  <a:lnTo>
                    <a:pt x="2086" y="975"/>
                  </a:lnTo>
                  <a:lnTo>
                    <a:pt x="2116" y="975"/>
                  </a:lnTo>
                  <a:lnTo>
                    <a:pt x="2146" y="975"/>
                  </a:lnTo>
                  <a:lnTo>
                    <a:pt x="2191" y="975"/>
                  </a:lnTo>
                  <a:lnTo>
                    <a:pt x="2221" y="975"/>
                  </a:lnTo>
                  <a:lnTo>
                    <a:pt x="2251" y="975"/>
                  </a:lnTo>
                  <a:lnTo>
                    <a:pt x="2281" y="975"/>
                  </a:lnTo>
                  <a:lnTo>
                    <a:pt x="2311" y="975"/>
                  </a:lnTo>
                  <a:lnTo>
                    <a:pt x="2341" y="975"/>
                  </a:lnTo>
                  <a:lnTo>
                    <a:pt x="2371" y="975"/>
                  </a:lnTo>
                  <a:lnTo>
                    <a:pt x="2416" y="975"/>
                  </a:lnTo>
                  <a:lnTo>
                    <a:pt x="2446" y="975"/>
                  </a:lnTo>
                  <a:lnTo>
                    <a:pt x="2476" y="975"/>
                  </a:lnTo>
                  <a:lnTo>
                    <a:pt x="2506" y="975"/>
                  </a:lnTo>
                  <a:lnTo>
                    <a:pt x="2536" y="975"/>
                  </a:lnTo>
                  <a:lnTo>
                    <a:pt x="2566" y="975"/>
                  </a:lnTo>
                </a:path>
              </a:pathLst>
            </a:custGeom>
            <a:noFill/>
            <a:ln w="25400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AC7C3C6-A7CD-345E-A8B9-AA558ADD66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9" y="892"/>
              <a:ext cx="969" cy="245"/>
            </a:xfrm>
            <a:custGeom>
              <a:avLst/>
              <a:gdLst>
                <a:gd name="T0" fmla="*/ 45 w 2566"/>
                <a:gd name="T1" fmla="*/ 15 h 990"/>
                <a:gd name="T2" fmla="*/ 105 w 2566"/>
                <a:gd name="T3" fmla="*/ 45 h 990"/>
                <a:gd name="T4" fmla="*/ 165 w 2566"/>
                <a:gd name="T5" fmla="*/ 60 h 990"/>
                <a:gd name="T6" fmla="*/ 240 w 2566"/>
                <a:gd name="T7" fmla="*/ 90 h 990"/>
                <a:gd name="T8" fmla="*/ 300 w 2566"/>
                <a:gd name="T9" fmla="*/ 120 h 990"/>
                <a:gd name="T10" fmla="*/ 360 w 2566"/>
                <a:gd name="T11" fmla="*/ 135 h 990"/>
                <a:gd name="T12" fmla="*/ 435 w 2566"/>
                <a:gd name="T13" fmla="*/ 165 h 990"/>
                <a:gd name="T14" fmla="*/ 495 w 2566"/>
                <a:gd name="T15" fmla="*/ 195 h 990"/>
                <a:gd name="T16" fmla="*/ 555 w 2566"/>
                <a:gd name="T17" fmla="*/ 210 h 990"/>
                <a:gd name="T18" fmla="*/ 630 w 2566"/>
                <a:gd name="T19" fmla="*/ 240 h 990"/>
                <a:gd name="T20" fmla="*/ 690 w 2566"/>
                <a:gd name="T21" fmla="*/ 270 h 990"/>
                <a:gd name="T22" fmla="*/ 750 w 2566"/>
                <a:gd name="T23" fmla="*/ 285 h 990"/>
                <a:gd name="T24" fmla="*/ 825 w 2566"/>
                <a:gd name="T25" fmla="*/ 315 h 990"/>
                <a:gd name="T26" fmla="*/ 885 w 2566"/>
                <a:gd name="T27" fmla="*/ 345 h 990"/>
                <a:gd name="T28" fmla="*/ 945 w 2566"/>
                <a:gd name="T29" fmla="*/ 360 h 990"/>
                <a:gd name="T30" fmla="*/ 1020 w 2566"/>
                <a:gd name="T31" fmla="*/ 390 h 990"/>
                <a:gd name="T32" fmla="*/ 1080 w 2566"/>
                <a:gd name="T33" fmla="*/ 420 h 990"/>
                <a:gd name="T34" fmla="*/ 1140 w 2566"/>
                <a:gd name="T35" fmla="*/ 435 h 990"/>
                <a:gd name="T36" fmla="*/ 1215 w 2566"/>
                <a:gd name="T37" fmla="*/ 465 h 990"/>
                <a:gd name="T38" fmla="*/ 1275 w 2566"/>
                <a:gd name="T39" fmla="*/ 480 h 990"/>
                <a:gd name="T40" fmla="*/ 1335 w 2566"/>
                <a:gd name="T41" fmla="*/ 510 h 990"/>
                <a:gd name="T42" fmla="*/ 1410 w 2566"/>
                <a:gd name="T43" fmla="*/ 540 h 990"/>
                <a:gd name="T44" fmla="*/ 1470 w 2566"/>
                <a:gd name="T45" fmla="*/ 555 h 990"/>
                <a:gd name="T46" fmla="*/ 1530 w 2566"/>
                <a:gd name="T47" fmla="*/ 585 h 990"/>
                <a:gd name="T48" fmla="*/ 1605 w 2566"/>
                <a:gd name="T49" fmla="*/ 615 h 990"/>
                <a:gd name="T50" fmla="*/ 1665 w 2566"/>
                <a:gd name="T51" fmla="*/ 630 h 990"/>
                <a:gd name="T52" fmla="*/ 1725 w 2566"/>
                <a:gd name="T53" fmla="*/ 660 h 990"/>
                <a:gd name="T54" fmla="*/ 1801 w 2566"/>
                <a:gd name="T55" fmla="*/ 690 h 990"/>
                <a:gd name="T56" fmla="*/ 1861 w 2566"/>
                <a:gd name="T57" fmla="*/ 705 h 990"/>
                <a:gd name="T58" fmla="*/ 1921 w 2566"/>
                <a:gd name="T59" fmla="*/ 735 h 990"/>
                <a:gd name="T60" fmla="*/ 1996 w 2566"/>
                <a:gd name="T61" fmla="*/ 765 h 990"/>
                <a:gd name="T62" fmla="*/ 2056 w 2566"/>
                <a:gd name="T63" fmla="*/ 780 h 990"/>
                <a:gd name="T64" fmla="*/ 2116 w 2566"/>
                <a:gd name="T65" fmla="*/ 810 h 990"/>
                <a:gd name="T66" fmla="*/ 2191 w 2566"/>
                <a:gd name="T67" fmla="*/ 840 h 990"/>
                <a:gd name="T68" fmla="*/ 2251 w 2566"/>
                <a:gd name="T69" fmla="*/ 855 h 990"/>
                <a:gd name="T70" fmla="*/ 2311 w 2566"/>
                <a:gd name="T71" fmla="*/ 885 h 990"/>
                <a:gd name="T72" fmla="*/ 2371 w 2566"/>
                <a:gd name="T73" fmla="*/ 915 h 990"/>
                <a:gd name="T74" fmla="*/ 2446 w 2566"/>
                <a:gd name="T75" fmla="*/ 930 h 990"/>
                <a:gd name="T76" fmla="*/ 2506 w 2566"/>
                <a:gd name="T77" fmla="*/ 960 h 990"/>
                <a:gd name="T78" fmla="*/ 2566 w 2566"/>
                <a:gd name="T7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6" h="990">
                  <a:moveTo>
                    <a:pt x="0" y="0"/>
                  </a:moveTo>
                  <a:lnTo>
                    <a:pt x="45" y="15"/>
                  </a:lnTo>
                  <a:lnTo>
                    <a:pt x="75" y="30"/>
                  </a:lnTo>
                  <a:lnTo>
                    <a:pt x="105" y="45"/>
                  </a:lnTo>
                  <a:lnTo>
                    <a:pt x="135" y="60"/>
                  </a:lnTo>
                  <a:lnTo>
                    <a:pt x="165" y="60"/>
                  </a:lnTo>
                  <a:lnTo>
                    <a:pt x="195" y="75"/>
                  </a:lnTo>
                  <a:lnTo>
                    <a:pt x="240" y="90"/>
                  </a:lnTo>
                  <a:lnTo>
                    <a:pt x="270" y="105"/>
                  </a:lnTo>
                  <a:lnTo>
                    <a:pt x="300" y="120"/>
                  </a:lnTo>
                  <a:lnTo>
                    <a:pt x="330" y="135"/>
                  </a:lnTo>
                  <a:lnTo>
                    <a:pt x="360" y="135"/>
                  </a:lnTo>
                  <a:lnTo>
                    <a:pt x="390" y="150"/>
                  </a:lnTo>
                  <a:lnTo>
                    <a:pt x="435" y="165"/>
                  </a:lnTo>
                  <a:lnTo>
                    <a:pt x="465" y="180"/>
                  </a:lnTo>
                  <a:lnTo>
                    <a:pt x="495" y="195"/>
                  </a:lnTo>
                  <a:lnTo>
                    <a:pt x="525" y="195"/>
                  </a:lnTo>
                  <a:lnTo>
                    <a:pt x="555" y="210"/>
                  </a:lnTo>
                  <a:lnTo>
                    <a:pt x="585" y="225"/>
                  </a:lnTo>
                  <a:lnTo>
                    <a:pt x="630" y="240"/>
                  </a:lnTo>
                  <a:lnTo>
                    <a:pt x="660" y="255"/>
                  </a:lnTo>
                  <a:lnTo>
                    <a:pt x="690" y="270"/>
                  </a:lnTo>
                  <a:lnTo>
                    <a:pt x="720" y="270"/>
                  </a:lnTo>
                  <a:lnTo>
                    <a:pt x="750" y="285"/>
                  </a:lnTo>
                  <a:lnTo>
                    <a:pt x="780" y="300"/>
                  </a:lnTo>
                  <a:lnTo>
                    <a:pt x="825" y="315"/>
                  </a:lnTo>
                  <a:lnTo>
                    <a:pt x="855" y="330"/>
                  </a:lnTo>
                  <a:lnTo>
                    <a:pt x="885" y="345"/>
                  </a:lnTo>
                  <a:lnTo>
                    <a:pt x="915" y="345"/>
                  </a:lnTo>
                  <a:lnTo>
                    <a:pt x="945" y="360"/>
                  </a:lnTo>
                  <a:lnTo>
                    <a:pt x="975" y="375"/>
                  </a:lnTo>
                  <a:lnTo>
                    <a:pt x="1020" y="390"/>
                  </a:lnTo>
                  <a:lnTo>
                    <a:pt x="1050" y="405"/>
                  </a:lnTo>
                  <a:lnTo>
                    <a:pt x="1080" y="420"/>
                  </a:lnTo>
                  <a:lnTo>
                    <a:pt x="1110" y="420"/>
                  </a:lnTo>
                  <a:lnTo>
                    <a:pt x="1140" y="435"/>
                  </a:lnTo>
                  <a:lnTo>
                    <a:pt x="1170" y="450"/>
                  </a:lnTo>
                  <a:lnTo>
                    <a:pt x="1215" y="465"/>
                  </a:lnTo>
                  <a:lnTo>
                    <a:pt x="1245" y="480"/>
                  </a:lnTo>
                  <a:lnTo>
                    <a:pt x="1275" y="480"/>
                  </a:lnTo>
                  <a:lnTo>
                    <a:pt x="1305" y="495"/>
                  </a:lnTo>
                  <a:lnTo>
                    <a:pt x="1335" y="510"/>
                  </a:lnTo>
                  <a:lnTo>
                    <a:pt x="1365" y="525"/>
                  </a:lnTo>
                  <a:lnTo>
                    <a:pt x="1410" y="540"/>
                  </a:lnTo>
                  <a:lnTo>
                    <a:pt x="1440" y="555"/>
                  </a:lnTo>
                  <a:lnTo>
                    <a:pt x="1470" y="555"/>
                  </a:lnTo>
                  <a:lnTo>
                    <a:pt x="1500" y="570"/>
                  </a:lnTo>
                  <a:lnTo>
                    <a:pt x="1530" y="585"/>
                  </a:lnTo>
                  <a:lnTo>
                    <a:pt x="1560" y="600"/>
                  </a:lnTo>
                  <a:lnTo>
                    <a:pt x="1605" y="615"/>
                  </a:lnTo>
                  <a:lnTo>
                    <a:pt x="1635" y="630"/>
                  </a:lnTo>
                  <a:lnTo>
                    <a:pt x="1665" y="630"/>
                  </a:lnTo>
                  <a:lnTo>
                    <a:pt x="1695" y="645"/>
                  </a:lnTo>
                  <a:lnTo>
                    <a:pt x="1725" y="660"/>
                  </a:lnTo>
                  <a:lnTo>
                    <a:pt x="1755" y="675"/>
                  </a:lnTo>
                  <a:lnTo>
                    <a:pt x="1801" y="690"/>
                  </a:lnTo>
                  <a:lnTo>
                    <a:pt x="1831" y="705"/>
                  </a:lnTo>
                  <a:lnTo>
                    <a:pt x="1861" y="705"/>
                  </a:lnTo>
                  <a:lnTo>
                    <a:pt x="1891" y="720"/>
                  </a:lnTo>
                  <a:lnTo>
                    <a:pt x="1921" y="735"/>
                  </a:lnTo>
                  <a:lnTo>
                    <a:pt x="1951" y="750"/>
                  </a:lnTo>
                  <a:lnTo>
                    <a:pt x="1996" y="765"/>
                  </a:lnTo>
                  <a:lnTo>
                    <a:pt x="2026" y="765"/>
                  </a:lnTo>
                  <a:lnTo>
                    <a:pt x="2056" y="780"/>
                  </a:lnTo>
                  <a:lnTo>
                    <a:pt x="2086" y="795"/>
                  </a:lnTo>
                  <a:lnTo>
                    <a:pt x="2116" y="810"/>
                  </a:lnTo>
                  <a:lnTo>
                    <a:pt x="2146" y="825"/>
                  </a:lnTo>
                  <a:lnTo>
                    <a:pt x="2191" y="840"/>
                  </a:lnTo>
                  <a:lnTo>
                    <a:pt x="2221" y="840"/>
                  </a:lnTo>
                  <a:lnTo>
                    <a:pt x="2251" y="855"/>
                  </a:lnTo>
                  <a:lnTo>
                    <a:pt x="2281" y="870"/>
                  </a:lnTo>
                  <a:lnTo>
                    <a:pt x="2311" y="885"/>
                  </a:lnTo>
                  <a:lnTo>
                    <a:pt x="2341" y="900"/>
                  </a:lnTo>
                  <a:lnTo>
                    <a:pt x="2371" y="915"/>
                  </a:lnTo>
                  <a:lnTo>
                    <a:pt x="2416" y="915"/>
                  </a:lnTo>
                  <a:lnTo>
                    <a:pt x="2446" y="930"/>
                  </a:lnTo>
                  <a:lnTo>
                    <a:pt x="2476" y="945"/>
                  </a:lnTo>
                  <a:lnTo>
                    <a:pt x="2506" y="960"/>
                  </a:lnTo>
                  <a:lnTo>
                    <a:pt x="2536" y="975"/>
                  </a:lnTo>
                  <a:lnTo>
                    <a:pt x="2566" y="990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24BD155F-7E68-F847-D63F-6AE2F7397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992"/>
              <a:ext cx="717" cy="821"/>
              <a:chOff x="3326" y="728"/>
              <a:chExt cx="2058" cy="2427"/>
            </a:xfrm>
          </p:grpSpPr>
          <p:sp>
            <p:nvSpPr>
              <p:cNvPr id="20" name="Oval 12">
                <a:extLst>
                  <a:ext uri="{FF2B5EF4-FFF2-40B4-BE49-F238E27FC236}">
                    <a16:creationId xmlns:a16="http://schemas.microsoft.com/office/drawing/2014/main" id="{3543D0E5-FE36-CE8D-C0CB-9414C6FA49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3121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Oval 13">
                <a:extLst>
                  <a:ext uri="{FF2B5EF4-FFF2-40B4-BE49-F238E27FC236}">
                    <a16:creationId xmlns:a16="http://schemas.microsoft.com/office/drawing/2014/main" id="{042737DD-B8E2-C35F-EFE2-3DD90873D0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2321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Oval 14">
                <a:extLst>
                  <a:ext uri="{FF2B5EF4-FFF2-40B4-BE49-F238E27FC236}">
                    <a16:creationId xmlns:a16="http://schemas.microsoft.com/office/drawing/2014/main" id="{2B411049-7A68-EB8E-9842-C3EDA7B5B0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1530"/>
                <a:ext cx="34" cy="32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Oval 15">
                <a:extLst>
                  <a:ext uri="{FF2B5EF4-FFF2-40B4-BE49-F238E27FC236}">
                    <a16:creationId xmlns:a16="http://schemas.microsoft.com/office/drawing/2014/main" id="{BFE409D3-66C4-4B1A-CC1D-5E82861CF5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6" y="728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539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4F579BC5-C3C2-9D50-B8A9-A49FA4B185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3143"/>
                <a:ext cx="111" cy="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8A177BCC-9E2E-A6B9-6DA7-B262CE5184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2343"/>
                <a:ext cx="11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Line 18">
                <a:extLst>
                  <a:ext uri="{FF2B5EF4-FFF2-40B4-BE49-F238E27FC236}">
                    <a16:creationId xmlns:a16="http://schemas.microsoft.com/office/drawing/2014/main" id="{CF8B3CFC-84DB-37C8-A613-E21E74C6D76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59" y="2343"/>
                <a:ext cx="1" cy="8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A287F3FE-8EF0-26DD-4D40-402350878C2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59" y="2749"/>
                <a:ext cx="73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Line 20">
                <a:extLst>
                  <a:ext uri="{FF2B5EF4-FFF2-40B4-BE49-F238E27FC236}">
                    <a16:creationId xmlns:a16="http://schemas.microsoft.com/office/drawing/2014/main" id="{A77334BD-255C-AD51-F7A7-C0B6EC8C6B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1552"/>
                <a:ext cx="8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21">
                <a:extLst>
                  <a:ext uri="{FF2B5EF4-FFF2-40B4-BE49-F238E27FC236}">
                    <a16:creationId xmlns:a16="http://schemas.microsoft.com/office/drawing/2014/main" id="{7C40ABFA-34E0-FE80-A262-E58E1DC75A5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189" y="1552"/>
                <a:ext cx="1" cy="119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Line 22">
                <a:extLst>
                  <a:ext uri="{FF2B5EF4-FFF2-40B4-BE49-F238E27FC236}">
                    <a16:creationId xmlns:a16="http://schemas.microsoft.com/office/drawing/2014/main" id="{7D995E14-EE3F-EA40-9E3A-A284DED2918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89" y="2145"/>
                <a:ext cx="107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Line 23">
                <a:extLst>
                  <a:ext uri="{FF2B5EF4-FFF2-40B4-BE49-F238E27FC236}">
                    <a16:creationId xmlns:a16="http://schemas.microsoft.com/office/drawing/2014/main" id="{7BD8CAEF-23D8-29DA-AAA9-17A7A448B7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48" y="750"/>
                <a:ext cx="1913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24">
                <a:extLst>
                  <a:ext uri="{FF2B5EF4-FFF2-40B4-BE49-F238E27FC236}">
                    <a16:creationId xmlns:a16="http://schemas.microsoft.com/office/drawing/2014/main" id="{3A9A062A-801A-554A-0261-D4AFAFFC93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261" y="750"/>
                <a:ext cx="1" cy="13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Line 25">
                <a:extLst>
                  <a:ext uri="{FF2B5EF4-FFF2-40B4-BE49-F238E27FC236}">
                    <a16:creationId xmlns:a16="http://schemas.microsoft.com/office/drawing/2014/main" id="{D4FB2552-0F96-ECCF-6E6E-34404D52B4B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66" y="1470"/>
                <a:ext cx="11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3" name="Google Shape;99;p21">
            <a:extLst>
              <a:ext uri="{FF2B5EF4-FFF2-40B4-BE49-F238E27FC236}">
                <a16:creationId xmlns:a16="http://schemas.microsoft.com/office/drawing/2014/main" id="{D6053237-6BFA-1303-12C3-671EFECD31E7}"/>
              </a:ext>
            </a:extLst>
          </p:cNvPr>
          <p:cNvSpPr txBox="1"/>
          <p:nvPr/>
        </p:nvSpPr>
        <p:spPr>
          <a:xfrm>
            <a:off x="7814676" y="3073996"/>
            <a:ext cx="4058217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Group time series that are similar into the same cluster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endParaRPr lang="en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dirty="0"/>
              <a:t>Keep dissimilar series in different clusters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3070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D20A7CE-1F1A-4494-A8A2-35485E7F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0"/>
            <a:ext cx="12192000" cy="65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Time series clustering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 (CMP - Staff)</cp:lastModifiedBy>
  <cp:revision>92</cp:revision>
  <dcterms:created xsi:type="dcterms:W3CDTF">2024-07-02T05:26:03Z</dcterms:created>
  <dcterms:modified xsi:type="dcterms:W3CDTF">2024-09-05T15:20:25Z</dcterms:modified>
</cp:coreProperties>
</file>