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439" r:id="rId4"/>
    <p:sldId id="337" r:id="rId5"/>
    <p:sldId id="2538" r:id="rId6"/>
    <p:sldId id="361" r:id="rId7"/>
    <p:sldId id="2540" r:id="rId8"/>
    <p:sldId id="2541" r:id="rId9"/>
    <p:sldId id="2542" r:id="rId10"/>
    <p:sldId id="260" r:id="rId11"/>
    <p:sldId id="2539"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50467-C7CA-4559-812F-2AAC86B474C3}" v="494" dt="2024-08-16T12:07:4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showGuides="1">
      <p:cViewPr varScale="1">
        <p:scale>
          <a:sx n="55" d="100"/>
          <a:sy n="55" d="100"/>
        </p:scale>
        <p:origin x="43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Bagnall" userId="55f10786-9a34-47e9-b12f-c4d7ff253fe8" providerId="ADAL" clId="{E1B50467-C7CA-4559-812F-2AAC86B474C3}"/>
    <pc:docChg chg="undo custSel addSld delSld modSld sldOrd">
      <pc:chgData name="Tony Bagnall" userId="55f10786-9a34-47e9-b12f-c4d7ff253fe8" providerId="ADAL" clId="{E1B50467-C7CA-4559-812F-2AAC86B474C3}" dt="2024-08-16T12:11:03.151" v="3364" actId="20577"/>
      <pc:docMkLst>
        <pc:docMk/>
      </pc:docMkLst>
      <pc:sldChg chg="addSp delSp modSp mod delAnim modAnim">
        <pc:chgData name="Tony Bagnall" userId="55f10786-9a34-47e9-b12f-c4d7ff253fe8" providerId="ADAL" clId="{E1B50467-C7CA-4559-812F-2AAC86B474C3}" dt="2024-08-12T15:28:03.486" v="1177"/>
        <pc:sldMkLst>
          <pc:docMk/>
          <pc:sldMk cId="1330705963" sldId="256"/>
        </pc:sldMkLst>
        <pc:spChg chg="mod">
          <ac:chgData name="Tony Bagnall" userId="55f10786-9a34-47e9-b12f-c4d7ff253fe8" providerId="ADAL" clId="{E1B50467-C7CA-4559-812F-2AAC86B474C3}" dt="2024-08-12T13:52:47.828" v="164" actId="1076"/>
          <ac:spMkLst>
            <pc:docMk/>
            <pc:sldMk cId="1330705963" sldId="256"/>
            <ac:spMk id="2" creationId="{C1D0E459-2535-5082-B64B-176F4F745EE9}"/>
          </ac:spMkLst>
        </pc:spChg>
        <pc:spChg chg="del mod">
          <ac:chgData name="Tony Bagnall" userId="55f10786-9a34-47e9-b12f-c4d7ff253fe8" providerId="ADAL" clId="{E1B50467-C7CA-4559-812F-2AAC86B474C3}" dt="2024-08-12T13:44:18.640" v="68" actId="478"/>
          <ac:spMkLst>
            <pc:docMk/>
            <pc:sldMk cId="1330705963" sldId="256"/>
            <ac:spMk id="3" creationId="{09F579C9-0F31-1574-451D-1A8859D89815}"/>
          </ac:spMkLst>
        </pc:spChg>
        <pc:spChg chg="mod">
          <ac:chgData name="Tony Bagnall" userId="55f10786-9a34-47e9-b12f-c4d7ff253fe8" providerId="ADAL" clId="{E1B50467-C7CA-4559-812F-2AAC86B474C3}" dt="2024-08-12T13:40:30.218" v="1" actId="21"/>
          <ac:spMkLst>
            <pc:docMk/>
            <pc:sldMk cId="1330705963" sldId="256"/>
            <ac:spMk id="4" creationId="{DBC43C2C-5A14-2116-E0A9-D29576C5BB21}"/>
          </ac:spMkLst>
        </pc:spChg>
        <pc:spChg chg="add del mod">
          <ac:chgData name="Tony Bagnall" userId="55f10786-9a34-47e9-b12f-c4d7ff253fe8" providerId="ADAL" clId="{E1B50467-C7CA-4559-812F-2AAC86B474C3}" dt="2024-08-12T13:54:48.352" v="205" actId="478"/>
          <ac:spMkLst>
            <pc:docMk/>
            <pc:sldMk cId="1330705963" sldId="256"/>
            <ac:spMk id="13" creationId="{6B83B5F7-4C80-F1D4-9998-2D4BA28F9E5E}"/>
          </ac:spMkLst>
        </pc:spChg>
        <pc:spChg chg="add mod">
          <ac:chgData name="Tony Bagnall" userId="55f10786-9a34-47e9-b12f-c4d7ff253fe8" providerId="ADAL" clId="{E1B50467-C7CA-4559-812F-2AAC86B474C3}" dt="2024-08-12T14:01:33.977" v="313" actId="1076"/>
          <ac:spMkLst>
            <pc:docMk/>
            <pc:sldMk cId="1330705963" sldId="256"/>
            <ac:spMk id="14" creationId="{73F2BCC6-47FB-1CF3-912B-A2D6F16C3A51}"/>
          </ac:spMkLst>
        </pc:spChg>
        <pc:spChg chg="add mod">
          <ac:chgData name="Tony Bagnall" userId="55f10786-9a34-47e9-b12f-c4d7ff253fe8" providerId="ADAL" clId="{E1B50467-C7CA-4559-812F-2AAC86B474C3}" dt="2024-08-12T13:59:10.794" v="284" actId="1076"/>
          <ac:spMkLst>
            <pc:docMk/>
            <pc:sldMk cId="1330705963" sldId="256"/>
            <ac:spMk id="15" creationId="{FBC28AC4-3916-6445-E443-14C2671739AE}"/>
          </ac:spMkLst>
        </pc:spChg>
        <pc:spChg chg="add del mod">
          <ac:chgData name="Tony Bagnall" userId="55f10786-9a34-47e9-b12f-c4d7ff253fe8" providerId="ADAL" clId="{E1B50467-C7CA-4559-812F-2AAC86B474C3}" dt="2024-08-12T13:44:27.349" v="70" actId="478"/>
          <ac:spMkLst>
            <pc:docMk/>
            <pc:sldMk cId="1330705963" sldId="256"/>
            <ac:spMk id="17" creationId="{54F26604-7FDC-3C91-0236-6EF5407E1708}"/>
          </ac:spMkLst>
        </pc:spChg>
        <pc:spChg chg="add mod">
          <ac:chgData name="Tony Bagnall" userId="55f10786-9a34-47e9-b12f-c4d7ff253fe8" providerId="ADAL" clId="{E1B50467-C7CA-4559-812F-2AAC86B474C3}" dt="2024-08-12T13:59:58.533" v="309" actId="1076"/>
          <ac:spMkLst>
            <pc:docMk/>
            <pc:sldMk cId="1330705963" sldId="256"/>
            <ac:spMk id="18" creationId="{4F42B2A0-3C45-27FC-6761-F84314CE7264}"/>
          </ac:spMkLst>
        </pc:spChg>
        <pc:spChg chg="add mod">
          <ac:chgData name="Tony Bagnall" userId="55f10786-9a34-47e9-b12f-c4d7ff253fe8" providerId="ADAL" clId="{E1B50467-C7CA-4559-812F-2AAC86B474C3}" dt="2024-08-12T13:59:18.298" v="285" actId="1076"/>
          <ac:spMkLst>
            <pc:docMk/>
            <pc:sldMk cId="1330705963" sldId="256"/>
            <ac:spMk id="19" creationId="{BB205787-0271-4002-F2EC-BE04CE30244E}"/>
          </ac:spMkLst>
        </pc:spChg>
        <pc:spChg chg="add del mod">
          <ac:chgData name="Tony Bagnall" userId="55f10786-9a34-47e9-b12f-c4d7ff253fe8" providerId="ADAL" clId="{E1B50467-C7CA-4559-812F-2AAC86B474C3}" dt="2024-08-12T13:59:45.769" v="308" actId="478"/>
          <ac:spMkLst>
            <pc:docMk/>
            <pc:sldMk cId="1330705963" sldId="256"/>
            <ac:spMk id="20" creationId="{2BE3A441-676F-0F13-3DAB-77D8F6882846}"/>
          </ac:spMkLst>
        </pc:spChg>
        <pc:spChg chg="add mod">
          <ac:chgData name="Tony Bagnall" userId="55f10786-9a34-47e9-b12f-c4d7ff253fe8" providerId="ADAL" clId="{E1B50467-C7CA-4559-812F-2AAC86B474C3}" dt="2024-08-12T13:58:50.354" v="282" actId="1076"/>
          <ac:spMkLst>
            <pc:docMk/>
            <pc:sldMk cId="1330705963" sldId="256"/>
            <ac:spMk id="26" creationId="{9AB47764-1C50-423C-3869-3BFA1A4EE58C}"/>
          </ac:spMkLst>
        </pc:spChg>
        <pc:spChg chg="add mod">
          <ac:chgData name="Tony Bagnall" userId="55f10786-9a34-47e9-b12f-c4d7ff253fe8" providerId="ADAL" clId="{E1B50467-C7CA-4559-812F-2AAC86B474C3}" dt="2024-08-12T13:59:10.794" v="284" actId="1076"/>
          <ac:spMkLst>
            <pc:docMk/>
            <pc:sldMk cId="1330705963" sldId="256"/>
            <ac:spMk id="29" creationId="{C51134A1-43CC-F45B-2D71-25926C662851}"/>
          </ac:spMkLst>
        </pc:spChg>
        <pc:spChg chg="add mod">
          <ac:chgData name="Tony Bagnall" userId="55f10786-9a34-47e9-b12f-c4d7ff253fe8" providerId="ADAL" clId="{E1B50467-C7CA-4559-812F-2AAC86B474C3}" dt="2024-08-12T13:58:50.354" v="282" actId="1076"/>
          <ac:spMkLst>
            <pc:docMk/>
            <pc:sldMk cId="1330705963" sldId="256"/>
            <ac:spMk id="30" creationId="{1E1393CB-E512-BE51-F618-94C459CD99D3}"/>
          </ac:spMkLst>
        </pc:spChg>
        <pc:spChg chg="add mod">
          <ac:chgData name="Tony Bagnall" userId="55f10786-9a34-47e9-b12f-c4d7ff253fe8" providerId="ADAL" clId="{E1B50467-C7CA-4559-812F-2AAC86B474C3}" dt="2024-08-12T13:58:50.354" v="282" actId="1076"/>
          <ac:spMkLst>
            <pc:docMk/>
            <pc:sldMk cId="1330705963" sldId="256"/>
            <ac:spMk id="31" creationId="{477346CA-0C2D-EBD1-2F08-A9744A61146C}"/>
          </ac:spMkLst>
        </pc:spChg>
        <pc:spChg chg="add mod">
          <ac:chgData name="Tony Bagnall" userId="55f10786-9a34-47e9-b12f-c4d7ff253fe8" providerId="ADAL" clId="{E1B50467-C7CA-4559-812F-2AAC86B474C3}" dt="2024-08-12T14:02:11.951" v="318" actId="1076"/>
          <ac:spMkLst>
            <pc:docMk/>
            <pc:sldMk cId="1330705963" sldId="256"/>
            <ac:spMk id="37" creationId="{96888FC4-6AE5-99C2-BE8C-467AC77E9281}"/>
          </ac:spMkLst>
        </pc:spChg>
        <pc:picChg chg="add mod">
          <ac:chgData name="Tony Bagnall" userId="55f10786-9a34-47e9-b12f-c4d7ff253fe8" providerId="ADAL" clId="{E1B50467-C7CA-4559-812F-2AAC86B474C3}" dt="2024-08-12T13:59:10.794" v="284" actId="1076"/>
          <ac:picMkLst>
            <pc:docMk/>
            <pc:sldMk cId="1330705963" sldId="256"/>
            <ac:picMk id="5" creationId="{1784E04B-44BA-2F3D-6734-D381F291F4BE}"/>
          </ac:picMkLst>
        </pc:picChg>
        <pc:picChg chg="add del mod">
          <ac:chgData name="Tony Bagnall" userId="55f10786-9a34-47e9-b12f-c4d7ff253fe8" providerId="ADAL" clId="{E1B50467-C7CA-4559-812F-2AAC86B474C3}" dt="2024-08-12T13:46:52.534" v="117" actId="478"/>
          <ac:picMkLst>
            <pc:docMk/>
            <pc:sldMk cId="1330705963" sldId="256"/>
            <ac:picMk id="6" creationId="{11695DAF-534B-19A3-7C74-18A5673B6729}"/>
          </ac:picMkLst>
        </pc:picChg>
        <pc:picChg chg="add mod">
          <ac:chgData name="Tony Bagnall" userId="55f10786-9a34-47e9-b12f-c4d7ff253fe8" providerId="ADAL" clId="{E1B50467-C7CA-4559-812F-2AAC86B474C3}" dt="2024-08-12T13:58:50.354" v="282" actId="1076"/>
          <ac:picMkLst>
            <pc:docMk/>
            <pc:sldMk cId="1330705963" sldId="256"/>
            <ac:picMk id="7" creationId="{BCF4FCB4-66F7-07B4-BDEA-5C3F23260182}"/>
          </ac:picMkLst>
        </pc:picChg>
        <pc:picChg chg="add del mod">
          <ac:chgData name="Tony Bagnall" userId="55f10786-9a34-47e9-b12f-c4d7ff253fe8" providerId="ADAL" clId="{E1B50467-C7CA-4559-812F-2AAC86B474C3}" dt="2024-08-12T13:43:58.832" v="42" actId="478"/>
          <ac:picMkLst>
            <pc:docMk/>
            <pc:sldMk cId="1330705963" sldId="256"/>
            <ac:picMk id="8" creationId="{B0A56C6E-C45B-91C9-3E4D-7C17AE897BBF}"/>
          </ac:picMkLst>
        </pc:picChg>
        <pc:picChg chg="add del mod">
          <ac:chgData name="Tony Bagnall" userId="55f10786-9a34-47e9-b12f-c4d7ff253fe8" providerId="ADAL" clId="{E1B50467-C7CA-4559-812F-2AAC86B474C3}" dt="2024-08-12T13:43:58.832" v="42" actId="478"/>
          <ac:picMkLst>
            <pc:docMk/>
            <pc:sldMk cId="1330705963" sldId="256"/>
            <ac:picMk id="9" creationId="{AED14C68-FB7C-7490-6558-1574B926BF85}"/>
          </ac:picMkLst>
        </pc:picChg>
        <pc:picChg chg="add del mod">
          <ac:chgData name="Tony Bagnall" userId="55f10786-9a34-47e9-b12f-c4d7ff253fe8" providerId="ADAL" clId="{E1B50467-C7CA-4559-812F-2AAC86B474C3}" dt="2024-08-12T13:43:58.832" v="42" actId="478"/>
          <ac:picMkLst>
            <pc:docMk/>
            <pc:sldMk cId="1330705963" sldId="256"/>
            <ac:picMk id="10" creationId="{D110E677-267F-8591-AFAA-1EE5922364B1}"/>
          </ac:picMkLst>
        </pc:picChg>
        <pc:picChg chg="add mod">
          <ac:chgData name="Tony Bagnall" userId="55f10786-9a34-47e9-b12f-c4d7ff253fe8" providerId="ADAL" clId="{E1B50467-C7CA-4559-812F-2AAC86B474C3}" dt="2024-08-12T13:59:18.298" v="285" actId="1076"/>
          <ac:picMkLst>
            <pc:docMk/>
            <pc:sldMk cId="1330705963" sldId="256"/>
            <ac:picMk id="11" creationId="{F62AD512-5ED0-45D3-43D2-20172CED8A15}"/>
          </ac:picMkLst>
        </pc:picChg>
        <pc:picChg chg="add del mod">
          <ac:chgData name="Tony Bagnall" userId="55f10786-9a34-47e9-b12f-c4d7ff253fe8" providerId="ADAL" clId="{E1B50467-C7CA-4559-812F-2AAC86B474C3}" dt="2024-08-12T13:50:49.520" v="150" actId="478"/>
          <ac:picMkLst>
            <pc:docMk/>
            <pc:sldMk cId="1330705963" sldId="256"/>
            <ac:picMk id="21" creationId="{6B34C20F-54B3-441D-48FE-40B1B8EB48AC}"/>
          </ac:picMkLst>
        </pc:picChg>
        <pc:picChg chg="add mod">
          <ac:chgData name="Tony Bagnall" userId="55f10786-9a34-47e9-b12f-c4d7ff253fe8" providerId="ADAL" clId="{E1B50467-C7CA-4559-812F-2AAC86B474C3}" dt="2024-08-12T14:01:33.977" v="313" actId="1076"/>
          <ac:picMkLst>
            <pc:docMk/>
            <pc:sldMk cId="1330705963" sldId="256"/>
            <ac:picMk id="22" creationId="{FF85F8BD-EECA-3CEC-F9EC-C2ECC967BC6A}"/>
          </ac:picMkLst>
        </pc:picChg>
        <pc:picChg chg="add mod">
          <ac:chgData name="Tony Bagnall" userId="55f10786-9a34-47e9-b12f-c4d7ff253fe8" providerId="ADAL" clId="{E1B50467-C7CA-4559-812F-2AAC86B474C3}" dt="2024-08-12T13:59:10.794" v="284" actId="1076"/>
          <ac:picMkLst>
            <pc:docMk/>
            <pc:sldMk cId="1330705963" sldId="256"/>
            <ac:picMk id="24" creationId="{68D6C686-D6E6-EBBF-071A-66DBB75E689D}"/>
          </ac:picMkLst>
        </pc:picChg>
        <pc:picChg chg="add mod">
          <ac:chgData name="Tony Bagnall" userId="55f10786-9a34-47e9-b12f-c4d7ff253fe8" providerId="ADAL" clId="{E1B50467-C7CA-4559-812F-2AAC86B474C3}" dt="2024-08-12T13:58:50.354" v="282" actId="1076"/>
          <ac:picMkLst>
            <pc:docMk/>
            <pc:sldMk cId="1330705963" sldId="256"/>
            <ac:picMk id="25" creationId="{70B3B87D-35D3-E989-2479-B6ACD12666CB}"/>
          </ac:picMkLst>
        </pc:picChg>
        <pc:picChg chg="add mod">
          <ac:chgData name="Tony Bagnall" userId="55f10786-9a34-47e9-b12f-c4d7ff253fe8" providerId="ADAL" clId="{E1B50467-C7CA-4559-812F-2AAC86B474C3}" dt="2024-08-12T13:59:10.794" v="284" actId="1076"/>
          <ac:picMkLst>
            <pc:docMk/>
            <pc:sldMk cId="1330705963" sldId="256"/>
            <ac:picMk id="28" creationId="{5AD284E2-0227-0BF6-D1F6-4D84118038C5}"/>
          </ac:picMkLst>
        </pc:picChg>
        <pc:picChg chg="add mod">
          <ac:chgData name="Tony Bagnall" userId="55f10786-9a34-47e9-b12f-c4d7ff253fe8" providerId="ADAL" clId="{E1B50467-C7CA-4559-812F-2AAC86B474C3}" dt="2024-08-12T13:59:18.298" v="285" actId="1076"/>
          <ac:picMkLst>
            <pc:docMk/>
            <pc:sldMk cId="1330705963" sldId="256"/>
            <ac:picMk id="32" creationId="{951A5CB3-B5CD-B5F1-9FD1-88FC77B04A6A}"/>
          </ac:picMkLst>
        </pc:picChg>
        <pc:picChg chg="add mod">
          <ac:chgData name="Tony Bagnall" userId="55f10786-9a34-47e9-b12f-c4d7ff253fe8" providerId="ADAL" clId="{E1B50467-C7CA-4559-812F-2AAC86B474C3}" dt="2024-08-12T13:59:18.298" v="285" actId="1076"/>
          <ac:picMkLst>
            <pc:docMk/>
            <pc:sldMk cId="1330705963" sldId="256"/>
            <ac:picMk id="33" creationId="{5C1EC5ED-F869-8236-83E0-18A5227AA3B7}"/>
          </ac:picMkLst>
        </pc:picChg>
        <pc:picChg chg="add mod">
          <ac:chgData name="Tony Bagnall" userId="55f10786-9a34-47e9-b12f-c4d7ff253fe8" providerId="ADAL" clId="{E1B50467-C7CA-4559-812F-2AAC86B474C3}" dt="2024-08-12T14:02:08.857" v="317" actId="1076"/>
          <ac:picMkLst>
            <pc:docMk/>
            <pc:sldMk cId="1330705963" sldId="256"/>
            <ac:picMk id="35" creationId="{367B0233-F696-F9D2-E00E-54C85C5FB618}"/>
          </ac:picMkLst>
        </pc:picChg>
        <pc:picChg chg="add mod">
          <ac:chgData name="Tony Bagnall" userId="55f10786-9a34-47e9-b12f-c4d7ff253fe8" providerId="ADAL" clId="{E1B50467-C7CA-4559-812F-2AAC86B474C3}" dt="2024-08-12T15:28:03.486" v="1177"/>
          <ac:picMkLst>
            <pc:docMk/>
            <pc:sldMk cId="1330705963" sldId="256"/>
            <ac:picMk id="38" creationId="{F854A2B2-E311-8A0D-B5B5-6FA96566F71B}"/>
          </ac:picMkLst>
        </pc:picChg>
      </pc:sldChg>
      <pc:sldChg chg="addSp delSp modSp add mod ord delAnim modAnim">
        <pc:chgData name="Tony Bagnall" userId="55f10786-9a34-47e9-b12f-c4d7ff253fe8" providerId="ADAL" clId="{E1B50467-C7CA-4559-812F-2AAC86B474C3}" dt="2024-08-16T12:11:03.151" v="3364" actId="20577"/>
        <pc:sldMkLst>
          <pc:docMk/>
          <pc:sldMk cId="474489221" sldId="257"/>
        </pc:sldMkLst>
        <pc:spChg chg="mod">
          <ac:chgData name="Tony Bagnall" userId="55f10786-9a34-47e9-b12f-c4d7ff253fe8" providerId="ADAL" clId="{E1B50467-C7CA-4559-812F-2AAC86B474C3}" dt="2024-08-12T15:30:46.786" v="1227" actId="1076"/>
          <ac:spMkLst>
            <pc:docMk/>
            <pc:sldMk cId="474489221" sldId="257"/>
            <ac:spMk id="2" creationId="{C1D0E459-2535-5082-B64B-176F4F745EE9}"/>
          </ac:spMkLst>
        </pc:spChg>
        <pc:spChg chg="add del mod">
          <ac:chgData name="Tony Bagnall" userId="55f10786-9a34-47e9-b12f-c4d7ff253fe8" providerId="ADAL" clId="{E1B50467-C7CA-4559-812F-2AAC86B474C3}" dt="2024-08-12T15:30:51.960" v="1228" actId="478"/>
          <ac:spMkLst>
            <pc:docMk/>
            <pc:sldMk cId="474489221" sldId="257"/>
            <ac:spMk id="6" creationId="{DD91C24A-136B-FA18-BCAB-1A33044BA034}"/>
          </ac:spMkLst>
        </pc:spChg>
        <pc:spChg chg="mod">
          <ac:chgData name="Tony Bagnall" userId="55f10786-9a34-47e9-b12f-c4d7ff253fe8" providerId="ADAL" clId="{E1B50467-C7CA-4559-812F-2AAC86B474C3}" dt="2024-08-12T14:47:07.722" v="1027" actId="6549"/>
          <ac:spMkLst>
            <pc:docMk/>
            <pc:sldMk cId="474489221" sldId="257"/>
            <ac:spMk id="9" creationId="{D0482792-DF41-7F46-A0E1-357B897976CD}"/>
          </ac:spMkLst>
        </pc:spChg>
        <pc:spChg chg="mod">
          <ac:chgData name="Tony Bagnall" userId="55f10786-9a34-47e9-b12f-c4d7ff253fe8" providerId="ADAL" clId="{E1B50467-C7CA-4559-812F-2AAC86B474C3}" dt="2024-08-12T14:46:57.021" v="1013" actId="255"/>
          <ac:spMkLst>
            <pc:docMk/>
            <pc:sldMk cId="474489221" sldId="257"/>
            <ac:spMk id="12" creationId="{7B53690E-B7F4-EAAB-9CAE-EB77B43BC229}"/>
          </ac:spMkLst>
        </pc:spChg>
        <pc:spChg chg="del">
          <ac:chgData name="Tony Bagnall" userId="55f10786-9a34-47e9-b12f-c4d7ff253fe8" providerId="ADAL" clId="{E1B50467-C7CA-4559-812F-2AAC86B474C3}" dt="2024-08-12T14:02:46.118" v="331" actId="478"/>
          <ac:spMkLst>
            <pc:docMk/>
            <pc:sldMk cId="474489221" sldId="257"/>
            <ac:spMk id="14" creationId="{73F2BCC6-47FB-1CF3-912B-A2D6F16C3A51}"/>
          </ac:spMkLst>
        </pc:spChg>
        <pc:spChg chg="del">
          <ac:chgData name="Tony Bagnall" userId="55f10786-9a34-47e9-b12f-c4d7ff253fe8" providerId="ADAL" clId="{E1B50467-C7CA-4559-812F-2AAC86B474C3}" dt="2024-08-12T14:02:46.118" v="331" actId="478"/>
          <ac:spMkLst>
            <pc:docMk/>
            <pc:sldMk cId="474489221" sldId="257"/>
            <ac:spMk id="15" creationId="{FBC28AC4-3916-6445-E443-14C2671739AE}"/>
          </ac:spMkLst>
        </pc:spChg>
        <pc:spChg chg="add del mod">
          <ac:chgData name="Tony Bagnall" userId="55f10786-9a34-47e9-b12f-c4d7ff253fe8" providerId="ADAL" clId="{E1B50467-C7CA-4559-812F-2AAC86B474C3}" dt="2024-08-12T15:30:51.960" v="1228" actId="478"/>
          <ac:spMkLst>
            <pc:docMk/>
            <pc:sldMk cId="474489221" sldId="257"/>
            <ac:spMk id="16" creationId="{790AB4F7-4E1F-1685-9F0A-E7519466F33C}"/>
          </ac:spMkLst>
        </pc:spChg>
        <pc:spChg chg="del">
          <ac:chgData name="Tony Bagnall" userId="55f10786-9a34-47e9-b12f-c4d7ff253fe8" providerId="ADAL" clId="{E1B50467-C7CA-4559-812F-2AAC86B474C3}" dt="2024-08-12T14:02:46.118" v="331" actId="478"/>
          <ac:spMkLst>
            <pc:docMk/>
            <pc:sldMk cId="474489221" sldId="257"/>
            <ac:spMk id="18" creationId="{4F42B2A0-3C45-27FC-6761-F84314CE7264}"/>
          </ac:spMkLst>
        </pc:spChg>
        <pc:spChg chg="del">
          <ac:chgData name="Tony Bagnall" userId="55f10786-9a34-47e9-b12f-c4d7ff253fe8" providerId="ADAL" clId="{E1B50467-C7CA-4559-812F-2AAC86B474C3}" dt="2024-08-12T14:02:46.118" v="331" actId="478"/>
          <ac:spMkLst>
            <pc:docMk/>
            <pc:sldMk cId="474489221" sldId="257"/>
            <ac:spMk id="19" creationId="{BB205787-0271-4002-F2EC-BE04CE30244E}"/>
          </ac:spMkLst>
        </pc:spChg>
        <pc:spChg chg="add mod">
          <ac:chgData name="Tony Bagnall" userId="55f10786-9a34-47e9-b12f-c4d7ff253fe8" providerId="ADAL" clId="{E1B50467-C7CA-4559-812F-2AAC86B474C3}" dt="2024-08-12T14:49:49.930" v="1049"/>
          <ac:spMkLst>
            <pc:docMk/>
            <pc:sldMk cId="474489221" sldId="257"/>
            <ac:spMk id="21" creationId="{DE0DE6E0-7A41-DA36-94BF-0528A3A93C72}"/>
          </ac:spMkLst>
        </pc:spChg>
        <pc:spChg chg="del">
          <ac:chgData name="Tony Bagnall" userId="55f10786-9a34-47e9-b12f-c4d7ff253fe8" providerId="ADAL" clId="{E1B50467-C7CA-4559-812F-2AAC86B474C3}" dt="2024-08-12T14:02:46.118" v="331" actId="478"/>
          <ac:spMkLst>
            <pc:docMk/>
            <pc:sldMk cId="474489221" sldId="257"/>
            <ac:spMk id="26" creationId="{9AB47764-1C50-423C-3869-3BFA1A4EE58C}"/>
          </ac:spMkLst>
        </pc:spChg>
        <pc:spChg chg="mod">
          <ac:chgData name="Tony Bagnall" userId="55f10786-9a34-47e9-b12f-c4d7ff253fe8" providerId="ADAL" clId="{E1B50467-C7CA-4559-812F-2AAC86B474C3}" dt="2024-08-12T14:49:49.930" v="1049"/>
          <ac:spMkLst>
            <pc:docMk/>
            <pc:sldMk cId="474489221" sldId="257"/>
            <ac:spMk id="27" creationId="{E34E7B92-93EC-C807-DDED-943CA34AC0C2}"/>
          </ac:spMkLst>
        </pc:spChg>
        <pc:spChg chg="del">
          <ac:chgData name="Tony Bagnall" userId="55f10786-9a34-47e9-b12f-c4d7ff253fe8" providerId="ADAL" clId="{E1B50467-C7CA-4559-812F-2AAC86B474C3}" dt="2024-08-12T14:02:46.118" v="331" actId="478"/>
          <ac:spMkLst>
            <pc:docMk/>
            <pc:sldMk cId="474489221" sldId="257"/>
            <ac:spMk id="29" creationId="{C51134A1-43CC-F45B-2D71-25926C662851}"/>
          </ac:spMkLst>
        </pc:spChg>
        <pc:spChg chg="del">
          <ac:chgData name="Tony Bagnall" userId="55f10786-9a34-47e9-b12f-c4d7ff253fe8" providerId="ADAL" clId="{E1B50467-C7CA-4559-812F-2AAC86B474C3}" dt="2024-08-12T14:02:46.118" v="331" actId="478"/>
          <ac:spMkLst>
            <pc:docMk/>
            <pc:sldMk cId="474489221" sldId="257"/>
            <ac:spMk id="30" creationId="{1E1393CB-E512-BE51-F618-94C459CD99D3}"/>
          </ac:spMkLst>
        </pc:spChg>
        <pc:spChg chg="del">
          <ac:chgData name="Tony Bagnall" userId="55f10786-9a34-47e9-b12f-c4d7ff253fe8" providerId="ADAL" clId="{E1B50467-C7CA-4559-812F-2AAC86B474C3}" dt="2024-08-12T14:02:46.118" v="331" actId="478"/>
          <ac:spMkLst>
            <pc:docMk/>
            <pc:sldMk cId="474489221" sldId="257"/>
            <ac:spMk id="31" creationId="{477346CA-0C2D-EBD1-2F08-A9744A61146C}"/>
          </ac:spMkLst>
        </pc:spChg>
        <pc:spChg chg="mod">
          <ac:chgData name="Tony Bagnall" userId="55f10786-9a34-47e9-b12f-c4d7ff253fe8" providerId="ADAL" clId="{E1B50467-C7CA-4559-812F-2AAC86B474C3}" dt="2024-08-12T14:49:49.930" v="1049"/>
          <ac:spMkLst>
            <pc:docMk/>
            <pc:sldMk cId="474489221" sldId="257"/>
            <ac:spMk id="36" creationId="{BDE5026C-268B-4E19-B01A-6C5DAE964D87}"/>
          </ac:spMkLst>
        </pc:spChg>
        <pc:spChg chg="del">
          <ac:chgData name="Tony Bagnall" userId="55f10786-9a34-47e9-b12f-c4d7ff253fe8" providerId="ADAL" clId="{E1B50467-C7CA-4559-812F-2AAC86B474C3}" dt="2024-08-12T14:02:46.118" v="331" actId="478"/>
          <ac:spMkLst>
            <pc:docMk/>
            <pc:sldMk cId="474489221" sldId="257"/>
            <ac:spMk id="37" creationId="{96888FC4-6AE5-99C2-BE8C-467AC77E9281}"/>
          </ac:spMkLst>
        </pc:spChg>
        <pc:spChg chg="add mod">
          <ac:chgData name="Tony Bagnall" userId="55f10786-9a34-47e9-b12f-c4d7ff253fe8" providerId="ADAL" clId="{E1B50467-C7CA-4559-812F-2AAC86B474C3}" dt="2024-08-12T14:49:49.930" v="1049"/>
          <ac:spMkLst>
            <pc:docMk/>
            <pc:sldMk cId="474489221" sldId="257"/>
            <ac:spMk id="38" creationId="{3E7B73EF-1F59-FBBE-84C3-253D97F01F17}"/>
          </ac:spMkLst>
        </pc:spChg>
        <pc:spChg chg="add del mod">
          <ac:chgData name="Tony Bagnall" userId="55f10786-9a34-47e9-b12f-c4d7ff253fe8" providerId="ADAL" clId="{E1B50467-C7CA-4559-812F-2AAC86B474C3}" dt="2024-08-12T15:31:01.452" v="1232" actId="478"/>
          <ac:spMkLst>
            <pc:docMk/>
            <pc:sldMk cId="474489221" sldId="257"/>
            <ac:spMk id="41" creationId="{6EAF794A-2EDD-7654-A738-D3728A67AF91}"/>
          </ac:spMkLst>
        </pc:spChg>
        <pc:spChg chg="add del mod">
          <ac:chgData name="Tony Bagnall" userId="55f10786-9a34-47e9-b12f-c4d7ff253fe8" providerId="ADAL" clId="{E1B50467-C7CA-4559-812F-2AAC86B474C3}" dt="2024-08-12T15:30:51.960" v="1228" actId="478"/>
          <ac:spMkLst>
            <pc:docMk/>
            <pc:sldMk cId="474489221" sldId="257"/>
            <ac:spMk id="43" creationId="{2F3BC6B0-8AB6-EADE-61E4-9FD0DF78F78E}"/>
          </ac:spMkLst>
        </pc:spChg>
        <pc:spChg chg="add del mod">
          <ac:chgData name="Tony Bagnall" userId="55f10786-9a34-47e9-b12f-c4d7ff253fe8" providerId="ADAL" clId="{E1B50467-C7CA-4559-812F-2AAC86B474C3}" dt="2024-08-12T15:30:51.960" v="1228" actId="478"/>
          <ac:spMkLst>
            <pc:docMk/>
            <pc:sldMk cId="474489221" sldId="257"/>
            <ac:spMk id="44" creationId="{A9A417F7-9EE5-A1CE-721F-FB9E6637A52A}"/>
          </ac:spMkLst>
        </pc:spChg>
        <pc:spChg chg="add del mod">
          <ac:chgData name="Tony Bagnall" userId="55f10786-9a34-47e9-b12f-c4d7ff253fe8" providerId="ADAL" clId="{E1B50467-C7CA-4559-812F-2AAC86B474C3}" dt="2024-08-12T15:30:51.960" v="1228" actId="478"/>
          <ac:spMkLst>
            <pc:docMk/>
            <pc:sldMk cId="474489221" sldId="257"/>
            <ac:spMk id="47" creationId="{4530FA2F-BB29-3E51-29C5-1F8C7C3FEBE5}"/>
          </ac:spMkLst>
        </pc:spChg>
        <pc:spChg chg="add del mod">
          <ac:chgData name="Tony Bagnall" userId="55f10786-9a34-47e9-b12f-c4d7ff253fe8" providerId="ADAL" clId="{E1B50467-C7CA-4559-812F-2AAC86B474C3}" dt="2024-08-12T15:30:54.737" v="1229" actId="478"/>
          <ac:spMkLst>
            <pc:docMk/>
            <pc:sldMk cId="474489221" sldId="257"/>
            <ac:spMk id="49" creationId="{52637617-1E8B-307D-FD28-62B802870A31}"/>
          </ac:spMkLst>
        </pc:spChg>
        <pc:spChg chg="add mod">
          <ac:chgData name="Tony Bagnall" userId="55f10786-9a34-47e9-b12f-c4d7ff253fe8" providerId="ADAL" clId="{E1B50467-C7CA-4559-812F-2AAC86B474C3}" dt="2024-08-12T15:34:39.459" v="1268" actId="1076"/>
          <ac:spMkLst>
            <pc:docMk/>
            <pc:sldMk cId="474489221" sldId="257"/>
            <ac:spMk id="51" creationId="{3F679388-8433-1582-94B2-6656BC3A80BB}"/>
          </ac:spMkLst>
        </pc:spChg>
        <pc:spChg chg="add mod">
          <ac:chgData name="Tony Bagnall" userId="55f10786-9a34-47e9-b12f-c4d7ff253fe8" providerId="ADAL" clId="{E1B50467-C7CA-4559-812F-2AAC86B474C3}" dt="2024-08-16T08:14:18.323" v="2650" actId="20577"/>
          <ac:spMkLst>
            <pc:docMk/>
            <pc:sldMk cId="474489221" sldId="257"/>
            <ac:spMk id="53" creationId="{BC745ABA-DC69-D7B5-CB6D-6D138C064769}"/>
          </ac:spMkLst>
        </pc:spChg>
        <pc:spChg chg="add mod">
          <ac:chgData name="Tony Bagnall" userId="55f10786-9a34-47e9-b12f-c4d7ff253fe8" providerId="ADAL" clId="{E1B50467-C7CA-4559-812F-2AAC86B474C3}" dt="2024-08-12T15:39:40.943" v="1356" actId="1076"/>
          <ac:spMkLst>
            <pc:docMk/>
            <pc:sldMk cId="474489221" sldId="257"/>
            <ac:spMk id="55" creationId="{9C7E5659-7925-387F-0888-696469BFBF5C}"/>
          </ac:spMkLst>
        </pc:spChg>
        <pc:spChg chg="add mod">
          <ac:chgData name="Tony Bagnall" userId="55f10786-9a34-47e9-b12f-c4d7ff253fe8" providerId="ADAL" clId="{E1B50467-C7CA-4559-812F-2AAC86B474C3}" dt="2024-08-16T08:14:26.209" v="2656" actId="20577"/>
          <ac:spMkLst>
            <pc:docMk/>
            <pc:sldMk cId="474489221" sldId="257"/>
            <ac:spMk id="57" creationId="{1B3D7F67-6C8A-0F39-EE00-13E60BD8EF82}"/>
          </ac:spMkLst>
        </pc:spChg>
        <pc:spChg chg="add mod">
          <ac:chgData name="Tony Bagnall" userId="55f10786-9a34-47e9-b12f-c4d7ff253fe8" providerId="ADAL" clId="{E1B50467-C7CA-4559-812F-2AAC86B474C3}" dt="2024-08-16T12:10:45.141" v="3354" actId="20577"/>
          <ac:spMkLst>
            <pc:docMk/>
            <pc:sldMk cId="474489221" sldId="257"/>
            <ac:spMk id="61" creationId="{A5D9A8CB-1D8E-4240-7030-F813E625E417}"/>
          </ac:spMkLst>
        </pc:spChg>
        <pc:spChg chg="add mod">
          <ac:chgData name="Tony Bagnall" userId="55f10786-9a34-47e9-b12f-c4d7ff253fe8" providerId="ADAL" clId="{E1B50467-C7CA-4559-812F-2AAC86B474C3}" dt="2024-08-16T12:10:50.885" v="3360" actId="20577"/>
          <ac:spMkLst>
            <pc:docMk/>
            <pc:sldMk cId="474489221" sldId="257"/>
            <ac:spMk id="65" creationId="{F7737BFC-DB58-6CB0-1BC5-76AE2D708A3D}"/>
          </ac:spMkLst>
        </pc:spChg>
        <pc:spChg chg="add mod">
          <ac:chgData name="Tony Bagnall" userId="55f10786-9a34-47e9-b12f-c4d7ff253fe8" providerId="ADAL" clId="{E1B50467-C7CA-4559-812F-2AAC86B474C3}" dt="2024-08-16T12:11:03.151" v="3364" actId="20577"/>
          <ac:spMkLst>
            <pc:docMk/>
            <pc:sldMk cId="474489221" sldId="257"/>
            <ac:spMk id="66" creationId="{166142BA-2059-4F85-3CCA-28AA9F68B6C6}"/>
          </ac:spMkLst>
        </pc:spChg>
        <pc:spChg chg="add mod">
          <ac:chgData name="Tony Bagnall" userId="55f10786-9a34-47e9-b12f-c4d7ff253fe8" providerId="ADAL" clId="{E1B50467-C7CA-4559-812F-2AAC86B474C3}" dt="2024-08-16T08:14:30.693" v="2660" actId="20577"/>
          <ac:spMkLst>
            <pc:docMk/>
            <pc:sldMk cId="474489221" sldId="257"/>
            <ac:spMk id="68" creationId="{A9218D11-38D4-A001-CA95-7822E57F93B7}"/>
          </ac:spMkLst>
        </pc:spChg>
        <pc:spChg chg="add mod">
          <ac:chgData name="Tony Bagnall" userId="55f10786-9a34-47e9-b12f-c4d7ff253fe8" providerId="ADAL" clId="{E1B50467-C7CA-4559-812F-2AAC86B474C3}" dt="2024-08-12T15:38:57.341" v="1315" actId="1076"/>
          <ac:spMkLst>
            <pc:docMk/>
            <pc:sldMk cId="474489221" sldId="257"/>
            <ac:spMk id="69" creationId="{8A9161EC-CE4E-8092-12CD-9101EE34DBF0}"/>
          </ac:spMkLst>
        </pc:spChg>
        <pc:spChg chg="add mod">
          <ac:chgData name="Tony Bagnall" userId="55f10786-9a34-47e9-b12f-c4d7ff253fe8" providerId="ADAL" clId="{E1B50467-C7CA-4559-812F-2AAC86B474C3}" dt="2024-08-12T15:39:16.983" v="1330" actId="1076"/>
          <ac:spMkLst>
            <pc:docMk/>
            <pc:sldMk cId="474489221" sldId="257"/>
            <ac:spMk id="74" creationId="{E92DBCFE-95EE-2599-32A4-F08BF400398B}"/>
          </ac:spMkLst>
        </pc:spChg>
        <pc:grpChg chg="add del mod">
          <ac:chgData name="Tony Bagnall" userId="55f10786-9a34-47e9-b12f-c4d7ff253fe8" providerId="ADAL" clId="{E1B50467-C7CA-4559-812F-2AAC86B474C3}" dt="2024-08-12T15:22:43.425" v="1110" actId="478"/>
          <ac:grpSpMkLst>
            <pc:docMk/>
            <pc:sldMk cId="474489221" sldId="257"/>
            <ac:grpSpMk id="8" creationId="{A00187A8-7759-7BFC-BE58-63B9FF9AD2CA}"/>
          </ac:grpSpMkLst>
        </pc:grpChg>
        <pc:grpChg chg="add mod">
          <ac:chgData name="Tony Bagnall" userId="55f10786-9a34-47e9-b12f-c4d7ff253fe8" providerId="ADAL" clId="{E1B50467-C7CA-4559-812F-2AAC86B474C3}" dt="2024-08-12T14:49:49.930" v="1049"/>
          <ac:grpSpMkLst>
            <pc:docMk/>
            <pc:sldMk cId="474489221" sldId="257"/>
            <ac:grpSpMk id="23" creationId="{417B9566-C65E-966A-696E-6DF9BDD1BB1A}"/>
          </ac:grpSpMkLst>
        </pc:grpChg>
        <pc:picChg chg="del">
          <ac:chgData name="Tony Bagnall" userId="55f10786-9a34-47e9-b12f-c4d7ff253fe8" providerId="ADAL" clId="{E1B50467-C7CA-4559-812F-2AAC86B474C3}" dt="2024-08-12T14:02:46.118" v="331" actId="478"/>
          <ac:picMkLst>
            <pc:docMk/>
            <pc:sldMk cId="474489221" sldId="257"/>
            <ac:picMk id="5" creationId="{1784E04B-44BA-2F3D-6734-D381F291F4BE}"/>
          </ac:picMkLst>
        </pc:picChg>
        <pc:picChg chg="del">
          <ac:chgData name="Tony Bagnall" userId="55f10786-9a34-47e9-b12f-c4d7ff253fe8" providerId="ADAL" clId="{E1B50467-C7CA-4559-812F-2AAC86B474C3}" dt="2024-08-12T14:02:46.118" v="331" actId="478"/>
          <ac:picMkLst>
            <pc:docMk/>
            <pc:sldMk cId="474489221" sldId="257"/>
            <ac:picMk id="7" creationId="{BCF4FCB4-66F7-07B4-BDEA-5C3F23260182}"/>
          </ac:picMkLst>
        </pc:picChg>
        <pc:picChg chg="mod">
          <ac:chgData name="Tony Bagnall" userId="55f10786-9a34-47e9-b12f-c4d7ff253fe8" providerId="ADAL" clId="{E1B50467-C7CA-4559-812F-2AAC86B474C3}" dt="2024-08-12T14:46:49.284" v="1010"/>
          <ac:picMkLst>
            <pc:docMk/>
            <pc:sldMk cId="474489221" sldId="257"/>
            <ac:picMk id="10" creationId="{6973FEA6-3125-7B69-D6B5-4091FE90ACA3}"/>
          </ac:picMkLst>
        </pc:picChg>
        <pc:picChg chg="del">
          <ac:chgData name="Tony Bagnall" userId="55f10786-9a34-47e9-b12f-c4d7ff253fe8" providerId="ADAL" clId="{E1B50467-C7CA-4559-812F-2AAC86B474C3}" dt="2024-08-12T14:02:46.118" v="331" actId="478"/>
          <ac:picMkLst>
            <pc:docMk/>
            <pc:sldMk cId="474489221" sldId="257"/>
            <ac:picMk id="11" creationId="{F62AD512-5ED0-45D3-43D2-20172CED8A15}"/>
          </ac:picMkLst>
        </pc:picChg>
        <pc:picChg chg="add del mod">
          <ac:chgData name="Tony Bagnall" userId="55f10786-9a34-47e9-b12f-c4d7ff253fe8" providerId="ADAL" clId="{E1B50467-C7CA-4559-812F-2AAC86B474C3}" dt="2024-08-12T15:30:51.960" v="1228" actId="478"/>
          <ac:picMkLst>
            <pc:docMk/>
            <pc:sldMk cId="474489221" sldId="257"/>
            <ac:picMk id="17" creationId="{85751EBF-8C3B-8BF6-0C54-8B2CE82132AD}"/>
          </ac:picMkLst>
        </pc:picChg>
        <pc:picChg chg="add del mod">
          <ac:chgData name="Tony Bagnall" userId="55f10786-9a34-47e9-b12f-c4d7ff253fe8" providerId="ADAL" clId="{E1B50467-C7CA-4559-812F-2AAC86B474C3}" dt="2024-08-12T15:30:51.960" v="1228" actId="478"/>
          <ac:picMkLst>
            <pc:docMk/>
            <pc:sldMk cId="474489221" sldId="257"/>
            <ac:picMk id="20" creationId="{E14F113B-6A03-6159-F0C0-B4A30228A426}"/>
          </ac:picMkLst>
        </pc:picChg>
        <pc:picChg chg="del">
          <ac:chgData name="Tony Bagnall" userId="55f10786-9a34-47e9-b12f-c4d7ff253fe8" providerId="ADAL" clId="{E1B50467-C7CA-4559-812F-2AAC86B474C3}" dt="2024-08-12T14:02:46.118" v="331" actId="478"/>
          <ac:picMkLst>
            <pc:docMk/>
            <pc:sldMk cId="474489221" sldId="257"/>
            <ac:picMk id="22" creationId="{FF85F8BD-EECA-3CEC-F9EC-C2ECC967BC6A}"/>
          </ac:picMkLst>
        </pc:picChg>
        <pc:picChg chg="del">
          <ac:chgData name="Tony Bagnall" userId="55f10786-9a34-47e9-b12f-c4d7ff253fe8" providerId="ADAL" clId="{E1B50467-C7CA-4559-812F-2AAC86B474C3}" dt="2024-08-12T14:02:46.118" v="331" actId="478"/>
          <ac:picMkLst>
            <pc:docMk/>
            <pc:sldMk cId="474489221" sldId="257"/>
            <ac:picMk id="24" creationId="{68D6C686-D6E6-EBBF-071A-66DBB75E689D}"/>
          </ac:picMkLst>
        </pc:picChg>
        <pc:picChg chg="del">
          <ac:chgData name="Tony Bagnall" userId="55f10786-9a34-47e9-b12f-c4d7ff253fe8" providerId="ADAL" clId="{E1B50467-C7CA-4559-812F-2AAC86B474C3}" dt="2024-08-12T14:02:46.118" v="331" actId="478"/>
          <ac:picMkLst>
            <pc:docMk/>
            <pc:sldMk cId="474489221" sldId="257"/>
            <ac:picMk id="25" creationId="{70B3B87D-35D3-E989-2479-B6ACD12666CB}"/>
          </ac:picMkLst>
        </pc:picChg>
        <pc:picChg chg="del">
          <ac:chgData name="Tony Bagnall" userId="55f10786-9a34-47e9-b12f-c4d7ff253fe8" providerId="ADAL" clId="{E1B50467-C7CA-4559-812F-2AAC86B474C3}" dt="2024-08-12T14:02:46.118" v="331" actId="478"/>
          <ac:picMkLst>
            <pc:docMk/>
            <pc:sldMk cId="474489221" sldId="257"/>
            <ac:picMk id="28" creationId="{5AD284E2-0227-0BF6-D1F6-4D84118038C5}"/>
          </ac:picMkLst>
        </pc:picChg>
        <pc:picChg chg="del">
          <ac:chgData name="Tony Bagnall" userId="55f10786-9a34-47e9-b12f-c4d7ff253fe8" providerId="ADAL" clId="{E1B50467-C7CA-4559-812F-2AAC86B474C3}" dt="2024-08-12T14:02:46.118" v="331" actId="478"/>
          <ac:picMkLst>
            <pc:docMk/>
            <pc:sldMk cId="474489221" sldId="257"/>
            <ac:picMk id="32" creationId="{951A5CB3-B5CD-B5F1-9FD1-88FC77B04A6A}"/>
          </ac:picMkLst>
        </pc:picChg>
        <pc:picChg chg="del">
          <ac:chgData name="Tony Bagnall" userId="55f10786-9a34-47e9-b12f-c4d7ff253fe8" providerId="ADAL" clId="{E1B50467-C7CA-4559-812F-2AAC86B474C3}" dt="2024-08-12T14:02:46.118" v="331" actId="478"/>
          <ac:picMkLst>
            <pc:docMk/>
            <pc:sldMk cId="474489221" sldId="257"/>
            <ac:picMk id="33" creationId="{5C1EC5ED-F869-8236-83E0-18A5227AA3B7}"/>
          </ac:picMkLst>
        </pc:picChg>
        <pc:picChg chg="mod">
          <ac:chgData name="Tony Bagnall" userId="55f10786-9a34-47e9-b12f-c4d7ff253fe8" providerId="ADAL" clId="{E1B50467-C7CA-4559-812F-2AAC86B474C3}" dt="2024-08-12T14:49:49.930" v="1049"/>
          <ac:picMkLst>
            <pc:docMk/>
            <pc:sldMk cId="474489221" sldId="257"/>
            <ac:picMk id="34" creationId="{DBDACA10-0690-A3D6-CA49-09D57391D258}"/>
          </ac:picMkLst>
        </pc:picChg>
        <pc:picChg chg="del">
          <ac:chgData name="Tony Bagnall" userId="55f10786-9a34-47e9-b12f-c4d7ff253fe8" providerId="ADAL" clId="{E1B50467-C7CA-4559-812F-2AAC86B474C3}" dt="2024-08-12T14:02:46.118" v="331" actId="478"/>
          <ac:picMkLst>
            <pc:docMk/>
            <pc:sldMk cId="474489221" sldId="257"/>
            <ac:picMk id="35" creationId="{367B0233-F696-F9D2-E00E-54C85C5FB618}"/>
          </ac:picMkLst>
        </pc:picChg>
        <pc:picChg chg="add mod">
          <ac:chgData name="Tony Bagnall" userId="55f10786-9a34-47e9-b12f-c4d7ff253fe8" providerId="ADAL" clId="{E1B50467-C7CA-4559-812F-2AAC86B474C3}" dt="2024-08-12T14:49:49.930" v="1049"/>
          <ac:picMkLst>
            <pc:docMk/>
            <pc:sldMk cId="474489221" sldId="257"/>
            <ac:picMk id="39" creationId="{C78B4773-C8EF-8D49-445E-0125B3A6B96E}"/>
          </ac:picMkLst>
        </pc:picChg>
        <pc:picChg chg="add mod">
          <ac:chgData name="Tony Bagnall" userId="55f10786-9a34-47e9-b12f-c4d7ff253fe8" providerId="ADAL" clId="{E1B50467-C7CA-4559-812F-2AAC86B474C3}" dt="2024-08-12T14:49:49.930" v="1049"/>
          <ac:picMkLst>
            <pc:docMk/>
            <pc:sldMk cId="474489221" sldId="257"/>
            <ac:picMk id="40" creationId="{09C3793E-8B47-13C7-6459-D838D6F5A228}"/>
          </ac:picMkLst>
        </pc:picChg>
        <pc:picChg chg="add del mod">
          <ac:chgData name="Tony Bagnall" userId="55f10786-9a34-47e9-b12f-c4d7ff253fe8" providerId="ADAL" clId="{E1B50467-C7CA-4559-812F-2AAC86B474C3}" dt="2024-08-12T15:30:51.960" v="1228" actId="478"/>
          <ac:picMkLst>
            <pc:docMk/>
            <pc:sldMk cId="474489221" sldId="257"/>
            <ac:picMk id="45" creationId="{7BE43F19-C54F-F27A-ECFB-87C2687568E3}"/>
          </ac:picMkLst>
        </pc:picChg>
        <pc:picChg chg="add del mod">
          <ac:chgData name="Tony Bagnall" userId="55f10786-9a34-47e9-b12f-c4d7ff253fe8" providerId="ADAL" clId="{E1B50467-C7CA-4559-812F-2AAC86B474C3}" dt="2024-08-12T15:30:51.960" v="1228" actId="478"/>
          <ac:picMkLst>
            <pc:docMk/>
            <pc:sldMk cId="474489221" sldId="257"/>
            <ac:picMk id="46" creationId="{007CB589-3536-AC81-56CE-D106C72F5EDE}"/>
          </ac:picMkLst>
        </pc:picChg>
        <pc:picChg chg="add del mod">
          <ac:chgData name="Tony Bagnall" userId="55f10786-9a34-47e9-b12f-c4d7ff253fe8" providerId="ADAL" clId="{E1B50467-C7CA-4559-812F-2AAC86B474C3}" dt="2024-08-12T15:30:51.960" v="1228" actId="478"/>
          <ac:picMkLst>
            <pc:docMk/>
            <pc:sldMk cId="474489221" sldId="257"/>
            <ac:picMk id="48" creationId="{B118B6B4-CC00-0184-5082-948CA7869ADC}"/>
          </ac:picMkLst>
        </pc:picChg>
        <pc:picChg chg="add del mod">
          <ac:chgData name="Tony Bagnall" userId="55f10786-9a34-47e9-b12f-c4d7ff253fe8" providerId="ADAL" clId="{E1B50467-C7CA-4559-812F-2AAC86B474C3}" dt="2024-08-12T15:30:51.960" v="1228" actId="478"/>
          <ac:picMkLst>
            <pc:docMk/>
            <pc:sldMk cId="474489221" sldId="257"/>
            <ac:picMk id="58" creationId="{2CD56704-A8A5-01F2-3136-3B9CAC5A46E5}"/>
          </ac:picMkLst>
        </pc:picChg>
        <pc:picChg chg="add mod">
          <ac:chgData name="Tony Bagnall" userId="55f10786-9a34-47e9-b12f-c4d7ff253fe8" providerId="ADAL" clId="{E1B50467-C7CA-4559-812F-2AAC86B474C3}" dt="2024-08-12T15:34:39.459" v="1268" actId="1076"/>
          <ac:picMkLst>
            <pc:docMk/>
            <pc:sldMk cId="474489221" sldId="257"/>
            <ac:picMk id="59" creationId="{B3042B03-B054-99DA-3687-7F150A5711D8}"/>
          </ac:picMkLst>
        </pc:picChg>
        <pc:picChg chg="add mod">
          <ac:chgData name="Tony Bagnall" userId="55f10786-9a34-47e9-b12f-c4d7ff253fe8" providerId="ADAL" clId="{E1B50467-C7CA-4559-812F-2AAC86B474C3}" dt="2024-08-12T15:34:39.459" v="1268" actId="1076"/>
          <ac:picMkLst>
            <pc:docMk/>
            <pc:sldMk cId="474489221" sldId="257"/>
            <ac:picMk id="60" creationId="{73F8CD17-251F-8EBC-EF93-D4C65F3988CA}"/>
          </ac:picMkLst>
        </pc:picChg>
        <pc:picChg chg="add mod">
          <ac:chgData name="Tony Bagnall" userId="55f10786-9a34-47e9-b12f-c4d7ff253fe8" providerId="ADAL" clId="{E1B50467-C7CA-4559-812F-2AAC86B474C3}" dt="2024-08-12T15:37:23.408" v="1306" actId="14100"/>
          <ac:picMkLst>
            <pc:docMk/>
            <pc:sldMk cId="474489221" sldId="257"/>
            <ac:picMk id="63" creationId="{55236FA0-0D3C-0EB0-552D-02F43BFEAEC5}"/>
          </ac:picMkLst>
        </pc:picChg>
        <pc:picChg chg="add mod">
          <ac:chgData name="Tony Bagnall" userId="55f10786-9a34-47e9-b12f-c4d7ff253fe8" providerId="ADAL" clId="{E1B50467-C7CA-4559-812F-2AAC86B474C3}" dt="2024-08-12T15:34:46.162" v="1271" actId="1076"/>
          <ac:picMkLst>
            <pc:docMk/>
            <pc:sldMk cId="474489221" sldId="257"/>
            <ac:picMk id="64" creationId="{B0B8472E-4EF6-D103-0C9E-C9ACDE25CC46}"/>
          </ac:picMkLst>
        </pc:picChg>
        <pc:picChg chg="add mod">
          <ac:chgData name="Tony Bagnall" userId="55f10786-9a34-47e9-b12f-c4d7ff253fe8" providerId="ADAL" clId="{E1B50467-C7CA-4559-812F-2AAC86B474C3}" dt="2024-08-12T15:37:18.861" v="1305" actId="1076"/>
          <ac:picMkLst>
            <pc:docMk/>
            <pc:sldMk cId="474489221" sldId="257"/>
            <ac:picMk id="70" creationId="{01D04851-7064-71A7-9007-9B7CBF45359E}"/>
          </ac:picMkLst>
        </pc:picChg>
        <pc:picChg chg="add del mod">
          <ac:chgData name="Tony Bagnall" userId="55f10786-9a34-47e9-b12f-c4d7ff253fe8" providerId="ADAL" clId="{E1B50467-C7CA-4559-812F-2AAC86B474C3}" dt="2024-08-12T19:12:25.011" v="2304" actId="1076"/>
          <ac:picMkLst>
            <pc:docMk/>
            <pc:sldMk cId="474489221" sldId="257"/>
            <ac:picMk id="71" creationId="{98A7DAFB-C1EA-385E-11CC-4DEF19BACFDD}"/>
          </ac:picMkLst>
        </pc:picChg>
        <pc:picChg chg="add mod">
          <ac:chgData name="Tony Bagnall" userId="55f10786-9a34-47e9-b12f-c4d7ff253fe8" providerId="ADAL" clId="{E1B50467-C7CA-4559-812F-2AAC86B474C3}" dt="2024-08-12T15:37:51.436" v="1308" actId="1076"/>
          <ac:picMkLst>
            <pc:docMk/>
            <pc:sldMk cId="474489221" sldId="257"/>
            <ac:picMk id="72" creationId="{17086FB7-0462-9BFE-BF8F-9757122F363C}"/>
          </ac:picMkLst>
        </pc:picChg>
        <pc:picChg chg="add mod">
          <ac:chgData name="Tony Bagnall" userId="55f10786-9a34-47e9-b12f-c4d7ff253fe8" providerId="ADAL" clId="{E1B50467-C7CA-4559-812F-2AAC86B474C3}" dt="2024-08-12T15:38:50.827" v="1313" actId="1076"/>
          <ac:picMkLst>
            <pc:docMk/>
            <pc:sldMk cId="474489221" sldId="257"/>
            <ac:picMk id="73" creationId="{4E2FB91D-113E-45C2-AADF-16CE0FBE9180}"/>
          </ac:picMkLst>
        </pc:picChg>
      </pc:sldChg>
      <pc:sldChg chg="addSp delSp modSp add mod">
        <pc:chgData name="Tony Bagnall" userId="55f10786-9a34-47e9-b12f-c4d7ff253fe8" providerId="ADAL" clId="{E1B50467-C7CA-4559-812F-2AAC86B474C3}" dt="2024-08-16T12:03:18.569" v="3340" actId="1076"/>
        <pc:sldMkLst>
          <pc:docMk/>
          <pc:sldMk cId="670492279" sldId="258"/>
        </pc:sldMkLst>
        <pc:spChg chg="mod">
          <ac:chgData name="Tony Bagnall" userId="55f10786-9a34-47e9-b12f-c4d7ff253fe8" providerId="ADAL" clId="{E1B50467-C7CA-4559-812F-2AAC86B474C3}" dt="2024-08-16T12:01:06.034" v="3091" actId="1076"/>
          <ac:spMkLst>
            <pc:docMk/>
            <pc:sldMk cId="670492279" sldId="258"/>
            <ac:spMk id="2" creationId="{C1D0E459-2535-5082-B64B-176F4F745EE9}"/>
          </ac:spMkLst>
        </pc:spChg>
        <pc:spChg chg="mod">
          <ac:chgData name="Tony Bagnall" userId="55f10786-9a34-47e9-b12f-c4d7ff253fe8" providerId="ADAL" clId="{E1B50467-C7CA-4559-812F-2AAC86B474C3}" dt="2024-08-12T15:41:00.964" v="1362" actId="255"/>
          <ac:spMkLst>
            <pc:docMk/>
            <pc:sldMk cId="670492279" sldId="258"/>
            <ac:spMk id="5" creationId="{5C06206F-6F00-A322-5F1A-18377B5D81F2}"/>
          </ac:spMkLst>
        </pc:spChg>
        <pc:spChg chg="mod">
          <ac:chgData name="Tony Bagnall" userId="55f10786-9a34-47e9-b12f-c4d7ff253fe8" providerId="ADAL" clId="{E1B50467-C7CA-4559-812F-2AAC86B474C3}" dt="2024-08-12T15:41:00.964" v="1362" actId="255"/>
          <ac:spMkLst>
            <pc:docMk/>
            <pc:sldMk cId="670492279" sldId="258"/>
            <ac:spMk id="6" creationId="{91907404-F45F-EFE1-F088-8F46AA89B322}"/>
          </ac:spMkLst>
        </pc:spChg>
        <pc:spChg chg="mod">
          <ac:chgData name="Tony Bagnall" userId="55f10786-9a34-47e9-b12f-c4d7ff253fe8" providerId="ADAL" clId="{E1B50467-C7CA-4559-812F-2AAC86B474C3}" dt="2024-08-12T15:41:00.964" v="1362" actId="255"/>
          <ac:spMkLst>
            <pc:docMk/>
            <pc:sldMk cId="670492279" sldId="258"/>
            <ac:spMk id="7" creationId="{0043B3CB-2A9F-871C-E5AA-3BCA05E29FF2}"/>
          </ac:spMkLst>
        </pc:spChg>
        <pc:spChg chg="mod">
          <ac:chgData name="Tony Bagnall" userId="55f10786-9a34-47e9-b12f-c4d7ff253fe8" providerId="ADAL" clId="{E1B50467-C7CA-4559-812F-2AAC86B474C3}" dt="2024-08-12T15:41:00.964" v="1362" actId="255"/>
          <ac:spMkLst>
            <pc:docMk/>
            <pc:sldMk cId="670492279" sldId="258"/>
            <ac:spMk id="8" creationId="{29EC99A8-C065-A7E3-E657-F96BD9FD7D2B}"/>
          </ac:spMkLst>
        </pc:spChg>
        <pc:spChg chg="mod">
          <ac:chgData name="Tony Bagnall" userId="55f10786-9a34-47e9-b12f-c4d7ff253fe8" providerId="ADAL" clId="{E1B50467-C7CA-4559-812F-2AAC86B474C3}" dt="2024-08-12T15:41:00.964" v="1362" actId="255"/>
          <ac:spMkLst>
            <pc:docMk/>
            <pc:sldMk cId="670492279" sldId="258"/>
            <ac:spMk id="9" creationId="{64D865BB-0880-3C10-43CC-FD4A53E42A6F}"/>
          </ac:spMkLst>
        </pc:spChg>
        <pc:spChg chg="mod">
          <ac:chgData name="Tony Bagnall" userId="55f10786-9a34-47e9-b12f-c4d7ff253fe8" providerId="ADAL" clId="{E1B50467-C7CA-4559-812F-2AAC86B474C3}" dt="2024-08-12T15:41:00.964" v="1362" actId="255"/>
          <ac:spMkLst>
            <pc:docMk/>
            <pc:sldMk cId="670492279" sldId="258"/>
            <ac:spMk id="11" creationId="{9C8A85F9-7478-2C73-E5A7-58B3CCF48119}"/>
          </ac:spMkLst>
        </pc:spChg>
        <pc:spChg chg="mod">
          <ac:chgData name="Tony Bagnall" userId="55f10786-9a34-47e9-b12f-c4d7ff253fe8" providerId="ADAL" clId="{E1B50467-C7CA-4559-812F-2AAC86B474C3}" dt="2024-08-12T15:41:00.964" v="1362" actId="255"/>
          <ac:spMkLst>
            <pc:docMk/>
            <pc:sldMk cId="670492279" sldId="258"/>
            <ac:spMk id="14" creationId="{24FA6460-C575-E323-8401-A0ACDD910A47}"/>
          </ac:spMkLst>
        </pc:spChg>
        <pc:spChg chg="mod">
          <ac:chgData name="Tony Bagnall" userId="55f10786-9a34-47e9-b12f-c4d7ff253fe8" providerId="ADAL" clId="{E1B50467-C7CA-4559-812F-2AAC86B474C3}" dt="2024-08-12T15:41:00.964" v="1362" actId="255"/>
          <ac:spMkLst>
            <pc:docMk/>
            <pc:sldMk cId="670492279" sldId="258"/>
            <ac:spMk id="15" creationId="{95F7ED46-8BDC-86FB-AAA8-742E0BF71D2A}"/>
          </ac:spMkLst>
        </pc:spChg>
        <pc:spChg chg="mod">
          <ac:chgData name="Tony Bagnall" userId="55f10786-9a34-47e9-b12f-c4d7ff253fe8" providerId="ADAL" clId="{E1B50467-C7CA-4559-812F-2AAC86B474C3}" dt="2024-08-12T15:41:00.964" v="1362" actId="255"/>
          <ac:spMkLst>
            <pc:docMk/>
            <pc:sldMk cId="670492279" sldId="258"/>
            <ac:spMk id="16" creationId="{61712E3B-D1BF-C775-AB79-B0925CE167E3}"/>
          </ac:spMkLst>
        </pc:spChg>
        <pc:spChg chg="mod">
          <ac:chgData name="Tony Bagnall" userId="55f10786-9a34-47e9-b12f-c4d7ff253fe8" providerId="ADAL" clId="{E1B50467-C7CA-4559-812F-2AAC86B474C3}" dt="2024-08-12T15:41:00.964" v="1362" actId="255"/>
          <ac:spMkLst>
            <pc:docMk/>
            <pc:sldMk cId="670492279" sldId="258"/>
            <ac:spMk id="18" creationId="{F8238CE6-5769-D38D-73D4-37DB93F73A57}"/>
          </ac:spMkLst>
        </pc:spChg>
        <pc:spChg chg="add del mod">
          <ac:chgData name="Tony Bagnall" userId="55f10786-9a34-47e9-b12f-c4d7ff253fe8" providerId="ADAL" clId="{E1B50467-C7CA-4559-812F-2AAC86B474C3}" dt="2024-08-16T12:01:03.567" v="3090" actId="21"/>
          <ac:spMkLst>
            <pc:docMk/>
            <pc:sldMk cId="670492279" sldId="258"/>
            <ac:spMk id="20" creationId="{1A2D5C96-15CC-AAFF-252F-41561BFE580C}"/>
          </ac:spMkLst>
        </pc:spChg>
        <pc:spChg chg="add mod">
          <ac:chgData name="Tony Bagnall" userId="55f10786-9a34-47e9-b12f-c4d7ff253fe8" providerId="ADAL" clId="{E1B50467-C7CA-4559-812F-2AAC86B474C3}" dt="2024-08-16T12:03:18.569" v="3340" actId="1076"/>
          <ac:spMkLst>
            <pc:docMk/>
            <pc:sldMk cId="670492279" sldId="258"/>
            <ac:spMk id="21" creationId="{0AD60DD8-C3AD-8AF3-8F8C-B7E8E89AE1FA}"/>
          </ac:spMkLst>
        </pc:spChg>
        <pc:spChg chg="add mod">
          <ac:chgData name="Tony Bagnall" userId="55f10786-9a34-47e9-b12f-c4d7ff253fe8" providerId="ADAL" clId="{E1B50467-C7CA-4559-812F-2AAC86B474C3}" dt="2024-08-16T12:02:57.403" v="3333" actId="1076"/>
          <ac:spMkLst>
            <pc:docMk/>
            <pc:sldMk cId="670492279" sldId="258"/>
            <ac:spMk id="22" creationId="{6FCF7409-1AEA-2B91-4479-BA1AE3E3A76C}"/>
          </ac:spMkLst>
        </pc:spChg>
        <pc:grpChg chg="add mod">
          <ac:chgData name="Tony Bagnall" userId="55f10786-9a34-47e9-b12f-c4d7ff253fe8" providerId="ADAL" clId="{E1B50467-C7CA-4559-812F-2AAC86B474C3}" dt="2024-08-16T12:01:11.536" v="3092" actId="1076"/>
          <ac:grpSpMkLst>
            <pc:docMk/>
            <pc:sldMk cId="670492279" sldId="258"/>
            <ac:grpSpMk id="3" creationId="{8A34F361-364D-9A4F-579A-56C4DE264A1F}"/>
          </ac:grpSpMkLst>
        </pc:grpChg>
        <pc:picChg chg="add mod">
          <ac:chgData name="Tony Bagnall" userId="55f10786-9a34-47e9-b12f-c4d7ff253fe8" providerId="ADAL" clId="{E1B50467-C7CA-4559-812F-2AAC86B474C3}" dt="2024-08-16T12:01:13.991" v="3093" actId="1076"/>
          <ac:picMkLst>
            <pc:docMk/>
            <pc:sldMk cId="670492279" sldId="258"/>
            <ac:picMk id="19" creationId="{BFF49FB7-70ED-1B6B-3972-D8332594EB7D}"/>
          </ac:picMkLst>
        </pc:picChg>
        <pc:cxnChg chg="mod">
          <ac:chgData name="Tony Bagnall" userId="55f10786-9a34-47e9-b12f-c4d7ff253fe8" providerId="ADAL" clId="{E1B50467-C7CA-4559-812F-2AAC86B474C3}" dt="2024-08-12T15:40:54.364" v="1360"/>
          <ac:cxnSpMkLst>
            <pc:docMk/>
            <pc:sldMk cId="670492279" sldId="258"/>
            <ac:cxnSpMk id="10" creationId="{905F25ED-22F8-80F2-D7C5-1638CFF265B8}"/>
          </ac:cxnSpMkLst>
        </pc:cxnChg>
        <pc:cxnChg chg="mod">
          <ac:chgData name="Tony Bagnall" userId="55f10786-9a34-47e9-b12f-c4d7ff253fe8" providerId="ADAL" clId="{E1B50467-C7CA-4559-812F-2AAC86B474C3}" dt="2024-08-12T15:40:54.364" v="1360"/>
          <ac:cxnSpMkLst>
            <pc:docMk/>
            <pc:sldMk cId="670492279" sldId="258"/>
            <ac:cxnSpMk id="12" creationId="{7F8AFFA6-009C-C422-449E-7CFAFE4F11CB}"/>
          </ac:cxnSpMkLst>
        </pc:cxnChg>
        <pc:cxnChg chg="mod">
          <ac:chgData name="Tony Bagnall" userId="55f10786-9a34-47e9-b12f-c4d7ff253fe8" providerId="ADAL" clId="{E1B50467-C7CA-4559-812F-2AAC86B474C3}" dt="2024-08-12T15:40:54.364" v="1360"/>
          <ac:cxnSpMkLst>
            <pc:docMk/>
            <pc:sldMk cId="670492279" sldId="258"/>
            <ac:cxnSpMk id="13" creationId="{BD0FF2CA-12CF-D7A8-8707-E61892AE421A}"/>
          </ac:cxnSpMkLst>
        </pc:cxnChg>
        <pc:cxnChg chg="mod">
          <ac:chgData name="Tony Bagnall" userId="55f10786-9a34-47e9-b12f-c4d7ff253fe8" providerId="ADAL" clId="{E1B50467-C7CA-4559-812F-2AAC86B474C3}" dt="2024-08-12T15:40:54.364" v="1360"/>
          <ac:cxnSpMkLst>
            <pc:docMk/>
            <pc:sldMk cId="670492279" sldId="258"/>
            <ac:cxnSpMk id="17" creationId="{B8F34B0A-03F5-7AD2-4270-9E5B4C04EBCD}"/>
          </ac:cxnSpMkLst>
        </pc:cxnChg>
      </pc:sldChg>
      <pc:sldChg chg="modSp add del mod">
        <pc:chgData name="Tony Bagnall" userId="55f10786-9a34-47e9-b12f-c4d7ff253fe8" providerId="ADAL" clId="{E1B50467-C7CA-4559-812F-2AAC86B474C3}" dt="2024-08-12T15:33:44.444" v="1264" actId="47"/>
        <pc:sldMkLst>
          <pc:docMk/>
          <pc:sldMk cId="4199120110" sldId="259"/>
        </pc:sldMkLst>
        <pc:spChg chg="mod">
          <ac:chgData name="Tony Bagnall" userId="55f10786-9a34-47e9-b12f-c4d7ff253fe8" providerId="ADAL" clId="{E1B50467-C7CA-4559-812F-2AAC86B474C3}" dt="2024-08-12T14:03:18.901" v="398" actId="20577"/>
          <ac:spMkLst>
            <pc:docMk/>
            <pc:sldMk cId="4199120110" sldId="259"/>
            <ac:spMk id="2" creationId="{C1D0E459-2535-5082-B64B-176F4F745EE9}"/>
          </ac:spMkLst>
        </pc:spChg>
      </pc:sldChg>
      <pc:sldChg chg="addSp delSp modSp add mod ord">
        <pc:chgData name="Tony Bagnall" userId="55f10786-9a34-47e9-b12f-c4d7ff253fe8" providerId="ADAL" clId="{E1B50467-C7CA-4559-812F-2AAC86B474C3}" dt="2024-08-12T15:51:11.928" v="1450" actId="14100"/>
        <pc:sldMkLst>
          <pc:docMk/>
          <pc:sldMk cId="1187122711" sldId="260"/>
        </pc:sldMkLst>
        <pc:spChg chg="mod">
          <ac:chgData name="Tony Bagnall" userId="55f10786-9a34-47e9-b12f-c4d7ff253fe8" providerId="ADAL" clId="{E1B50467-C7CA-4559-812F-2AAC86B474C3}" dt="2024-08-12T14:03:38.916" v="431" actId="20577"/>
          <ac:spMkLst>
            <pc:docMk/>
            <pc:sldMk cId="1187122711" sldId="260"/>
            <ac:spMk id="2" creationId="{C1D0E459-2535-5082-B64B-176F4F745EE9}"/>
          </ac:spMkLst>
        </pc:spChg>
        <pc:picChg chg="add del mod">
          <ac:chgData name="Tony Bagnall" userId="55f10786-9a34-47e9-b12f-c4d7ff253fe8" providerId="ADAL" clId="{E1B50467-C7CA-4559-812F-2AAC86B474C3}" dt="2024-08-12T15:51:03.520" v="1447" actId="478"/>
          <ac:picMkLst>
            <pc:docMk/>
            <pc:sldMk cId="1187122711" sldId="260"/>
            <ac:picMk id="5" creationId="{02B49363-CF27-C657-B2C7-C161FBEB1D30}"/>
          </ac:picMkLst>
        </pc:picChg>
        <pc:picChg chg="add mod">
          <ac:chgData name="Tony Bagnall" userId="55f10786-9a34-47e9-b12f-c4d7ff253fe8" providerId="ADAL" clId="{E1B50467-C7CA-4559-812F-2AAC86B474C3}" dt="2024-08-12T15:51:11.928" v="1450" actId="14100"/>
          <ac:picMkLst>
            <pc:docMk/>
            <pc:sldMk cId="1187122711" sldId="260"/>
            <ac:picMk id="7" creationId="{A33CED34-6EA7-8B8E-EBAE-39EC895E1B19}"/>
          </ac:picMkLst>
        </pc:picChg>
      </pc:sldChg>
      <pc:sldChg chg="modSp add del mod">
        <pc:chgData name="Tony Bagnall" userId="55f10786-9a34-47e9-b12f-c4d7ff253fe8" providerId="ADAL" clId="{E1B50467-C7CA-4559-812F-2AAC86B474C3}" dt="2024-08-12T19:12:15.180" v="2303" actId="47"/>
        <pc:sldMkLst>
          <pc:docMk/>
          <pc:sldMk cId="1945126836" sldId="261"/>
        </pc:sldMkLst>
        <pc:spChg chg="mod">
          <ac:chgData name="Tony Bagnall" userId="55f10786-9a34-47e9-b12f-c4d7ff253fe8" providerId="ADAL" clId="{E1B50467-C7CA-4559-812F-2AAC86B474C3}" dt="2024-08-12T14:04:07.363" v="465" actId="20577"/>
          <ac:spMkLst>
            <pc:docMk/>
            <pc:sldMk cId="1945126836" sldId="261"/>
            <ac:spMk id="2" creationId="{C1D0E459-2535-5082-B64B-176F4F745EE9}"/>
          </ac:spMkLst>
        </pc:spChg>
      </pc:sldChg>
      <pc:sldChg chg="modSp add del mod">
        <pc:chgData name="Tony Bagnall" userId="55f10786-9a34-47e9-b12f-c4d7ff253fe8" providerId="ADAL" clId="{E1B50467-C7CA-4559-812F-2AAC86B474C3}" dt="2024-08-12T19:12:15.180" v="2303" actId="47"/>
        <pc:sldMkLst>
          <pc:docMk/>
          <pc:sldMk cId="3733047308" sldId="262"/>
        </pc:sldMkLst>
        <pc:spChg chg="mod">
          <ac:chgData name="Tony Bagnall" userId="55f10786-9a34-47e9-b12f-c4d7ff253fe8" providerId="ADAL" clId="{E1B50467-C7CA-4559-812F-2AAC86B474C3}" dt="2024-08-12T14:04:15.195" v="472" actId="20577"/>
          <ac:spMkLst>
            <pc:docMk/>
            <pc:sldMk cId="3733047308" sldId="262"/>
            <ac:spMk id="2" creationId="{C1D0E459-2535-5082-B64B-176F4F745EE9}"/>
          </ac:spMkLst>
        </pc:spChg>
      </pc:sldChg>
      <pc:sldChg chg="del">
        <pc:chgData name="Tony Bagnall" userId="55f10786-9a34-47e9-b12f-c4d7ff253fe8" providerId="ADAL" clId="{E1B50467-C7CA-4559-812F-2AAC86B474C3}" dt="2024-08-12T13:40:25.169" v="0" actId="47"/>
        <pc:sldMkLst>
          <pc:docMk/>
          <pc:sldMk cId="4092957602" sldId="265"/>
        </pc:sldMkLst>
      </pc:sldChg>
      <pc:sldChg chg="del">
        <pc:chgData name="Tony Bagnall" userId="55f10786-9a34-47e9-b12f-c4d7ff253fe8" providerId="ADAL" clId="{E1B50467-C7CA-4559-812F-2AAC86B474C3}" dt="2024-08-12T13:40:25.169" v="0" actId="47"/>
        <pc:sldMkLst>
          <pc:docMk/>
          <pc:sldMk cId="187159739" sldId="309"/>
        </pc:sldMkLst>
      </pc:sldChg>
      <pc:sldChg chg="del">
        <pc:chgData name="Tony Bagnall" userId="55f10786-9a34-47e9-b12f-c4d7ff253fe8" providerId="ADAL" clId="{E1B50467-C7CA-4559-812F-2AAC86B474C3}" dt="2024-08-12T13:40:25.169" v="0" actId="47"/>
        <pc:sldMkLst>
          <pc:docMk/>
          <pc:sldMk cId="1486394820" sldId="312"/>
        </pc:sldMkLst>
      </pc:sldChg>
      <pc:sldChg chg="del">
        <pc:chgData name="Tony Bagnall" userId="55f10786-9a34-47e9-b12f-c4d7ff253fe8" providerId="ADAL" clId="{E1B50467-C7CA-4559-812F-2AAC86B474C3}" dt="2024-08-12T13:40:25.169" v="0" actId="47"/>
        <pc:sldMkLst>
          <pc:docMk/>
          <pc:sldMk cId="3592000325" sldId="313"/>
        </pc:sldMkLst>
      </pc:sldChg>
      <pc:sldChg chg="del">
        <pc:chgData name="Tony Bagnall" userId="55f10786-9a34-47e9-b12f-c4d7ff253fe8" providerId="ADAL" clId="{E1B50467-C7CA-4559-812F-2AAC86B474C3}" dt="2024-08-12T13:40:25.169" v="0" actId="47"/>
        <pc:sldMkLst>
          <pc:docMk/>
          <pc:sldMk cId="69115852" sldId="314"/>
        </pc:sldMkLst>
      </pc:sldChg>
      <pc:sldChg chg="del">
        <pc:chgData name="Tony Bagnall" userId="55f10786-9a34-47e9-b12f-c4d7ff253fe8" providerId="ADAL" clId="{E1B50467-C7CA-4559-812F-2AAC86B474C3}" dt="2024-08-12T13:40:25.169" v="0" actId="47"/>
        <pc:sldMkLst>
          <pc:docMk/>
          <pc:sldMk cId="1154948028" sldId="319"/>
        </pc:sldMkLst>
      </pc:sldChg>
      <pc:sldChg chg="del">
        <pc:chgData name="Tony Bagnall" userId="55f10786-9a34-47e9-b12f-c4d7ff253fe8" providerId="ADAL" clId="{E1B50467-C7CA-4559-812F-2AAC86B474C3}" dt="2024-08-12T13:40:25.169" v="0" actId="47"/>
        <pc:sldMkLst>
          <pc:docMk/>
          <pc:sldMk cId="3238358506" sldId="320"/>
        </pc:sldMkLst>
      </pc:sldChg>
      <pc:sldChg chg="del">
        <pc:chgData name="Tony Bagnall" userId="55f10786-9a34-47e9-b12f-c4d7ff253fe8" providerId="ADAL" clId="{E1B50467-C7CA-4559-812F-2AAC86B474C3}" dt="2024-08-12T13:40:25.169" v="0" actId="47"/>
        <pc:sldMkLst>
          <pc:docMk/>
          <pc:sldMk cId="3880164737" sldId="329"/>
        </pc:sldMkLst>
      </pc:sldChg>
      <pc:sldChg chg="del">
        <pc:chgData name="Tony Bagnall" userId="55f10786-9a34-47e9-b12f-c4d7ff253fe8" providerId="ADAL" clId="{E1B50467-C7CA-4559-812F-2AAC86B474C3}" dt="2024-08-12T13:40:25.169" v="0" actId="47"/>
        <pc:sldMkLst>
          <pc:docMk/>
          <pc:sldMk cId="611481535" sldId="335"/>
        </pc:sldMkLst>
      </pc:sldChg>
      <pc:sldChg chg="addSp delSp modSp add mod modAnim">
        <pc:chgData name="Tony Bagnall" userId="55f10786-9a34-47e9-b12f-c4d7ff253fe8" providerId="ADAL" clId="{E1B50467-C7CA-4559-812F-2AAC86B474C3}" dt="2024-08-16T12:05:01.220" v="3341"/>
        <pc:sldMkLst>
          <pc:docMk/>
          <pc:sldMk cId="4279366238" sldId="337"/>
        </pc:sldMkLst>
        <pc:spChg chg="add mod">
          <ac:chgData name="Tony Bagnall" userId="55f10786-9a34-47e9-b12f-c4d7ff253fe8" providerId="ADAL" clId="{E1B50467-C7CA-4559-812F-2AAC86B474C3}" dt="2024-08-12T14:27:57.704" v="831" actId="1076"/>
          <ac:spMkLst>
            <pc:docMk/>
            <pc:sldMk cId="4279366238" sldId="337"/>
            <ac:spMk id="2" creationId="{9E9824D2-5396-3EBB-9A15-466B2C3F8782}"/>
          </ac:spMkLst>
        </pc:spChg>
        <pc:spChg chg="mod">
          <ac:chgData name="Tony Bagnall" userId="55f10786-9a34-47e9-b12f-c4d7ff253fe8" providerId="ADAL" clId="{E1B50467-C7CA-4559-812F-2AAC86B474C3}" dt="2024-08-12T14:13:43.153" v="552" actId="6549"/>
          <ac:spMkLst>
            <pc:docMk/>
            <pc:sldMk cId="4279366238" sldId="337"/>
            <ac:spMk id="3" creationId="{CCF86655-7DDA-4074-B8EC-4CEC97924A42}"/>
          </ac:spMkLst>
        </pc:spChg>
        <pc:spChg chg="del">
          <ac:chgData name="Tony Bagnall" userId="55f10786-9a34-47e9-b12f-c4d7ff253fe8" providerId="ADAL" clId="{E1B50467-C7CA-4559-812F-2AAC86B474C3}" dt="2024-08-12T14:10:55.420" v="513" actId="478"/>
          <ac:spMkLst>
            <pc:docMk/>
            <pc:sldMk cId="4279366238" sldId="337"/>
            <ac:spMk id="4" creationId="{5D5E39BD-54FD-2986-2B25-CB92ADA3BDEC}"/>
          </ac:spMkLst>
        </pc:spChg>
        <pc:spChg chg="mod">
          <ac:chgData name="Tony Bagnall" userId="55f10786-9a34-47e9-b12f-c4d7ff253fe8" providerId="ADAL" clId="{E1B50467-C7CA-4559-812F-2AAC86B474C3}" dt="2024-08-12T14:27:53.164" v="830" actId="1076"/>
          <ac:spMkLst>
            <pc:docMk/>
            <pc:sldMk cId="4279366238" sldId="337"/>
            <ac:spMk id="25" creationId="{C2ACA6F2-DE6D-6A3F-57B7-F3C31D5B53C8}"/>
          </ac:spMkLst>
        </pc:spChg>
        <pc:spChg chg="mod">
          <ac:chgData name="Tony Bagnall" userId="55f10786-9a34-47e9-b12f-c4d7ff253fe8" providerId="ADAL" clId="{E1B50467-C7CA-4559-812F-2AAC86B474C3}" dt="2024-08-12T14:12:05.968" v="540" actId="20577"/>
          <ac:spMkLst>
            <pc:docMk/>
            <pc:sldMk cId="4279366238" sldId="337"/>
            <ac:spMk id="26" creationId="{59344315-B63A-E8BA-54B5-0723C1ED2658}"/>
          </ac:spMkLst>
        </pc:spChg>
        <pc:spChg chg="mod">
          <ac:chgData name="Tony Bagnall" userId="55f10786-9a34-47e9-b12f-c4d7ff253fe8" providerId="ADAL" clId="{E1B50467-C7CA-4559-812F-2AAC86B474C3}" dt="2024-08-12T14:22:04.046" v="738" actId="1076"/>
          <ac:spMkLst>
            <pc:docMk/>
            <pc:sldMk cId="4279366238" sldId="337"/>
            <ac:spMk id="28" creationId="{60B716A2-DF2C-EECE-BDCA-CC82365903A8}"/>
          </ac:spMkLst>
        </pc:spChg>
        <pc:spChg chg="mod">
          <ac:chgData name="Tony Bagnall" userId="55f10786-9a34-47e9-b12f-c4d7ff253fe8" providerId="ADAL" clId="{E1B50467-C7CA-4559-812F-2AAC86B474C3}" dt="2024-08-12T14:11:57.105" v="534" actId="6549"/>
          <ac:spMkLst>
            <pc:docMk/>
            <pc:sldMk cId="4279366238" sldId="337"/>
            <ac:spMk id="29" creationId="{4861459F-A4CF-F588-3EA4-74BA8D4B9716}"/>
          </ac:spMkLst>
        </pc:spChg>
        <pc:spChg chg="mod">
          <ac:chgData name="Tony Bagnall" userId="55f10786-9a34-47e9-b12f-c4d7ff253fe8" providerId="ADAL" clId="{E1B50467-C7CA-4559-812F-2AAC86B474C3}" dt="2024-08-12T19:20:01.045" v="2334" actId="1076"/>
          <ac:spMkLst>
            <pc:docMk/>
            <pc:sldMk cId="4279366238" sldId="337"/>
            <ac:spMk id="33" creationId="{D92E51B6-A749-1E35-15B8-396F1C3317FB}"/>
          </ac:spMkLst>
        </pc:spChg>
        <pc:spChg chg="mod">
          <ac:chgData name="Tony Bagnall" userId="55f10786-9a34-47e9-b12f-c4d7ff253fe8" providerId="ADAL" clId="{E1B50467-C7CA-4559-812F-2AAC86B474C3}" dt="2024-08-12T14:23:29.987" v="739" actId="14100"/>
          <ac:spMkLst>
            <pc:docMk/>
            <pc:sldMk cId="4279366238" sldId="337"/>
            <ac:spMk id="35" creationId="{4609DFFF-8521-5961-008B-63E1A327CFF0}"/>
          </ac:spMkLst>
        </pc:spChg>
        <pc:spChg chg="mod">
          <ac:chgData name="Tony Bagnall" userId="55f10786-9a34-47e9-b12f-c4d7ff253fe8" providerId="ADAL" clId="{E1B50467-C7CA-4559-812F-2AAC86B474C3}" dt="2024-08-12T14:12:03.117" v="539" actId="20577"/>
          <ac:spMkLst>
            <pc:docMk/>
            <pc:sldMk cId="4279366238" sldId="337"/>
            <ac:spMk id="36" creationId="{2E7D33D8-30D2-B6FF-0785-13E8DCF4560D}"/>
          </ac:spMkLst>
        </pc:spChg>
        <pc:spChg chg="mod">
          <ac:chgData name="Tony Bagnall" userId="55f10786-9a34-47e9-b12f-c4d7ff253fe8" providerId="ADAL" clId="{E1B50467-C7CA-4559-812F-2AAC86B474C3}" dt="2024-08-12T14:12:17.562" v="548" actId="6549"/>
          <ac:spMkLst>
            <pc:docMk/>
            <pc:sldMk cId="4279366238" sldId="337"/>
            <ac:spMk id="39" creationId="{BB04F80F-8E3C-B9D2-A824-C51E85774FA2}"/>
          </ac:spMkLst>
        </pc:spChg>
        <pc:spChg chg="mod">
          <ac:chgData name="Tony Bagnall" userId="55f10786-9a34-47e9-b12f-c4d7ff253fe8" providerId="ADAL" clId="{E1B50467-C7CA-4559-812F-2AAC86B474C3}" dt="2024-08-12T14:23:55.790" v="750" actId="20577"/>
          <ac:spMkLst>
            <pc:docMk/>
            <pc:sldMk cId="4279366238" sldId="337"/>
            <ac:spMk id="41" creationId="{916EF1C3-4B8B-5441-8EB2-A78B6C050603}"/>
          </ac:spMkLst>
        </pc:spChg>
        <pc:picChg chg="del">
          <ac:chgData name="Tony Bagnall" userId="55f10786-9a34-47e9-b12f-c4d7ff253fe8" providerId="ADAL" clId="{E1B50467-C7CA-4559-812F-2AAC86B474C3}" dt="2024-08-12T14:10:10.025" v="480" actId="478"/>
          <ac:picMkLst>
            <pc:docMk/>
            <pc:sldMk cId="4279366238" sldId="337"/>
            <ac:picMk id="21" creationId="{C5580EC7-BEB2-6E32-9410-42387275A905}"/>
          </ac:picMkLst>
        </pc:picChg>
        <pc:picChg chg="mod">
          <ac:chgData name="Tony Bagnall" userId="55f10786-9a34-47e9-b12f-c4d7ff253fe8" providerId="ADAL" clId="{E1B50467-C7CA-4559-812F-2AAC86B474C3}" dt="2024-08-12T19:17:42.774" v="2315" actId="1076"/>
          <ac:picMkLst>
            <pc:docMk/>
            <pc:sldMk cId="4279366238" sldId="337"/>
            <ac:picMk id="40" creationId="{725B069E-082B-CC7F-4F06-FCA7CCB82195}"/>
          </ac:picMkLst>
        </pc:picChg>
        <pc:cxnChg chg="mod">
          <ac:chgData name="Tony Bagnall" userId="55f10786-9a34-47e9-b12f-c4d7ff253fe8" providerId="ADAL" clId="{E1B50467-C7CA-4559-812F-2AAC86B474C3}" dt="2024-08-12T19:19:19.996" v="2326" actId="1076"/>
          <ac:cxnSpMkLst>
            <pc:docMk/>
            <pc:sldMk cId="4279366238" sldId="337"/>
            <ac:cxnSpMk id="22" creationId="{5ABB1F22-B754-2A56-7B63-6EEE78CAA48A}"/>
          </ac:cxnSpMkLst>
        </pc:cxnChg>
      </pc:sldChg>
      <pc:sldChg chg="del">
        <pc:chgData name="Tony Bagnall" userId="55f10786-9a34-47e9-b12f-c4d7ff253fe8" providerId="ADAL" clId="{E1B50467-C7CA-4559-812F-2AAC86B474C3}" dt="2024-08-12T13:40:25.169" v="0" actId="47"/>
        <pc:sldMkLst>
          <pc:docMk/>
          <pc:sldMk cId="465372227" sldId="355"/>
        </pc:sldMkLst>
      </pc:sldChg>
      <pc:sldChg chg="addSp delSp modSp add mod delAnim modAnim">
        <pc:chgData name="Tony Bagnall" userId="55f10786-9a34-47e9-b12f-c4d7ff253fe8" providerId="ADAL" clId="{E1B50467-C7CA-4559-812F-2AAC86B474C3}" dt="2024-08-12T19:29:48.235" v="2401"/>
        <pc:sldMkLst>
          <pc:docMk/>
          <pc:sldMk cId="1271839891" sldId="361"/>
        </pc:sldMkLst>
        <pc:spChg chg="mod">
          <ac:chgData name="Tony Bagnall" userId="55f10786-9a34-47e9-b12f-c4d7ff253fe8" providerId="ADAL" clId="{E1B50467-C7CA-4559-812F-2AAC86B474C3}" dt="2024-08-12T15:48:35.821" v="1418"/>
          <ac:spMkLst>
            <pc:docMk/>
            <pc:sldMk cId="1271839891" sldId="361"/>
            <ac:spMk id="2" creationId="{D5EF5146-F01F-413E-B715-720E0AD2E61F}"/>
          </ac:spMkLst>
        </pc:spChg>
        <pc:spChg chg="mod">
          <ac:chgData name="Tony Bagnall" userId="55f10786-9a34-47e9-b12f-c4d7ff253fe8" providerId="ADAL" clId="{E1B50467-C7CA-4559-812F-2AAC86B474C3}" dt="2024-08-12T15:48:56.404" v="1439" actId="20577"/>
          <ac:spMkLst>
            <pc:docMk/>
            <pc:sldMk cId="1271839891" sldId="361"/>
            <ac:spMk id="14" creationId="{C700AEA0-686F-AD58-7049-9EC74AE6CC58}"/>
          </ac:spMkLst>
        </pc:spChg>
        <pc:picChg chg="add mod">
          <ac:chgData name="Tony Bagnall" userId="55f10786-9a34-47e9-b12f-c4d7ff253fe8" providerId="ADAL" clId="{E1B50467-C7CA-4559-812F-2AAC86B474C3}" dt="2024-08-12T15:49:48.822" v="1443" actId="1076"/>
          <ac:picMkLst>
            <pc:docMk/>
            <pc:sldMk cId="1271839891" sldId="361"/>
            <ac:picMk id="3" creationId="{360EA7E3-98B1-A025-7301-983C0E8A4832}"/>
          </ac:picMkLst>
        </pc:picChg>
        <pc:picChg chg="mod">
          <ac:chgData name="Tony Bagnall" userId="55f10786-9a34-47e9-b12f-c4d7ff253fe8" providerId="ADAL" clId="{E1B50467-C7CA-4559-812F-2AAC86B474C3}" dt="2024-08-12T16:10:07.344" v="1644" actId="1076"/>
          <ac:picMkLst>
            <pc:docMk/>
            <pc:sldMk cId="1271839891" sldId="361"/>
            <ac:picMk id="7" creationId="{3597466C-AC16-3592-0034-ABA7B98BC92B}"/>
          </ac:picMkLst>
        </pc:picChg>
        <pc:picChg chg="add mod">
          <ac:chgData name="Tony Bagnall" userId="55f10786-9a34-47e9-b12f-c4d7ff253fe8" providerId="ADAL" clId="{E1B50467-C7CA-4559-812F-2AAC86B474C3}" dt="2024-08-12T15:50:05.247" v="1446" actId="1076"/>
          <ac:picMkLst>
            <pc:docMk/>
            <pc:sldMk cId="1271839891" sldId="361"/>
            <ac:picMk id="8" creationId="{1F6C99DB-CCED-42F0-E74F-4769C2B4CD93}"/>
          </ac:picMkLst>
        </pc:picChg>
        <pc:picChg chg="add mod">
          <ac:chgData name="Tony Bagnall" userId="55f10786-9a34-47e9-b12f-c4d7ff253fe8" providerId="ADAL" clId="{E1B50467-C7CA-4559-812F-2AAC86B474C3}" dt="2024-08-12T16:10:26.721" v="1648" actId="1076"/>
          <ac:picMkLst>
            <pc:docMk/>
            <pc:sldMk cId="1271839891" sldId="361"/>
            <ac:picMk id="10" creationId="{07A02210-756B-5E11-FA9D-BE4FA785BD3C}"/>
          </ac:picMkLst>
        </pc:picChg>
        <pc:picChg chg="del">
          <ac:chgData name="Tony Bagnall" userId="55f10786-9a34-47e9-b12f-c4d7ff253fe8" providerId="ADAL" clId="{E1B50467-C7CA-4559-812F-2AAC86B474C3}" dt="2024-08-12T16:10:14.051" v="1645" actId="478"/>
          <ac:picMkLst>
            <pc:docMk/>
            <pc:sldMk cId="1271839891" sldId="361"/>
            <ac:picMk id="60" creationId="{3361A7E3-320D-4D44-D2E6-43CB7636F91C}"/>
          </ac:picMkLst>
        </pc:picChg>
        <pc:picChg chg="mod">
          <ac:chgData name="Tony Bagnall" userId="55f10786-9a34-47e9-b12f-c4d7ff253fe8" providerId="ADAL" clId="{E1B50467-C7CA-4559-812F-2AAC86B474C3}" dt="2024-08-12T16:10:18.295" v="1647" actId="1076"/>
          <ac:picMkLst>
            <pc:docMk/>
            <pc:sldMk cId="1271839891" sldId="361"/>
            <ac:picMk id="63" creationId="{65BC4A36-4BD4-A4B2-9922-2A26BD8294FC}"/>
          </ac:picMkLst>
        </pc:picChg>
        <pc:picChg chg="mod">
          <ac:chgData name="Tony Bagnall" userId="55f10786-9a34-47e9-b12f-c4d7ff253fe8" providerId="ADAL" clId="{E1B50467-C7CA-4559-812F-2AAC86B474C3}" dt="2024-08-12T16:10:52.292" v="1649" actId="1076"/>
          <ac:picMkLst>
            <pc:docMk/>
            <pc:sldMk cId="1271839891" sldId="361"/>
            <ac:picMk id="65" creationId="{D782BEC3-7510-AA61-796F-A23B6AD4EB75}"/>
          </ac:picMkLst>
        </pc:picChg>
      </pc:sldChg>
      <pc:sldChg chg="del">
        <pc:chgData name="Tony Bagnall" userId="55f10786-9a34-47e9-b12f-c4d7ff253fe8" providerId="ADAL" clId="{E1B50467-C7CA-4559-812F-2AAC86B474C3}" dt="2024-08-12T13:40:25.169" v="0" actId="47"/>
        <pc:sldMkLst>
          <pc:docMk/>
          <pc:sldMk cId="2114644675" sldId="363"/>
        </pc:sldMkLst>
      </pc:sldChg>
      <pc:sldChg chg="del">
        <pc:chgData name="Tony Bagnall" userId="55f10786-9a34-47e9-b12f-c4d7ff253fe8" providerId="ADAL" clId="{E1B50467-C7CA-4559-812F-2AAC86B474C3}" dt="2024-08-12T13:40:25.169" v="0" actId="47"/>
        <pc:sldMkLst>
          <pc:docMk/>
          <pc:sldMk cId="1515279459" sldId="374"/>
        </pc:sldMkLst>
      </pc:sldChg>
      <pc:sldChg chg="del">
        <pc:chgData name="Tony Bagnall" userId="55f10786-9a34-47e9-b12f-c4d7ff253fe8" providerId="ADAL" clId="{E1B50467-C7CA-4559-812F-2AAC86B474C3}" dt="2024-08-12T13:40:25.169" v="0" actId="47"/>
        <pc:sldMkLst>
          <pc:docMk/>
          <pc:sldMk cId="992671674" sldId="395"/>
        </pc:sldMkLst>
      </pc:sldChg>
      <pc:sldChg chg="del">
        <pc:chgData name="Tony Bagnall" userId="55f10786-9a34-47e9-b12f-c4d7ff253fe8" providerId="ADAL" clId="{E1B50467-C7CA-4559-812F-2AAC86B474C3}" dt="2024-08-12T13:40:25.169" v="0" actId="47"/>
        <pc:sldMkLst>
          <pc:docMk/>
          <pc:sldMk cId="552611739" sldId="399"/>
        </pc:sldMkLst>
      </pc:sldChg>
      <pc:sldChg chg="del">
        <pc:chgData name="Tony Bagnall" userId="55f10786-9a34-47e9-b12f-c4d7ff253fe8" providerId="ADAL" clId="{E1B50467-C7CA-4559-812F-2AAC86B474C3}" dt="2024-08-12T13:40:25.169" v="0" actId="47"/>
        <pc:sldMkLst>
          <pc:docMk/>
          <pc:sldMk cId="823279132" sldId="400"/>
        </pc:sldMkLst>
      </pc:sldChg>
      <pc:sldChg chg="del">
        <pc:chgData name="Tony Bagnall" userId="55f10786-9a34-47e9-b12f-c4d7ff253fe8" providerId="ADAL" clId="{E1B50467-C7CA-4559-812F-2AAC86B474C3}" dt="2024-08-12T13:40:25.169" v="0" actId="47"/>
        <pc:sldMkLst>
          <pc:docMk/>
          <pc:sldMk cId="739150253" sldId="401"/>
        </pc:sldMkLst>
      </pc:sldChg>
      <pc:sldChg chg="del">
        <pc:chgData name="Tony Bagnall" userId="55f10786-9a34-47e9-b12f-c4d7ff253fe8" providerId="ADAL" clId="{E1B50467-C7CA-4559-812F-2AAC86B474C3}" dt="2024-08-12T13:40:25.169" v="0" actId="47"/>
        <pc:sldMkLst>
          <pc:docMk/>
          <pc:sldMk cId="39003661" sldId="402"/>
        </pc:sldMkLst>
      </pc:sldChg>
      <pc:sldChg chg="del">
        <pc:chgData name="Tony Bagnall" userId="55f10786-9a34-47e9-b12f-c4d7ff253fe8" providerId="ADAL" clId="{E1B50467-C7CA-4559-812F-2AAC86B474C3}" dt="2024-08-12T13:40:25.169" v="0" actId="47"/>
        <pc:sldMkLst>
          <pc:docMk/>
          <pc:sldMk cId="3602254765" sldId="403"/>
        </pc:sldMkLst>
      </pc:sldChg>
      <pc:sldChg chg="del">
        <pc:chgData name="Tony Bagnall" userId="55f10786-9a34-47e9-b12f-c4d7ff253fe8" providerId="ADAL" clId="{E1B50467-C7CA-4559-812F-2AAC86B474C3}" dt="2024-08-12T13:40:25.169" v="0" actId="47"/>
        <pc:sldMkLst>
          <pc:docMk/>
          <pc:sldMk cId="407905422" sldId="404"/>
        </pc:sldMkLst>
      </pc:sldChg>
      <pc:sldChg chg="del">
        <pc:chgData name="Tony Bagnall" userId="55f10786-9a34-47e9-b12f-c4d7ff253fe8" providerId="ADAL" clId="{E1B50467-C7CA-4559-812F-2AAC86B474C3}" dt="2024-08-12T13:40:25.169" v="0" actId="47"/>
        <pc:sldMkLst>
          <pc:docMk/>
          <pc:sldMk cId="4256618812" sldId="405"/>
        </pc:sldMkLst>
      </pc:sldChg>
      <pc:sldChg chg="del">
        <pc:chgData name="Tony Bagnall" userId="55f10786-9a34-47e9-b12f-c4d7ff253fe8" providerId="ADAL" clId="{E1B50467-C7CA-4559-812F-2AAC86B474C3}" dt="2024-08-12T13:40:25.169" v="0" actId="47"/>
        <pc:sldMkLst>
          <pc:docMk/>
          <pc:sldMk cId="4058392504" sldId="406"/>
        </pc:sldMkLst>
      </pc:sldChg>
      <pc:sldChg chg="del">
        <pc:chgData name="Tony Bagnall" userId="55f10786-9a34-47e9-b12f-c4d7ff253fe8" providerId="ADAL" clId="{E1B50467-C7CA-4559-812F-2AAC86B474C3}" dt="2024-08-12T13:40:25.169" v="0" actId="47"/>
        <pc:sldMkLst>
          <pc:docMk/>
          <pc:sldMk cId="3051094083" sldId="407"/>
        </pc:sldMkLst>
      </pc:sldChg>
      <pc:sldChg chg="del">
        <pc:chgData name="Tony Bagnall" userId="55f10786-9a34-47e9-b12f-c4d7ff253fe8" providerId="ADAL" clId="{E1B50467-C7CA-4559-812F-2AAC86B474C3}" dt="2024-08-12T13:40:25.169" v="0" actId="47"/>
        <pc:sldMkLst>
          <pc:docMk/>
          <pc:sldMk cId="4266802418" sldId="408"/>
        </pc:sldMkLst>
      </pc:sldChg>
      <pc:sldChg chg="del">
        <pc:chgData name="Tony Bagnall" userId="55f10786-9a34-47e9-b12f-c4d7ff253fe8" providerId="ADAL" clId="{E1B50467-C7CA-4559-812F-2AAC86B474C3}" dt="2024-08-12T13:40:25.169" v="0" actId="47"/>
        <pc:sldMkLst>
          <pc:docMk/>
          <pc:sldMk cId="2219145171" sldId="409"/>
        </pc:sldMkLst>
      </pc:sldChg>
      <pc:sldChg chg="modSp add mod modAnim">
        <pc:chgData name="Tony Bagnall" userId="55f10786-9a34-47e9-b12f-c4d7ff253fe8" providerId="ADAL" clId="{E1B50467-C7CA-4559-812F-2AAC86B474C3}" dt="2024-08-12T19:14:43.161" v="2309" actId="113"/>
        <pc:sldMkLst>
          <pc:docMk/>
          <pc:sldMk cId="310415649" sldId="439"/>
        </pc:sldMkLst>
        <pc:spChg chg="mod">
          <ac:chgData name="Tony Bagnall" userId="55f10786-9a34-47e9-b12f-c4d7ff253fe8" providerId="ADAL" clId="{E1B50467-C7CA-4559-812F-2AAC86B474C3}" dt="2024-08-12T14:10:27.049" v="512" actId="20577"/>
          <ac:spMkLst>
            <pc:docMk/>
            <pc:sldMk cId="310415649" sldId="439"/>
            <ac:spMk id="3" creationId="{CCF86655-7DDA-4074-B8EC-4CEC97924A42}"/>
          </ac:spMkLst>
        </pc:spChg>
        <pc:spChg chg="mod">
          <ac:chgData name="Tony Bagnall" userId="55f10786-9a34-47e9-b12f-c4d7ff253fe8" providerId="ADAL" clId="{E1B50467-C7CA-4559-812F-2AAC86B474C3}" dt="2024-08-12T14:11:36.080" v="521" actId="20577"/>
          <ac:spMkLst>
            <pc:docMk/>
            <pc:sldMk cId="310415649" sldId="439"/>
            <ac:spMk id="16" creationId="{D6770985-162E-76D9-3A75-7541AA297DE2}"/>
          </ac:spMkLst>
        </pc:spChg>
        <pc:spChg chg="mod">
          <ac:chgData name="Tony Bagnall" userId="55f10786-9a34-47e9-b12f-c4d7ff253fe8" providerId="ADAL" clId="{E1B50467-C7CA-4559-812F-2AAC86B474C3}" dt="2024-08-12T14:11:40.644" v="525" actId="20577"/>
          <ac:spMkLst>
            <pc:docMk/>
            <pc:sldMk cId="310415649" sldId="439"/>
            <ac:spMk id="24" creationId="{47367EDC-CC94-19C7-E7E9-9C4F264C34AC}"/>
          </ac:spMkLst>
        </pc:spChg>
        <pc:spChg chg="mod">
          <ac:chgData name="Tony Bagnall" userId="55f10786-9a34-47e9-b12f-c4d7ff253fe8" providerId="ADAL" clId="{E1B50467-C7CA-4559-812F-2AAC86B474C3}" dt="2024-08-12T19:14:43.161" v="2309" actId="113"/>
          <ac:spMkLst>
            <pc:docMk/>
            <pc:sldMk cId="310415649" sldId="439"/>
            <ac:spMk id="25" creationId="{9C2C8B47-F30B-5EC4-548A-213BC61F217F}"/>
          </ac:spMkLst>
        </pc:spChg>
        <pc:spChg chg="mod">
          <ac:chgData name="Tony Bagnall" userId="55f10786-9a34-47e9-b12f-c4d7ff253fe8" providerId="ADAL" clId="{E1B50467-C7CA-4559-812F-2AAC86B474C3}" dt="2024-08-12T14:11:43.701" v="526" actId="21"/>
          <ac:spMkLst>
            <pc:docMk/>
            <pc:sldMk cId="310415649" sldId="439"/>
            <ac:spMk id="26" creationId="{59344315-B63A-E8BA-54B5-0723C1ED2658}"/>
          </ac:spMkLst>
        </pc:spChg>
        <pc:spChg chg="mod">
          <ac:chgData name="Tony Bagnall" userId="55f10786-9a34-47e9-b12f-c4d7ff253fe8" providerId="ADAL" clId="{E1B50467-C7CA-4559-812F-2AAC86B474C3}" dt="2024-08-12T14:11:30.654" v="516" actId="20577"/>
          <ac:spMkLst>
            <pc:docMk/>
            <pc:sldMk cId="310415649" sldId="439"/>
            <ac:spMk id="27" creationId="{59C52219-809E-521F-4A15-269558775286}"/>
          </ac:spMkLst>
        </pc:spChg>
      </pc:sldChg>
      <pc:sldChg chg="addSp delSp modSp add del mod delAnim modAnim">
        <pc:chgData name="Tony Bagnall" userId="55f10786-9a34-47e9-b12f-c4d7ff253fe8" providerId="ADAL" clId="{E1B50467-C7CA-4559-812F-2AAC86B474C3}" dt="2024-08-12T15:25:24.352" v="1128" actId="47"/>
        <pc:sldMkLst>
          <pc:docMk/>
          <pc:sldMk cId="602200259" sldId="484"/>
        </pc:sldMkLst>
        <pc:spChg chg="mod">
          <ac:chgData name="Tony Bagnall" userId="55f10786-9a34-47e9-b12f-c4d7ff253fe8" providerId="ADAL" clId="{E1B50467-C7CA-4559-812F-2AAC86B474C3}" dt="2024-08-12T14:25:21.729" v="790" actId="20577"/>
          <ac:spMkLst>
            <pc:docMk/>
            <pc:sldMk cId="602200259" sldId="484"/>
            <ac:spMk id="3" creationId="{CCF86655-7DDA-4074-B8EC-4CEC97924A42}"/>
          </ac:spMkLst>
        </pc:spChg>
        <pc:spChg chg="add del mod">
          <ac:chgData name="Tony Bagnall" userId="55f10786-9a34-47e9-b12f-c4d7ff253fe8" providerId="ADAL" clId="{E1B50467-C7CA-4559-812F-2AAC86B474C3}" dt="2024-08-12T14:24:04.881" v="752" actId="21"/>
          <ac:spMkLst>
            <pc:docMk/>
            <pc:sldMk cId="602200259" sldId="484"/>
            <ac:spMk id="5" creationId="{D145807D-320F-AB56-4EFC-0462EF10831C}"/>
          </ac:spMkLst>
        </pc:spChg>
        <pc:spChg chg="add mod">
          <ac:chgData name="Tony Bagnall" userId="55f10786-9a34-47e9-b12f-c4d7ff253fe8" providerId="ADAL" clId="{E1B50467-C7CA-4559-812F-2AAC86B474C3}" dt="2024-08-12T14:31:15.761" v="887" actId="1076"/>
          <ac:spMkLst>
            <pc:docMk/>
            <pc:sldMk cId="602200259" sldId="484"/>
            <ac:spMk id="6" creationId="{00CDBC66-E047-DA65-989C-98D8B018FF14}"/>
          </ac:spMkLst>
        </pc:spChg>
        <pc:spChg chg="add mod">
          <ac:chgData name="Tony Bagnall" userId="55f10786-9a34-47e9-b12f-c4d7ff253fe8" providerId="ADAL" clId="{E1B50467-C7CA-4559-812F-2AAC86B474C3}" dt="2024-08-12T14:30:08.447" v="835" actId="1076"/>
          <ac:spMkLst>
            <pc:docMk/>
            <pc:sldMk cId="602200259" sldId="484"/>
            <ac:spMk id="7" creationId="{E33B750C-3757-8E4E-AE26-F7F167527CAA}"/>
          </ac:spMkLst>
        </pc:spChg>
        <pc:spChg chg="add mod">
          <ac:chgData name="Tony Bagnall" userId="55f10786-9a34-47e9-b12f-c4d7ff253fe8" providerId="ADAL" clId="{E1B50467-C7CA-4559-812F-2AAC86B474C3}" dt="2024-08-12T14:25:59.308" v="794" actId="14100"/>
          <ac:spMkLst>
            <pc:docMk/>
            <pc:sldMk cId="602200259" sldId="484"/>
            <ac:spMk id="8" creationId="{D0D317CA-17D2-3E64-494C-16557A2A5547}"/>
          </ac:spMkLst>
        </pc:spChg>
        <pc:spChg chg="add mod">
          <ac:chgData name="Tony Bagnall" userId="55f10786-9a34-47e9-b12f-c4d7ff253fe8" providerId="ADAL" clId="{E1B50467-C7CA-4559-812F-2AAC86B474C3}" dt="2024-08-12T14:32:51.137" v="898" actId="14100"/>
          <ac:spMkLst>
            <pc:docMk/>
            <pc:sldMk cId="602200259" sldId="484"/>
            <ac:spMk id="9" creationId="{E899A6B4-70B7-F49C-BED3-4BFA11704B82}"/>
          </ac:spMkLst>
        </pc:spChg>
        <pc:spChg chg="add mod">
          <ac:chgData name="Tony Bagnall" userId="55f10786-9a34-47e9-b12f-c4d7ff253fe8" providerId="ADAL" clId="{E1B50467-C7CA-4559-812F-2AAC86B474C3}" dt="2024-08-12T14:18:41.215" v="669" actId="1076"/>
          <ac:spMkLst>
            <pc:docMk/>
            <pc:sldMk cId="602200259" sldId="484"/>
            <ac:spMk id="10" creationId="{F80183CA-0100-693B-663B-55F50E89070C}"/>
          </ac:spMkLst>
        </pc:spChg>
        <pc:spChg chg="add del mod">
          <ac:chgData name="Tony Bagnall" userId="55f10786-9a34-47e9-b12f-c4d7ff253fe8" providerId="ADAL" clId="{E1B50467-C7CA-4559-812F-2AAC86B474C3}" dt="2024-08-12T14:18:38.260" v="668" actId="478"/>
          <ac:spMkLst>
            <pc:docMk/>
            <pc:sldMk cId="602200259" sldId="484"/>
            <ac:spMk id="11" creationId="{C829A868-4B1A-5A1D-F19C-B86205FF20CF}"/>
          </ac:spMkLst>
        </pc:spChg>
        <pc:spChg chg="add mod">
          <ac:chgData name="Tony Bagnall" userId="55f10786-9a34-47e9-b12f-c4d7ff253fe8" providerId="ADAL" clId="{E1B50467-C7CA-4559-812F-2AAC86B474C3}" dt="2024-08-12T14:31:27.750" v="889" actId="14100"/>
          <ac:spMkLst>
            <pc:docMk/>
            <pc:sldMk cId="602200259" sldId="484"/>
            <ac:spMk id="12" creationId="{4678EFF3-F1FF-7D02-EF31-884EF184D4A4}"/>
          </ac:spMkLst>
        </pc:spChg>
        <pc:spChg chg="add mod">
          <ac:chgData name="Tony Bagnall" userId="55f10786-9a34-47e9-b12f-c4d7ff253fe8" providerId="ADAL" clId="{E1B50467-C7CA-4559-812F-2AAC86B474C3}" dt="2024-08-12T14:32:48.849" v="897" actId="14100"/>
          <ac:spMkLst>
            <pc:docMk/>
            <pc:sldMk cId="602200259" sldId="484"/>
            <ac:spMk id="13" creationId="{08B9A39B-C89D-C07E-3172-D7CB582B7087}"/>
          </ac:spMkLst>
        </pc:spChg>
        <pc:spChg chg="add mod">
          <ac:chgData name="Tony Bagnall" userId="55f10786-9a34-47e9-b12f-c4d7ff253fe8" providerId="ADAL" clId="{E1B50467-C7CA-4559-812F-2AAC86B474C3}" dt="2024-08-12T14:19:53.822" v="704" actId="14100"/>
          <ac:spMkLst>
            <pc:docMk/>
            <pc:sldMk cId="602200259" sldId="484"/>
            <ac:spMk id="14" creationId="{D82F1DF1-6C0C-C4DF-8DE8-3CC53C80CD96}"/>
          </ac:spMkLst>
        </pc:spChg>
        <pc:spChg chg="add mod">
          <ac:chgData name="Tony Bagnall" userId="55f10786-9a34-47e9-b12f-c4d7ff253fe8" providerId="ADAL" clId="{E1B50467-C7CA-4559-812F-2AAC86B474C3}" dt="2024-08-12T14:20:16.739" v="721" actId="20577"/>
          <ac:spMkLst>
            <pc:docMk/>
            <pc:sldMk cId="602200259" sldId="484"/>
            <ac:spMk id="15" creationId="{B7968679-6B07-829E-23F0-E4301FE8CA57}"/>
          </ac:spMkLst>
        </pc:spChg>
        <pc:spChg chg="add mod">
          <ac:chgData name="Tony Bagnall" userId="55f10786-9a34-47e9-b12f-c4d7ff253fe8" providerId="ADAL" clId="{E1B50467-C7CA-4559-812F-2AAC86B474C3}" dt="2024-08-12T14:32:45.438" v="895" actId="1076"/>
          <ac:spMkLst>
            <pc:docMk/>
            <pc:sldMk cId="602200259" sldId="484"/>
            <ac:spMk id="16" creationId="{2C6D8CEE-020A-9B44-93F1-4CB4BAD89E27}"/>
          </ac:spMkLst>
        </pc:spChg>
        <pc:spChg chg="add mod">
          <ac:chgData name="Tony Bagnall" userId="55f10786-9a34-47e9-b12f-c4d7ff253fe8" providerId="ADAL" clId="{E1B50467-C7CA-4559-812F-2AAC86B474C3}" dt="2024-08-12T14:32:37.457" v="893" actId="1076"/>
          <ac:spMkLst>
            <pc:docMk/>
            <pc:sldMk cId="602200259" sldId="484"/>
            <ac:spMk id="17" creationId="{13BB94E0-A4C1-7C7B-C63E-12C943FB3F26}"/>
          </ac:spMkLst>
        </pc:spChg>
        <pc:spChg chg="add mod">
          <ac:chgData name="Tony Bagnall" userId="55f10786-9a34-47e9-b12f-c4d7ff253fe8" providerId="ADAL" clId="{E1B50467-C7CA-4559-812F-2AAC86B474C3}" dt="2024-08-12T14:24:31.793" v="763" actId="1076"/>
          <ac:spMkLst>
            <pc:docMk/>
            <pc:sldMk cId="602200259" sldId="484"/>
            <ac:spMk id="18" creationId="{D145807D-320F-AB56-4EFC-0462EF10831C}"/>
          </ac:spMkLst>
        </pc:spChg>
        <pc:spChg chg="add mod">
          <ac:chgData name="Tony Bagnall" userId="55f10786-9a34-47e9-b12f-c4d7ff253fe8" providerId="ADAL" clId="{E1B50467-C7CA-4559-812F-2AAC86B474C3}" dt="2024-08-12T14:24:56.178" v="779" actId="20577"/>
          <ac:spMkLst>
            <pc:docMk/>
            <pc:sldMk cId="602200259" sldId="484"/>
            <ac:spMk id="19" creationId="{A63DBA81-E92C-F8CD-DC7D-1D733B826FF3}"/>
          </ac:spMkLst>
        </pc:spChg>
        <pc:spChg chg="add mod">
          <ac:chgData name="Tony Bagnall" userId="55f10786-9a34-47e9-b12f-c4d7ff253fe8" providerId="ADAL" clId="{E1B50467-C7CA-4559-812F-2AAC86B474C3}" dt="2024-08-12T14:32:56.706" v="900" actId="1076"/>
          <ac:spMkLst>
            <pc:docMk/>
            <pc:sldMk cId="602200259" sldId="484"/>
            <ac:spMk id="24" creationId="{55273699-6ED8-9F38-ADD5-66BFC394D060}"/>
          </ac:spMkLst>
        </pc:spChg>
        <pc:spChg chg="del">
          <ac:chgData name="Tony Bagnall" userId="55f10786-9a34-47e9-b12f-c4d7ff253fe8" providerId="ADAL" clId="{E1B50467-C7CA-4559-812F-2AAC86B474C3}" dt="2024-08-12T14:13:53.543" v="554" actId="478"/>
          <ac:spMkLst>
            <pc:docMk/>
            <pc:sldMk cId="602200259" sldId="484"/>
            <ac:spMk id="25" creationId="{C2ACA6F2-DE6D-6A3F-57B7-F3C31D5B53C8}"/>
          </ac:spMkLst>
        </pc:spChg>
        <pc:spChg chg="del">
          <ac:chgData name="Tony Bagnall" userId="55f10786-9a34-47e9-b12f-c4d7ff253fe8" providerId="ADAL" clId="{E1B50467-C7CA-4559-812F-2AAC86B474C3}" dt="2024-08-12T14:14:10.908" v="560" actId="478"/>
          <ac:spMkLst>
            <pc:docMk/>
            <pc:sldMk cId="602200259" sldId="484"/>
            <ac:spMk id="26" creationId="{59344315-B63A-E8BA-54B5-0723C1ED2658}"/>
          </ac:spMkLst>
        </pc:spChg>
        <pc:spChg chg="del">
          <ac:chgData name="Tony Bagnall" userId="55f10786-9a34-47e9-b12f-c4d7ff253fe8" providerId="ADAL" clId="{E1B50467-C7CA-4559-812F-2AAC86B474C3}" dt="2024-08-12T14:14:12.701" v="561" actId="478"/>
          <ac:spMkLst>
            <pc:docMk/>
            <pc:sldMk cId="602200259" sldId="484"/>
            <ac:spMk id="28" creationId="{60B716A2-DF2C-EECE-BDCA-CC82365903A8}"/>
          </ac:spMkLst>
        </pc:spChg>
        <pc:spChg chg="del">
          <ac:chgData name="Tony Bagnall" userId="55f10786-9a34-47e9-b12f-c4d7ff253fe8" providerId="ADAL" clId="{E1B50467-C7CA-4559-812F-2AAC86B474C3}" dt="2024-08-12T14:13:58.340" v="555" actId="478"/>
          <ac:spMkLst>
            <pc:docMk/>
            <pc:sldMk cId="602200259" sldId="484"/>
            <ac:spMk id="29" creationId="{4861459F-A4CF-F588-3EA4-74BA8D4B9716}"/>
          </ac:spMkLst>
        </pc:spChg>
        <pc:spChg chg="add mod">
          <ac:chgData name="Tony Bagnall" userId="55f10786-9a34-47e9-b12f-c4d7ff253fe8" providerId="ADAL" clId="{E1B50467-C7CA-4559-812F-2AAC86B474C3}" dt="2024-08-12T14:31:06.075" v="880" actId="20577"/>
          <ac:spMkLst>
            <pc:docMk/>
            <pc:sldMk cId="602200259" sldId="484"/>
            <ac:spMk id="31" creationId="{08788BBF-C576-9EAF-B5BF-9C89A4139336}"/>
          </ac:spMkLst>
        </pc:spChg>
        <pc:spChg chg="del">
          <ac:chgData name="Tony Bagnall" userId="55f10786-9a34-47e9-b12f-c4d7ff253fe8" providerId="ADAL" clId="{E1B50467-C7CA-4559-812F-2AAC86B474C3}" dt="2024-08-12T14:14:07.149" v="557" actId="478"/>
          <ac:spMkLst>
            <pc:docMk/>
            <pc:sldMk cId="602200259" sldId="484"/>
            <ac:spMk id="33" creationId="{D92E51B6-A749-1E35-15B8-396F1C3317FB}"/>
          </ac:spMkLst>
        </pc:spChg>
        <pc:spChg chg="del">
          <ac:chgData name="Tony Bagnall" userId="55f10786-9a34-47e9-b12f-c4d7ff253fe8" providerId="ADAL" clId="{E1B50467-C7CA-4559-812F-2AAC86B474C3}" dt="2024-08-12T14:14:09.700" v="559" actId="478"/>
          <ac:spMkLst>
            <pc:docMk/>
            <pc:sldMk cId="602200259" sldId="484"/>
            <ac:spMk id="36" creationId="{2E7D33D8-30D2-B6FF-0785-13E8DCF4560D}"/>
          </ac:spMkLst>
        </pc:spChg>
        <pc:spChg chg="mod">
          <ac:chgData name="Tony Bagnall" userId="55f10786-9a34-47e9-b12f-c4d7ff253fe8" providerId="ADAL" clId="{E1B50467-C7CA-4559-812F-2AAC86B474C3}" dt="2024-08-12T14:31:12.752" v="886" actId="20577"/>
          <ac:spMkLst>
            <pc:docMk/>
            <pc:sldMk cId="602200259" sldId="484"/>
            <ac:spMk id="39" creationId="{BB04F80F-8E3C-B9D2-A824-C51E85774FA2}"/>
          </ac:spMkLst>
        </pc:spChg>
        <pc:spChg chg="del">
          <ac:chgData name="Tony Bagnall" userId="55f10786-9a34-47e9-b12f-c4d7ff253fe8" providerId="ADAL" clId="{E1B50467-C7CA-4559-812F-2AAC86B474C3}" dt="2024-08-12T14:14:13.889" v="562" actId="478"/>
          <ac:spMkLst>
            <pc:docMk/>
            <pc:sldMk cId="602200259" sldId="484"/>
            <ac:spMk id="41" creationId="{916EF1C3-4B8B-5441-8EB2-A78B6C050603}"/>
          </ac:spMkLst>
        </pc:spChg>
        <pc:spChg chg="mod">
          <ac:chgData name="Tony Bagnall" userId="55f10786-9a34-47e9-b12f-c4d7ff253fe8" providerId="ADAL" clId="{E1B50467-C7CA-4559-812F-2AAC86B474C3}" dt="2024-08-12T14:25:17.004" v="785" actId="14100"/>
          <ac:spMkLst>
            <pc:docMk/>
            <pc:sldMk cId="602200259" sldId="484"/>
            <ac:spMk id="43" creationId="{BECED46E-DCB6-0E1B-6E13-E01E6DDD2305}"/>
          </ac:spMkLst>
        </pc:spChg>
        <pc:spChg chg="mod">
          <ac:chgData name="Tony Bagnall" userId="55f10786-9a34-47e9-b12f-c4d7ff253fe8" providerId="ADAL" clId="{E1B50467-C7CA-4559-812F-2AAC86B474C3}" dt="2024-08-12T14:18:28.206" v="663" actId="1076"/>
          <ac:spMkLst>
            <pc:docMk/>
            <pc:sldMk cId="602200259" sldId="484"/>
            <ac:spMk id="45" creationId="{6EB0E4DA-50BE-7DE9-52F0-377EBC456C57}"/>
          </ac:spMkLst>
        </pc:spChg>
        <pc:picChg chg="add mod">
          <ac:chgData name="Tony Bagnall" userId="55f10786-9a34-47e9-b12f-c4d7ff253fe8" providerId="ADAL" clId="{E1B50467-C7CA-4559-812F-2AAC86B474C3}" dt="2024-08-12T14:32:53.668" v="899" actId="1076"/>
          <ac:picMkLst>
            <pc:docMk/>
            <pc:sldMk cId="602200259" sldId="484"/>
            <ac:picMk id="4" creationId="{04E2EB83-5421-4235-2959-D1E443585FEB}"/>
          </ac:picMkLst>
        </pc:picChg>
        <pc:picChg chg="del">
          <ac:chgData name="Tony Bagnall" userId="55f10786-9a34-47e9-b12f-c4d7ff253fe8" providerId="ADAL" clId="{E1B50467-C7CA-4559-812F-2AAC86B474C3}" dt="2024-08-12T14:13:49.295" v="553" actId="478"/>
          <ac:picMkLst>
            <pc:docMk/>
            <pc:sldMk cId="602200259" sldId="484"/>
            <ac:picMk id="21" creationId="{C5580EC7-BEB2-6E32-9410-42387275A905}"/>
          </ac:picMkLst>
        </pc:picChg>
        <pc:picChg chg="del">
          <ac:chgData name="Tony Bagnall" userId="55f10786-9a34-47e9-b12f-c4d7ff253fe8" providerId="ADAL" clId="{E1B50467-C7CA-4559-812F-2AAC86B474C3}" dt="2024-08-12T14:13:59.766" v="556" actId="478"/>
          <ac:picMkLst>
            <pc:docMk/>
            <pc:sldMk cId="602200259" sldId="484"/>
            <ac:picMk id="27" creationId="{AA6EB3DA-E09E-B9B9-E774-74181C4B50BD}"/>
          </ac:picMkLst>
        </pc:picChg>
        <pc:picChg chg="del">
          <ac:chgData name="Tony Bagnall" userId="55f10786-9a34-47e9-b12f-c4d7ff253fe8" providerId="ADAL" clId="{E1B50467-C7CA-4559-812F-2AAC86B474C3}" dt="2024-08-12T14:14:07.972" v="558" actId="478"/>
          <ac:picMkLst>
            <pc:docMk/>
            <pc:sldMk cId="602200259" sldId="484"/>
            <ac:picMk id="40" creationId="{725B069E-082B-CC7F-4F06-FCA7CCB82195}"/>
          </ac:picMkLst>
        </pc:picChg>
        <pc:cxnChg chg="mod">
          <ac:chgData name="Tony Bagnall" userId="55f10786-9a34-47e9-b12f-c4d7ff253fe8" providerId="ADAL" clId="{E1B50467-C7CA-4559-812F-2AAC86B474C3}" dt="2024-08-12T14:18:53.923" v="677" actId="1076"/>
          <ac:cxnSpMkLst>
            <pc:docMk/>
            <pc:sldMk cId="602200259" sldId="484"/>
            <ac:cxnSpMk id="22" creationId="{5ABB1F22-B754-2A56-7B63-6EEE78CAA48A}"/>
          </ac:cxnSpMkLst>
        </pc:cxnChg>
        <pc:cxnChg chg="mod">
          <ac:chgData name="Tony Bagnall" userId="55f10786-9a34-47e9-b12f-c4d7ff253fe8" providerId="ADAL" clId="{E1B50467-C7CA-4559-812F-2AAC86B474C3}" dt="2024-08-12T14:29:49.206" v="834" actId="1076"/>
          <ac:cxnSpMkLst>
            <pc:docMk/>
            <pc:sldMk cId="602200259" sldId="484"/>
            <ac:cxnSpMk id="23" creationId="{1483CEFA-1075-AAD4-FE42-E5839A2BF0B7}"/>
          </ac:cxnSpMkLst>
        </pc:cxnChg>
      </pc:sldChg>
      <pc:sldChg chg="add del">
        <pc:chgData name="Tony Bagnall" userId="55f10786-9a34-47e9-b12f-c4d7ff253fe8" providerId="ADAL" clId="{E1B50467-C7CA-4559-812F-2AAC86B474C3}" dt="2024-08-12T15:51:28.838" v="1451" actId="47"/>
        <pc:sldMkLst>
          <pc:docMk/>
          <pc:sldMk cId="1988895839" sldId="2536"/>
        </pc:sldMkLst>
      </pc:sldChg>
      <pc:sldChg chg="modSp add del mod">
        <pc:chgData name="Tony Bagnall" userId="55f10786-9a34-47e9-b12f-c4d7ff253fe8" providerId="ADAL" clId="{E1B50467-C7CA-4559-812F-2AAC86B474C3}" dt="2024-08-12T15:51:28.838" v="1451" actId="47"/>
        <pc:sldMkLst>
          <pc:docMk/>
          <pc:sldMk cId="4143012405" sldId="2537"/>
        </pc:sldMkLst>
        <pc:spChg chg="mod">
          <ac:chgData name="Tony Bagnall" userId="55f10786-9a34-47e9-b12f-c4d7ff253fe8" providerId="ADAL" clId="{E1B50467-C7CA-4559-812F-2AAC86B474C3}" dt="2024-08-12T14:06:35.827" v="477" actId="27636"/>
          <ac:spMkLst>
            <pc:docMk/>
            <pc:sldMk cId="4143012405" sldId="2537"/>
            <ac:spMk id="3" creationId="{4037EA7A-F78C-474C-9C58-815B9A50C086}"/>
          </ac:spMkLst>
        </pc:spChg>
      </pc:sldChg>
      <pc:sldChg chg="addSp delSp modSp add mod delAnim modAnim">
        <pc:chgData name="Tony Bagnall" userId="55f10786-9a34-47e9-b12f-c4d7ff253fe8" providerId="ADAL" clId="{E1B50467-C7CA-4559-812F-2AAC86B474C3}" dt="2024-08-12T19:29:17.877" v="2399"/>
        <pc:sldMkLst>
          <pc:docMk/>
          <pc:sldMk cId="1282635749" sldId="2538"/>
        </pc:sldMkLst>
        <pc:spChg chg="mod">
          <ac:chgData name="Tony Bagnall" userId="55f10786-9a34-47e9-b12f-c4d7ff253fe8" providerId="ADAL" clId="{E1B50467-C7CA-4559-812F-2AAC86B474C3}" dt="2024-08-12T14:40:01.202" v="938" actId="14100"/>
          <ac:spMkLst>
            <pc:docMk/>
            <pc:sldMk cId="1282635749" sldId="2538"/>
            <ac:spMk id="2" creationId="{12E795B4-4BA5-FEC2-FF8B-EB3420716892}"/>
          </ac:spMkLst>
        </pc:spChg>
        <pc:spChg chg="mod">
          <ac:chgData name="Tony Bagnall" userId="55f10786-9a34-47e9-b12f-c4d7ff253fe8" providerId="ADAL" clId="{E1B50467-C7CA-4559-812F-2AAC86B474C3}" dt="2024-08-12T14:38:28.765" v="913" actId="20577"/>
          <ac:spMkLst>
            <pc:docMk/>
            <pc:sldMk cId="1282635749" sldId="2538"/>
            <ac:spMk id="3" creationId="{CCF86655-7DDA-4074-B8EC-4CEC97924A42}"/>
          </ac:spMkLst>
        </pc:spChg>
        <pc:spChg chg="mod ord">
          <ac:chgData name="Tony Bagnall" userId="55f10786-9a34-47e9-b12f-c4d7ff253fe8" providerId="ADAL" clId="{E1B50467-C7CA-4559-812F-2AAC86B474C3}" dt="2024-08-12T14:43:44.545" v="979" actId="1076"/>
          <ac:spMkLst>
            <pc:docMk/>
            <pc:sldMk cId="1282635749" sldId="2538"/>
            <ac:spMk id="4" creationId="{F7C8463A-2242-48AF-B89B-AE8F5294BC79}"/>
          </ac:spMkLst>
        </pc:spChg>
        <pc:spChg chg="mod">
          <ac:chgData name="Tony Bagnall" userId="55f10786-9a34-47e9-b12f-c4d7ff253fe8" providerId="ADAL" clId="{E1B50467-C7CA-4559-812F-2AAC86B474C3}" dt="2024-08-12T14:39:41.869" v="932" actId="1076"/>
          <ac:spMkLst>
            <pc:docMk/>
            <pc:sldMk cId="1282635749" sldId="2538"/>
            <ac:spMk id="5" creationId="{139A44D9-43A0-2CB5-627C-C034F2B6754F}"/>
          </ac:spMkLst>
        </pc:spChg>
        <pc:spChg chg="mod">
          <ac:chgData name="Tony Bagnall" userId="55f10786-9a34-47e9-b12f-c4d7ff253fe8" providerId="ADAL" clId="{E1B50467-C7CA-4559-812F-2AAC86B474C3}" dt="2024-08-12T14:38:52.077" v="917" actId="1076"/>
          <ac:spMkLst>
            <pc:docMk/>
            <pc:sldMk cId="1282635749" sldId="2538"/>
            <ac:spMk id="7" creationId="{5BC33091-5854-51EB-850C-56D59E10FACC}"/>
          </ac:spMkLst>
        </pc:spChg>
        <pc:spChg chg="add del mod">
          <ac:chgData name="Tony Bagnall" userId="55f10786-9a34-47e9-b12f-c4d7ff253fe8" providerId="ADAL" clId="{E1B50467-C7CA-4559-812F-2AAC86B474C3}" dt="2024-08-12T19:28:46.132" v="2394" actId="478"/>
          <ac:spMkLst>
            <pc:docMk/>
            <pc:sldMk cId="1282635749" sldId="2538"/>
            <ac:spMk id="9" creationId="{D9F77E95-0468-48A9-1343-96A5B0E0B778}"/>
          </ac:spMkLst>
        </pc:spChg>
        <pc:spChg chg="del">
          <ac:chgData name="Tony Bagnall" userId="55f10786-9a34-47e9-b12f-c4d7ff253fe8" providerId="ADAL" clId="{E1B50467-C7CA-4559-812F-2AAC86B474C3}" dt="2024-08-12T14:36:58.662" v="903" actId="478"/>
          <ac:spMkLst>
            <pc:docMk/>
            <pc:sldMk cId="1282635749" sldId="2538"/>
            <ac:spMk id="10" creationId="{0C6C6C8A-5E9E-FFEF-3B19-C806E5D420E7}"/>
          </ac:spMkLst>
        </pc:spChg>
        <pc:spChg chg="del">
          <ac:chgData name="Tony Bagnall" userId="55f10786-9a34-47e9-b12f-c4d7ff253fe8" providerId="ADAL" clId="{E1B50467-C7CA-4559-812F-2AAC86B474C3}" dt="2024-08-12T14:36:55.962" v="902" actId="478"/>
          <ac:spMkLst>
            <pc:docMk/>
            <pc:sldMk cId="1282635749" sldId="2538"/>
            <ac:spMk id="13" creationId="{0B46231C-8B6D-22E2-2AA0-8847AEDFAFD8}"/>
          </ac:spMkLst>
        </pc:spChg>
        <pc:spChg chg="add mod">
          <ac:chgData name="Tony Bagnall" userId="55f10786-9a34-47e9-b12f-c4d7ff253fe8" providerId="ADAL" clId="{E1B50467-C7CA-4559-812F-2AAC86B474C3}" dt="2024-08-12T14:39:44.924" v="933" actId="1076"/>
          <ac:spMkLst>
            <pc:docMk/>
            <pc:sldMk cId="1282635749" sldId="2538"/>
            <ac:spMk id="14" creationId="{1958F388-A43F-0D20-5D0B-9C35015D726C}"/>
          </ac:spMkLst>
        </pc:spChg>
        <pc:spChg chg="add mod">
          <ac:chgData name="Tony Bagnall" userId="55f10786-9a34-47e9-b12f-c4d7ff253fe8" providerId="ADAL" clId="{E1B50467-C7CA-4559-812F-2AAC86B474C3}" dt="2024-08-12T15:33:16.669" v="1263" actId="1076"/>
          <ac:spMkLst>
            <pc:docMk/>
            <pc:sldMk cId="1282635749" sldId="2538"/>
            <ac:spMk id="15" creationId="{6EF217C0-0D27-5903-56A3-0EDBD1C54A36}"/>
          </ac:spMkLst>
        </pc:spChg>
        <pc:spChg chg="add mod">
          <ac:chgData name="Tony Bagnall" userId="55f10786-9a34-47e9-b12f-c4d7ff253fe8" providerId="ADAL" clId="{E1B50467-C7CA-4559-812F-2AAC86B474C3}" dt="2024-08-12T14:40:09.928" v="941" actId="1076"/>
          <ac:spMkLst>
            <pc:docMk/>
            <pc:sldMk cId="1282635749" sldId="2538"/>
            <ac:spMk id="16" creationId="{41A9C1C4-1F56-AAB8-C4A8-8A85FC71D1F7}"/>
          </ac:spMkLst>
        </pc:spChg>
        <pc:spChg chg="add mod">
          <ac:chgData name="Tony Bagnall" userId="55f10786-9a34-47e9-b12f-c4d7ff253fe8" providerId="ADAL" clId="{E1B50467-C7CA-4559-812F-2AAC86B474C3}" dt="2024-08-12T15:33:12.726" v="1262" actId="1076"/>
          <ac:spMkLst>
            <pc:docMk/>
            <pc:sldMk cId="1282635749" sldId="2538"/>
            <ac:spMk id="18" creationId="{6D4BA908-497C-E83F-C5B3-BED7D06AB2D7}"/>
          </ac:spMkLst>
        </pc:spChg>
        <pc:spChg chg="add mod">
          <ac:chgData name="Tony Bagnall" userId="55f10786-9a34-47e9-b12f-c4d7ff253fe8" providerId="ADAL" clId="{E1B50467-C7CA-4559-812F-2AAC86B474C3}" dt="2024-08-12T19:28:05.907" v="2390" actId="1076"/>
          <ac:spMkLst>
            <pc:docMk/>
            <pc:sldMk cId="1282635749" sldId="2538"/>
            <ac:spMk id="21" creationId="{219B474C-348C-150C-9BE3-B6D8C0F8F450}"/>
          </ac:spMkLst>
        </pc:spChg>
        <pc:spChg chg="mod">
          <ac:chgData name="Tony Bagnall" userId="55f10786-9a34-47e9-b12f-c4d7ff253fe8" providerId="ADAL" clId="{E1B50467-C7CA-4559-812F-2AAC86B474C3}" dt="2024-08-12T14:43:36.997" v="977" actId="1076"/>
          <ac:spMkLst>
            <pc:docMk/>
            <pc:sldMk cId="1282635749" sldId="2538"/>
            <ac:spMk id="24" creationId="{BE8CD454-E07D-433A-5637-901507348B49}"/>
          </ac:spMkLst>
        </pc:spChg>
        <pc:spChg chg="mod">
          <ac:chgData name="Tony Bagnall" userId="55f10786-9a34-47e9-b12f-c4d7ff253fe8" providerId="ADAL" clId="{E1B50467-C7CA-4559-812F-2AAC86B474C3}" dt="2024-08-12T14:38:42.110" v="914" actId="1076"/>
          <ac:spMkLst>
            <pc:docMk/>
            <pc:sldMk cId="1282635749" sldId="2538"/>
            <ac:spMk id="25" creationId="{C2ACA6F2-DE6D-6A3F-57B7-F3C31D5B53C8}"/>
          </ac:spMkLst>
        </pc:spChg>
        <pc:spChg chg="add mod">
          <ac:chgData name="Tony Bagnall" userId="55f10786-9a34-47e9-b12f-c4d7ff253fe8" providerId="ADAL" clId="{E1B50467-C7CA-4559-812F-2AAC86B474C3}" dt="2024-08-12T14:40:20.679" v="943" actId="1076"/>
          <ac:spMkLst>
            <pc:docMk/>
            <pc:sldMk cId="1282635749" sldId="2538"/>
            <ac:spMk id="26" creationId="{21B23410-27DB-45D4-8821-F5E9566F1251}"/>
          </ac:spMkLst>
        </pc:spChg>
        <pc:spChg chg="add del mod">
          <ac:chgData name="Tony Bagnall" userId="55f10786-9a34-47e9-b12f-c4d7ff253fe8" providerId="ADAL" clId="{E1B50467-C7CA-4559-812F-2AAC86B474C3}" dt="2024-08-12T14:40:49.362" v="948" actId="478"/>
          <ac:spMkLst>
            <pc:docMk/>
            <pc:sldMk cId="1282635749" sldId="2538"/>
            <ac:spMk id="27" creationId="{73ADBB38-911A-97F9-F0EA-87F945905DCA}"/>
          </ac:spMkLst>
        </pc:spChg>
        <pc:spChg chg="add del mod">
          <ac:chgData name="Tony Bagnall" userId="55f10786-9a34-47e9-b12f-c4d7ff253fe8" providerId="ADAL" clId="{E1B50467-C7CA-4559-812F-2AAC86B474C3}" dt="2024-08-12T14:40:49.362" v="948" actId="478"/>
          <ac:spMkLst>
            <pc:docMk/>
            <pc:sldMk cId="1282635749" sldId="2538"/>
            <ac:spMk id="28" creationId="{4DEE86A8-3003-AF74-6DB8-168A67440C46}"/>
          </ac:spMkLst>
        </pc:spChg>
        <pc:spChg chg="mod">
          <ac:chgData name="Tony Bagnall" userId="55f10786-9a34-47e9-b12f-c4d7ff253fe8" providerId="ADAL" clId="{E1B50467-C7CA-4559-812F-2AAC86B474C3}" dt="2024-08-12T14:40:07.341" v="940" actId="1076"/>
          <ac:spMkLst>
            <pc:docMk/>
            <pc:sldMk cId="1282635749" sldId="2538"/>
            <ac:spMk id="29" creationId="{4861459F-A4CF-F588-3EA4-74BA8D4B9716}"/>
          </ac:spMkLst>
        </pc:spChg>
        <pc:spChg chg="mod">
          <ac:chgData name="Tony Bagnall" userId="55f10786-9a34-47e9-b12f-c4d7ff253fe8" providerId="ADAL" clId="{E1B50467-C7CA-4559-812F-2AAC86B474C3}" dt="2024-08-12T14:43:49.435" v="980" actId="1076"/>
          <ac:spMkLst>
            <pc:docMk/>
            <pc:sldMk cId="1282635749" sldId="2538"/>
            <ac:spMk id="30" creationId="{8ABD7A01-4F0B-5C8E-F189-919B91645E3E}"/>
          </ac:spMkLst>
        </pc:spChg>
        <pc:spChg chg="add mod">
          <ac:chgData name="Tony Bagnall" userId="55f10786-9a34-47e9-b12f-c4d7ff253fe8" providerId="ADAL" clId="{E1B50467-C7CA-4559-812F-2AAC86B474C3}" dt="2024-08-12T14:43:15.340" v="974" actId="1076"/>
          <ac:spMkLst>
            <pc:docMk/>
            <pc:sldMk cId="1282635749" sldId="2538"/>
            <ac:spMk id="31" creationId="{AE93FDE8-B902-ACF4-E27F-9E701EB50B69}"/>
          </ac:spMkLst>
        </pc:spChg>
        <pc:spChg chg="add mod">
          <ac:chgData name="Tony Bagnall" userId="55f10786-9a34-47e9-b12f-c4d7ff253fe8" providerId="ADAL" clId="{E1B50467-C7CA-4559-812F-2AAC86B474C3}" dt="2024-08-12T14:44:05.221" v="1003" actId="20577"/>
          <ac:spMkLst>
            <pc:docMk/>
            <pc:sldMk cId="1282635749" sldId="2538"/>
            <ac:spMk id="34" creationId="{85E6E844-C022-38E4-36E4-3C1D8DA29301}"/>
          </ac:spMkLst>
        </pc:spChg>
        <pc:spChg chg="mod ord">
          <ac:chgData name="Tony Bagnall" userId="55f10786-9a34-47e9-b12f-c4d7ff253fe8" providerId="ADAL" clId="{E1B50467-C7CA-4559-812F-2AAC86B474C3}" dt="2024-08-12T14:41:34.425" v="957" actId="14100"/>
          <ac:spMkLst>
            <pc:docMk/>
            <pc:sldMk cId="1282635749" sldId="2538"/>
            <ac:spMk id="39" creationId="{BB04F80F-8E3C-B9D2-A824-C51E85774FA2}"/>
          </ac:spMkLst>
        </pc:spChg>
        <pc:picChg chg="mod">
          <ac:chgData name="Tony Bagnall" userId="55f10786-9a34-47e9-b12f-c4d7ff253fe8" providerId="ADAL" clId="{E1B50467-C7CA-4559-812F-2AAC86B474C3}" dt="2024-08-12T14:39:26.151" v="928" actId="1076"/>
          <ac:picMkLst>
            <pc:docMk/>
            <pc:sldMk cId="1282635749" sldId="2538"/>
            <ac:picMk id="8" creationId="{8DC01573-3DF5-2334-A207-8C8D171FD8AD}"/>
          </ac:picMkLst>
        </pc:picChg>
        <pc:picChg chg="mod">
          <ac:chgData name="Tony Bagnall" userId="55f10786-9a34-47e9-b12f-c4d7ff253fe8" providerId="ADAL" clId="{E1B50467-C7CA-4559-812F-2AAC86B474C3}" dt="2024-08-12T14:40:03.934" v="939" actId="1076"/>
          <ac:picMkLst>
            <pc:docMk/>
            <pc:sldMk cId="1282635749" sldId="2538"/>
            <ac:picMk id="11" creationId="{6BCCF6E1-E616-8C58-2E0B-47D992463ADE}"/>
          </ac:picMkLst>
        </pc:picChg>
        <pc:picChg chg="mod">
          <ac:chgData name="Tony Bagnall" userId="55f10786-9a34-47e9-b12f-c4d7ff253fe8" providerId="ADAL" clId="{E1B50467-C7CA-4559-812F-2AAC86B474C3}" dt="2024-08-12T15:32:56.702" v="1258" actId="1076"/>
          <ac:picMkLst>
            <pc:docMk/>
            <pc:sldMk cId="1282635749" sldId="2538"/>
            <ac:picMk id="12" creationId="{06EE315E-2791-9C15-9DDA-B007B1B27AF1}"/>
          </ac:picMkLst>
        </pc:picChg>
        <pc:picChg chg="mod">
          <ac:chgData name="Tony Bagnall" userId="55f10786-9a34-47e9-b12f-c4d7ff253fe8" providerId="ADAL" clId="{E1B50467-C7CA-4559-812F-2AAC86B474C3}" dt="2024-08-12T14:39:39.163" v="931" actId="1076"/>
          <ac:picMkLst>
            <pc:docMk/>
            <pc:sldMk cId="1282635749" sldId="2538"/>
            <ac:picMk id="17" creationId="{0241679F-8BCB-296B-DDD8-F57CCE1DE9B0}"/>
          </ac:picMkLst>
        </pc:picChg>
        <pc:picChg chg="mod">
          <ac:chgData name="Tony Bagnall" userId="55f10786-9a34-47e9-b12f-c4d7ff253fe8" providerId="ADAL" clId="{E1B50467-C7CA-4559-812F-2AAC86B474C3}" dt="2024-08-12T14:43:42.225" v="978" actId="1076"/>
          <ac:picMkLst>
            <pc:docMk/>
            <pc:sldMk cId="1282635749" sldId="2538"/>
            <ac:picMk id="19" creationId="{7999AD98-4512-3C53-958F-5EEA7E01E1BB}"/>
          </ac:picMkLst>
        </pc:picChg>
        <pc:picChg chg="add mod">
          <ac:chgData name="Tony Bagnall" userId="55f10786-9a34-47e9-b12f-c4d7ff253fe8" providerId="ADAL" clId="{E1B50467-C7CA-4559-812F-2AAC86B474C3}" dt="2024-08-12T14:43:20.762" v="976" actId="14100"/>
          <ac:picMkLst>
            <pc:docMk/>
            <pc:sldMk cId="1282635749" sldId="2538"/>
            <ac:picMk id="33" creationId="{F05092AB-ABD1-D603-73AA-EF8B75E0210D}"/>
          </ac:picMkLst>
        </pc:picChg>
        <pc:picChg chg="add mod">
          <ac:chgData name="Tony Bagnall" userId="55f10786-9a34-47e9-b12f-c4d7ff253fe8" providerId="ADAL" clId="{E1B50467-C7CA-4559-812F-2AAC86B474C3}" dt="2024-08-12T15:33:04.336" v="1261" actId="1076"/>
          <ac:picMkLst>
            <pc:docMk/>
            <pc:sldMk cId="1282635749" sldId="2538"/>
            <ac:picMk id="37" creationId="{9623285B-404F-623B-7B2F-BC073C6756C3}"/>
          </ac:picMkLst>
        </pc:picChg>
        <pc:cxnChg chg="mod">
          <ac:chgData name="Tony Bagnall" userId="55f10786-9a34-47e9-b12f-c4d7ff253fe8" providerId="ADAL" clId="{E1B50467-C7CA-4559-812F-2AAC86B474C3}" dt="2024-08-12T14:45:00.343" v="1004" actId="14100"/>
          <ac:cxnSpMkLst>
            <pc:docMk/>
            <pc:sldMk cId="1282635749" sldId="2538"/>
            <ac:cxnSpMk id="22" creationId="{5ABB1F22-B754-2A56-7B63-6EEE78CAA48A}"/>
          </ac:cxnSpMkLst>
        </pc:cxnChg>
        <pc:cxnChg chg="mod">
          <ac:chgData name="Tony Bagnall" userId="55f10786-9a34-47e9-b12f-c4d7ff253fe8" providerId="ADAL" clId="{E1B50467-C7CA-4559-812F-2AAC86B474C3}" dt="2024-08-12T14:45:16.175" v="1007" actId="14100"/>
          <ac:cxnSpMkLst>
            <pc:docMk/>
            <pc:sldMk cId="1282635749" sldId="2538"/>
            <ac:cxnSpMk id="23" creationId="{1483CEFA-1075-AAD4-FE42-E5839A2BF0B7}"/>
          </ac:cxnSpMkLst>
        </pc:cxnChg>
      </pc:sldChg>
      <pc:sldChg chg="addSp delSp modSp add mod ord delAnim">
        <pc:chgData name="Tony Bagnall" userId="55f10786-9a34-47e9-b12f-c4d7ff253fe8" providerId="ADAL" clId="{E1B50467-C7CA-4559-812F-2AAC86B474C3}" dt="2024-08-16T12:10:37.347" v="3350" actId="20577"/>
        <pc:sldMkLst>
          <pc:docMk/>
          <pc:sldMk cId="3816113041" sldId="2539"/>
        </pc:sldMkLst>
        <pc:spChg chg="mod">
          <ac:chgData name="Tony Bagnall" userId="55f10786-9a34-47e9-b12f-c4d7ff253fe8" providerId="ADAL" clId="{E1B50467-C7CA-4559-812F-2AAC86B474C3}" dt="2024-08-12T15:29:45.108" v="1210" actId="1076"/>
          <ac:spMkLst>
            <pc:docMk/>
            <pc:sldMk cId="3816113041" sldId="2539"/>
            <ac:spMk id="2" creationId="{C1D0E459-2535-5082-B64B-176F4F745EE9}"/>
          </ac:spMkLst>
        </pc:spChg>
        <pc:spChg chg="add mod">
          <ac:chgData name="Tony Bagnall" userId="55f10786-9a34-47e9-b12f-c4d7ff253fe8" providerId="ADAL" clId="{E1B50467-C7CA-4559-812F-2AAC86B474C3}" dt="2024-08-12T15:30:13.595" v="1216" actId="1076"/>
          <ac:spMkLst>
            <pc:docMk/>
            <pc:sldMk cId="3816113041" sldId="2539"/>
            <ac:spMk id="3" creationId="{A1F895AD-04A8-B90D-19EC-F52CB2190357}"/>
          </ac:spMkLst>
        </pc:spChg>
        <pc:spChg chg="mod">
          <ac:chgData name="Tony Bagnall" userId="55f10786-9a34-47e9-b12f-c4d7ff253fe8" providerId="ADAL" clId="{E1B50467-C7CA-4559-812F-2AAC86B474C3}" dt="2024-08-16T08:14:43.513" v="2668" actId="20577"/>
          <ac:spMkLst>
            <pc:docMk/>
            <pc:sldMk cId="3816113041" sldId="2539"/>
            <ac:spMk id="6" creationId="{DD91C24A-136B-FA18-BCAB-1A33044BA034}"/>
          </ac:spMkLst>
        </pc:spChg>
        <pc:spChg chg="mod">
          <ac:chgData name="Tony Bagnall" userId="55f10786-9a34-47e9-b12f-c4d7ff253fe8" providerId="ADAL" clId="{E1B50467-C7CA-4559-812F-2AAC86B474C3}" dt="2024-08-16T08:14:46.432" v="2670" actId="20577"/>
          <ac:spMkLst>
            <pc:docMk/>
            <pc:sldMk cId="3816113041" sldId="2539"/>
            <ac:spMk id="16" creationId="{790AB4F7-4E1F-1685-9F0A-E7519466F33C}"/>
          </ac:spMkLst>
        </pc:spChg>
        <pc:spChg chg="mod">
          <ac:chgData name="Tony Bagnall" userId="55f10786-9a34-47e9-b12f-c4d7ff253fe8" providerId="ADAL" clId="{E1B50467-C7CA-4559-812F-2AAC86B474C3}" dt="2024-08-16T12:10:32.176" v="3346" actId="20577"/>
          <ac:spMkLst>
            <pc:docMk/>
            <pc:sldMk cId="3816113041" sldId="2539"/>
            <ac:spMk id="41" creationId="{6EAF794A-2EDD-7654-A738-D3728A67AF91}"/>
          </ac:spMkLst>
        </pc:spChg>
        <pc:spChg chg="mod">
          <ac:chgData name="Tony Bagnall" userId="55f10786-9a34-47e9-b12f-c4d7ff253fe8" providerId="ADAL" clId="{E1B50467-C7CA-4559-812F-2AAC86B474C3}" dt="2024-08-16T08:14:35.111" v="2662" actId="20577"/>
          <ac:spMkLst>
            <pc:docMk/>
            <pc:sldMk cId="3816113041" sldId="2539"/>
            <ac:spMk id="43" creationId="{2F3BC6B0-8AB6-EADE-61E4-9FD0DF78F78E}"/>
          </ac:spMkLst>
        </pc:spChg>
        <pc:spChg chg="mod">
          <ac:chgData name="Tony Bagnall" userId="55f10786-9a34-47e9-b12f-c4d7ff253fe8" providerId="ADAL" clId="{E1B50467-C7CA-4559-812F-2AAC86B474C3}" dt="2024-08-16T08:14:53.538" v="2676" actId="20577"/>
          <ac:spMkLst>
            <pc:docMk/>
            <pc:sldMk cId="3816113041" sldId="2539"/>
            <ac:spMk id="44" creationId="{A9A417F7-9EE5-A1CE-721F-FB9E6637A52A}"/>
          </ac:spMkLst>
        </pc:spChg>
        <pc:spChg chg="mod">
          <ac:chgData name="Tony Bagnall" userId="55f10786-9a34-47e9-b12f-c4d7ff253fe8" providerId="ADAL" clId="{E1B50467-C7CA-4559-812F-2AAC86B474C3}" dt="2024-08-16T12:10:37.347" v="3350" actId="20577"/>
          <ac:spMkLst>
            <pc:docMk/>
            <pc:sldMk cId="3816113041" sldId="2539"/>
            <ac:spMk id="47" creationId="{4530FA2F-BB29-3E51-29C5-1F8C7C3FEBE5}"/>
          </ac:spMkLst>
        </pc:spChg>
        <pc:spChg chg="del">
          <ac:chgData name="Tony Bagnall" userId="55f10786-9a34-47e9-b12f-c4d7ff253fe8" providerId="ADAL" clId="{E1B50467-C7CA-4559-812F-2AAC86B474C3}" dt="2024-08-12T15:29:41.288" v="1209" actId="478"/>
          <ac:spMkLst>
            <pc:docMk/>
            <pc:sldMk cId="3816113041" sldId="2539"/>
            <ac:spMk id="49" creationId="{52637617-1E8B-307D-FD28-62B802870A31}"/>
          </ac:spMkLst>
        </pc:spChg>
        <pc:spChg chg="del">
          <ac:chgData name="Tony Bagnall" userId="55f10786-9a34-47e9-b12f-c4d7ff253fe8" providerId="ADAL" clId="{E1B50467-C7CA-4559-812F-2AAC86B474C3}" dt="2024-08-12T15:29:41.288" v="1209" actId="478"/>
          <ac:spMkLst>
            <pc:docMk/>
            <pc:sldMk cId="3816113041" sldId="2539"/>
            <ac:spMk id="51" creationId="{3F679388-8433-1582-94B2-6656BC3A80BB}"/>
          </ac:spMkLst>
        </pc:spChg>
        <pc:spChg chg="del">
          <ac:chgData name="Tony Bagnall" userId="55f10786-9a34-47e9-b12f-c4d7ff253fe8" providerId="ADAL" clId="{E1B50467-C7CA-4559-812F-2AAC86B474C3}" dt="2024-08-12T15:29:41.288" v="1209" actId="478"/>
          <ac:spMkLst>
            <pc:docMk/>
            <pc:sldMk cId="3816113041" sldId="2539"/>
            <ac:spMk id="53" creationId="{BC745ABA-DC69-D7B5-CB6D-6D138C064769}"/>
          </ac:spMkLst>
        </pc:spChg>
        <pc:spChg chg="del">
          <ac:chgData name="Tony Bagnall" userId="55f10786-9a34-47e9-b12f-c4d7ff253fe8" providerId="ADAL" clId="{E1B50467-C7CA-4559-812F-2AAC86B474C3}" dt="2024-08-12T15:29:41.288" v="1209" actId="478"/>
          <ac:spMkLst>
            <pc:docMk/>
            <pc:sldMk cId="3816113041" sldId="2539"/>
            <ac:spMk id="55" creationId="{9C7E5659-7925-387F-0888-696469BFBF5C}"/>
          </ac:spMkLst>
        </pc:spChg>
        <pc:spChg chg="del">
          <ac:chgData name="Tony Bagnall" userId="55f10786-9a34-47e9-b12f-c4d7ff253fe8" providerId="ADAL" clId="{E1B50467-C7CA-4559-812F-2AAC86B474C3}" dt="2024-08-12T15:29:41.288" v="1209" actId="478"/>
          <ac:spMkLst>
            <pc:docMk/>
            <pc:sldMk cId="3816113041" sldId="2539"/>
            <ac:spMk id="57" creationId="{1B3D7F67-6C8A-0F39-EE00-13E60BD8EF82}"/>
          </ac:spMkLst>
        </pc:spChg>
        <pc:spChg chg="del">
          <ac:chgData name="Tony Bagnall" userId="55f10786-9a34-47e9-b12f-c4d7ff253fe8" providerId="ADAL" clId="{E1B50467-C7CA-4559-812F-2AAC86B474C3}" dt="2024-08-12T15:29:41.288" v="1209" actId="478"/>
          <ac:spMkLst>
            <pc:docMk/>
            <pc:sldMk cId="3816113041" sldId="2539"/>
            <ac:spMk id="61" creationId="{A5D9A8CB-1D8E-4240-7030-F813E625E417}"/>
          </ac:spMkLst>
        </pc:spChg>
        <pc:picChg chg="mod">
          <ac:chgData name="Tony Bagnall" userId="55f10786-9a34-47e9-b12f-c4d7ff253fe8" providerId="ADAL" clId="{E1B50467-C7CA-4559-812F-2AAC86B474C3}" dt="2024-08-12T15:29:51.820" v="1211" actId="1076"/>
          <ac:picMkLst>
            <pc:docMk/>
            <pc:sldMk cId="3816113041" sldId="2539"/>
            <ac:picMk id="17" creationId="{85751EBF-8C3B-8BF6-0C54-8B2CE82132AD}"/>
          </ac:picMkLst>
        </pc:picChg>
        <pc:picChg chg="mod">
          <ac:chgData name="Tony Bagnall" userId="55f10786-9a34-47e9-b12f-c4d7ff253fe8" providerId="ADAL" clId="{E1B50467-C7CA-4559-812F-2AAC86B474C3}" dt="2024-08-12T15:30:40.319" v="1225" actId="1036"/>
          <ac:picMkLst>
            <pc:docMk/>
            <pc:sldMk cId="3816113041" sldId="2539"/>
            <ac:picMk id="20" creationId="{E14F113B-6A03-6159-F0C0-B4A30228A426}"/>
          </ac:picMkLst>
        </pc:picChg>
        <pc:picChg chg="mod">
          <ac:chgData name="Tony Bagnall" userId="55f10786-9a34-47e9-b12f-c4d7ff253fe8" providerId="ADAL" clId="{E1B50467-C7CA-4559-812F-2AAC86B474C3}" dt="2024-08-12T15:30:20.673" v="1218" actId="14100"/>
          <ac:picMkLst>
            <pc:docMk/>
            <pc:sldMk cId="3816113041" sldId="2539"/>
            <ac:picMk id="45" creationId="{7BE43F19-C54F-F27A-ECFB-87C2687568E3}"/>
          </ac:picMkLst>
        </pc:picChg>
        <pc:picChg chg="mod">
          <ac:chgData name="Tony Bagnall" userId="55f10786-9a34-47e9-b12f-c4d7ff253fe8" providerId="ADAL" clId="{E1B50467-C7CA-4559-812F-2AAC86B474C3}" dt="2024-08-12T15:30:16.966" v="1217" actId="14100"/>
          <ac:picMkLst>
            <pc:docMk/>
            <pc:sldMk cId="3816113041" sldId="2539"/>
            <ac:picMk id="46" creationId="{007CB589-3536-AC81-56CE-D106C72F5EDE}"/>
          </ac:picMkLst>
        </pc:picChg>
        <pc:picChg chg="mod">
          <ac:chgData name="Tony Bagnall" userId="55f10786-9a34-47e9-b12f-c4d7ff253fe8" providerId="ADAL" clId="{E1B50467-C7CA-4559-812F-2AAC86B474C3}" dt="2024-08-12T15:29:58.124" v="1212" actId="1076"/>
          <ac:picMkLst>
            <pc:docMk/>
            <pc:sldMk cId="3816113041" sldId="2539"/>
            <ac:picMk id="48" creationId="{B118B6B4-CC00-0184-5082-948CA7869ADC}"/>
          </ac:picMkLst>
        </pc:picChg>
        <pc:picChg chg="mod">
          <ac:chgData name="Tony Bagnall" userId="55f10786-9a34-47e9-b12f-c4d7ff253fe8" providerId="ADAL" clId="{E1B50467-C7CA-4559-812F-2AAC86B474C3}" dt="2024-08-12T15:30:30.360" v="1220" actId="1076"/>
          <ac:picMkLst>
            <pc:docMk/>
            <pc:sldMk cId="3816113041" sldId="2539"/>
            <ac:picMk id="58" creationId="{2CD56704-A8A5-01F2-3136-3B9CAC5A46E5}"/>
          </ac:picMkLst>
        </pc:picChg>
        <pc:picChg chg="del">
          <ac:chgData name="Tony Bagnall" userId="55f10786-9a34-47e9-b12f-c4d7ff253fe8" providerId="ADAL" clId="{E1B50467-C7CA-4559-812F-2AAC86B474C3}" dt="2024-08-12T15:29:41.288" v="1209" actId="478"/>
          <ac:picMkLst>
            <pc:docMk/>
            <pc:sldMk cId="3816113041" sldId="2539"/>
            <ac:picMk id="59" creationId="{B3042B03-B054-99DA-3687-7F150A5711D8}"/>
          </ac:picMkLst>
        </pc:picChg>
        <pc:picChg chg="del">
          <ac:chgData name="Tony Bagnall" userId="55f10786-9a34-47e9-b12f-c4d7ff253fe8" providerId="ADAL" clId="{E1B50467-C7CA-4559-812F-2AAC86B474C3}" dt="2024-08-12T15:29:41.288" v="1209" actId="478"/>
          <ac:picMkLst>
            <pc:docMk/>
            <pc:sldMk cId="3816113041" sldId="2539"/>
            <ac:picMk id="60" creationId="{73F8CD17-251F-8EBC-EF93-D4C65F3988CA}"/>
          </ac:picMkLst>
        </pc:picChg>
      </pc:sldChg>
      <pc:sldChg chg="addSp delSp modSp add mod">
        <pc:chgData name="Tony Bagnall" userId="55f10786-9a34-47e9-b12f-c4d7ff253fe8" providerId="ADAL" clId="{E1B50467-C7CA-4559-812F-2AAC86B474C3}" dt="2024-08-12T15:58:57.660" v="1548" actId="1076"/>
        <pc:sldMkLst>
          <pc:docMk/>
          <pc:sldMk cId="3857973298" sldId="2540"/>
        </pc:sldMkLst>
        <pc:spChg chg="mod">
          <ac:chgData name="Tony Bagnall" userId="55f10786-9a34-47e9-b12f-c4d7ff253fe8" providerId="ADAL" clId="{E1B50467-C7CA-4559-812F-2AAC86B474C3}" dt="2024-08-12T15:51:56.527" v="1452" actId="1076"/>
          <ac:spMkLst>
            <pc:docMk/>
            <pc:sldMk cId="3857973298" sldId="2540"/>
            <ac:spMk id="2" creationId="{C1D0E459-2535-5082-B64B-176F4F745EE9}"/>
          </ac:spMkLst>
        </pc:spChg>
        <pc:spChg chg="add mod">
          <ac:chgData name="Tony Bagnall" userId="55f10786-9a34-47e9-b12f-c4d7ff253fe8" providerId="ADAL" clId="{E1B50467-C7CA-4559-812F-2AAC86B474C3}" dt="2024-08-12T15:54:34.131" v="1466" actId="1076"/>
          <ac:spMkLst>
            <pc:docMk/>
            <pc:sldMk cId="3857973298" sldId="2540"/>
            <ac:spMk id="21" creationId="{BF3FF6B9-760A-AF0B-365C-8E267A2FB8EB}"/>
          </ac:spMkLst>
        </pc:spChg>
        <pc:spChg chg="add mod">
          <ac:chgData name="Tony Bagnall" userId="55f10786-9a34-47e9-b12f-c4d7ff253fe8" providerId="ADAL" clId="{E1B50467-C7CA-4559-812F-2AAC86B474C3}" dt="2024-08-12T15:52:18.529" v="1458" actId="1076"/>
          <ac:spMkLst>
            <pc:docMk/>
            <pc:sldMk cId="3857973298" sldId="2540"/>
            <ac:spMk id="23" creationId="{FE5ED05E-1238-FDFC-B099-E7364CC06108}"/>
          </ac:spMkLst>
        </pc:spChg>
        <pc:spChg chg="add mod">
          <ac:chgData name="Tony Bagnall" userId="55f10786-9a34-47e9-b12f-c4d7ff253fe8" providerId="ADAL" clId="{E1B50467-C7CA-4559-812F-2AAC86B474C3}" dt="2024-08-12T15:55:11.350" v="1546" actId="1076"/>
          <ac:spMkLst>
            <pc:docMk/>
            <pc:sldMk cId="3857973298" sldId="2540"/>
            <ac:spMk id="28" creationId="{1BF71977-C326-CF09-8D43-54706E8FC17E}"/>
          </ac:spMkLst>
        </pc:spChg>
        <pc:grpChg chg="del">
          <ac:chgData name="Tony Bagnall" userId="55f10786-9a34-47e9-b12f-c4d7ff253fe8" providerId="ADAL" clId="{E1B50467-C7CA-4559-812F-2AAC86B474C3}" dt="2024-08-12T15:47:04.678" v="1415" actId="478"/>
          <ac:grpSpMkLst>
            <pc:docMk/>
            <pc:sldMk cId="3857973298" sldId="2540"/>
            <ac:grpSpMk id="3" creationId="{8A34F361-364D-9A4F-579A-56C4DE264A1F}"/>
          </ac:grpSpMkLst>
        </pc:grpChg>
        <pc:picChg chg="del">
          <ac:chgData name="Tony Bagnall" userId="55f10786-9a34-47e9-b12f-c4d7ff253fe8" providerId="ADAL" clId="{E1B50467-C7CA-4559-812F-2AAC86B474C3}" dt="2024-08-12T15:47:04.678" v="1415" actId="478"/>
          <ac:picMkLst>
            <pc:docMk/>
            <pc:sldMk cId="3857973298" sldId="2540"/>
            <ac:picMk id="19" creationId="{BFF49FB7-70ED-1B6B-3972-D8332594EB7D}"/>
          </ac:picMkLst>
        </pc:picChg>
        <pc:picChg chg="add mod">
          <ac:chgData name="Tony Bagnall" userId="55f10786-9a34-47e9-b12f-c4d7ff253fe8" providerId="ADAL" clId="{E1B50467-C7CA-4559-812F-2AAC86B474C3}" dt="2024-08-12T15:52:36.427" v="1460" actId="1076"/>
          <ac:picMkLst>
            <pc:docMk/>
            <pc:sldMk cId="3857973298" sldId="2540"/>
            <ac:picMk id="25" creationId="{BEB608A9-EBE3-C6A3-3962-6A0B9D2AF63D}"/>
          </ac:picMkLst>
        </pc:picChg>
        <pc:picChg chg="add mod">
          <ac:chgData name="Tony Bagnall" userId="55f10786-9a34-47e9-b12f-c4d7ff253fe8" providerId="ADAL" clId="{E1B50467-C7CA-4559-812F-2AAC86B474C3}" dt="2024-08-12T15:54:17.967" v="1463" actId="1076"/>
          <ac:picMkLst>
            <pc:docMk/>
            <pc:sldMk cId="3857973298" sldId="2540"/>
            <ac:picMk id="27" creationId="{A91288A6-8784-39C5-31A8-E79DA47436F1}"/>
          </ac:picMkLst>
        </pc:picChg>
        <pc:picChg chg="add mod">
          <ac:chgData name="Tony Bagnall" userId="55f10786-9a34-47e9-b12f-c4d7ff253fe8" providerId="ADAL" clId="{E1B50467-C7CA-4559-812F-2AAC86B474C3}" dt="2024-08-12T15:58:57.660" v="1548" actId="1076"/>
          <ac:picMkLst>
            <pc:docMk/>
            <pc:sldMk cId="3857973298" sldId="2540"/>
            <ac:picMk id="30" creationId="{E723357A-945D-5E15-8DB4-8AA59922AF41}"/>
          </ac:picMkLst>
        </pc:picChg>
      </pc:sldChg>
      <pc:sldChg chg="addSp delSp modSp add mod modAnim">
        <pc:chgData name="Tony Bagnall" userId="55f10786-9a34-47e9-b12f-c4d7ff253fe8" providerId="ADAL" clId="{E1B50467-C7CA-4559-812F-2AAC86B474C3}" dt="2024-08-12T19:30:06.476" v="2402" actId="1076"/>
        <pc:sldMkLst>
          <pc:docMk/>
          <pc:sldMk cId="1608561078" sldId="2541"/>
        </pc:sldMkLst>
        <pc:spChg chg="mod">
          <ac:chgData name="Tony Bagnall" userId="55f10786-9a34-47e9-b12f-c4d7ff253fe8" providerId="ADAL" clId="{E1B50467-C7CA-4559-812F-2AAC86B474C3}" dt="2024-08-12T16:15:18.716" v="1744" actId="1076"/>
          <ac:spMkLst>
            <pc:docMk/>
            <pc:sldMk cId="1608561078" sldId="2541"/>
            <ac:spMk id="2" creationId="{C1D0E459-2535-5082-B64B-176F4F745EE9}"/>
          </ac:spMkLst>
        </pc:spChg>
        <pc:spChg chg="add del mod">
          <ac:chgData name="Tony Bagnall" userId="55f10786-9a34-47e9-b12f-c4d7ff253fe8" providerId="ADAL" clId="{E1B50467-C7CA-4559-812F-2AAC86B474C3}" dt="2024-08-12T16:15:15.191" v="1743" actId="478"/>
          <ac:spMkLst>
            <pc:docMk/>
            <pc:sldMk cId="1608561078" sldId="2541"/>
            <ac:spMk id="6" creationId="{B995B3E7-E0C0-2DF3-5A8C-B009CE715936}"/>
          </ac:spMkLst>
        </pc:spChg>
        <pc:spChg chg="add mod">
          <ac:chgData name="Tony Bagnall" userId="55f10786-9a34-47e9-b12f-c4d7ff253fe8" providerId="ADAL" clId="{E1B50467-C7CA-4559-812F-2AAC86B474C3}" dt="2024-08-12T19:06:44.548" v="2292" actId="255"/>
          <ac:spMkLst>
            <pc:docMk/>
            <pc:sldMk cId="1608561078" sldId="2541"/>
            <ac:spMk id="6" creationId="{FDFEC908-9CD7-725E-63F7-D8EFE4018F5D}"/>
          </ac:spMkLst>
        </pc:spChg>
        <pc:spChg chg="add mod">
          <ac:chgData name="Tony Bagnall" userId="55f10786-9a34-47e9-b12f-c4d7ff253fe8" providerId="ADAL" clId="{E1B50467-C7CA-4559-812F-2AAC86B474C3}" dt="2024-08-12T19:07:11.614" v="2300" actId="14100"/>
          <ac:spMkLst>
            <pc:docMk/>
            <pc:sldMk cId="1608561078" sldId="2541"/>
            <ac:spMk id="7" creationId="{29A3CCC5-06FF-C91C-5B4A-6956A9D46701}"/>
          </ac:spMkLst>
        </pc:spChg>
        <pc:spChg chg="add mod">
          <ac:chgData name="Tony Bagnall" userId="55f10786-9a34-47e9-b12f-c4d7ff253fe8" providerId="ADAL" clId="{E1B50467-C7CA-4559-812F-2AAC86B474C3}" dt="2024-08-12T19:07:20.596" v="2302" actId="692"/>
          <ac:spMkLst>
            <pc:docMk/>
            <pc:sldMk cId="1608561078" sldId="2541"/>
            <ac:spMk id="8" creationId="{4F5D0B59-17CF-4698-4C7A-C3FACC752711}"/>
          </ac:spMkLst>
        </pc:spChg>
        <pc:spChg chg="add mod">
          <ac:chgData name="Tony Bagnall" userId="55f10786-9a34-47e9-b12f-c4d7ff253fe8" providerId="ADAL" clId="{E1B50467-C7CA-4559-812F-2AAC86B474C3}" dt="2024-08-12T16:18:33.031" v="1775" actId="1076"/>
          <ac:spMkLst>
            <pc:docMk/>
            <pc:sldMk cId="1608561078" sldId="2541"/>
            <ac:spMk id="10" creationId="{91FDA17D-650F-FAAB-B9D3-1EF6266D05E9}"/>
          </ac:spMkLst>
        </pc:spChg>
        <pc:spChg chg="add mod">
          <ac:chgData name="Tony Bagnall" userId="55f10786-9a34-47e9-b12f-c4d7ff253fe8" providerId="ADAL" clId="{E1B50467-C7CA-4559-812F-2AAC86B474C3}" dt="2024-08-12T16:21:30.355" v="2080" actId="1076"/>
          <ac:spMkLst>
            <pc:docMk/>
            <pc:sldMk cId="1608561078" sldId="2541"/>
            <ac:spMk id="14" creationId="{7F2A2EBD-ED3C-2491-755F-8213015D55BF}"/>
          </ac:spMkLst>
        </pc:spChg>
        <pc:spChg chg="add mod">
          <ac:chgData name="Tony Bagnall" userId="55f10786-9a34-47e9-b12f-c4d7ff253fe8" providerId="ADAL" clId="{E1B50467-C7CA-4559-812F-2AAC86B474C3}" dt="2024-08-12T19:07:02.475" v="2297" actId="1076"/>
          <ac:spMkLst>
            <pc:docMk/>
            <pc:sldMk cId="1608561078" sldId="2541"/>
            <ac:spMk id="15" creationId="{4763B378-6AC7-B471-0773-CDB6FDC9DE60}"/>
          </ac:spMkLst>
        </pc:spChg>
        <pc:spChg chg="add mod">
          <ac:chgData name="Tony Bagnall" userId="55f10786-9a34-47e9-b12f-c4d7ff253fe8" providerId="ADAL" clId="{E1B50467-C7CA-4559-812F-2AAC86B474C3}" dt="2024-08-12T19:30:06.476" v="2402" actId="1076"/>
          <ac:spMkLst>
            <pc:docMk/>
            <pc:sldMk cId="1608561078" sldId="2541"/>
            <ac:spMk id="16" creationId="{D9EE4CB3-A20F-F3D1-F0B4-59661F4B5772}"/>
          </ac:spMkLst>
        </pc:spChg>
        <pc:spChg chg="add mod">
          <ac:chgData name="Tony Bagnall" userId="55f10786-9a34-47e9-b12f-c4d7ff253fe8" providerId="ADAL" clId="{E1B50467-C7CA-4559-812F-2AAC86B474C3}" dt="2024-08-12T16:23:18.879" v="2174" actId="1076"/>
          <ac:spMkLst>
            <pc:docMk/>
            <pc:sldMk cId="1608561078" sldId="2541"/>
            <ac:spMk id="18" creationId="{C816BCA0-1331-BE49-D4CD-19474A6552DA}"/>
          </ac:spMkLst>
        </pc:spChg>
        <pc:picChg chg="add mod">
          <ac:chgData name="Tony Bagnall" userId="55f10786-9a34-47e9-b12f-c4d7ff253fe8" providerId="ADAL" clId="{E1B50467-C7CA-4559-812F-2AAC86B474C3}" dt="2024-08-12T16:01:59.317" v="1575" actId="14100"/>
          <ac:picMkLst>
            <pc:docMk/>
            <pc:sldMk cId="1608561078" sldId="2541"/>
            <ac:picMk id="3" creationId="{47C2C4C0-2BBD-5A60-5456-E091E530A1CE}"/>
          </ac:picMkLst>
        </pc:picChg>
        <pc:picChg chg="add mod">
          <ac:chgData name="Tony Bagnall" userId="55f10786-9a34-47e9-b12f-c4d7ff253fe8" providerId="ADAL" clId="{E1B50467-C7CA-4559-812F-2AAC86B474C3}" dt="2024-08-12T16:23:26.224" v="2175" actId="1076"/>
          <ac:picMkLst>
            <pc:docMk/>
            <pc:sldMk cId="1608561078" sldId="2541"/>
            <ac:picMk id="5" creationId="{C82FF380-16FC-A4F8-1D5F-F9AA5E10137E}"/>
          </ac:picMkLst>
        </pc:picChg>
        <pc:picChg chg="add mod">
          <ac:chgData name="Tony Bagnall" userId="55f10786-9a34-47e9-b12f-c4d7ff253fe8" providerId="ADAL" clId="{E1B50467-C7CA-4559-812F-2AAC86B474C3}" dt="2024-08-12T16:15:07.269" v="1742" actId="1076"/>
          <ac:picMkLst>
            <pc:docMk/>
            <pc:sldMk cId="1608561078" sldId="2541"/>
            <ac:picMk id="12" creationId="{8317E9FA-E39A-CBD4-8EA8-7A7FADE428C8}"/>
          </ac:picMkLst>
        </pc:picChg>
      </pc:sldChg>
      <pc:sldChg chg="addSp delSp modSp add mod">
        <pc:chgData name="Tony Bagnall" userId="55f10786-9a34-47e9-b12f-c4d7ff253fe8" providerId="ADAL" clId="{E1B50467-C7CA-4559-812F-2AAC86B474C3}" dt="2024-08-16T12:07:14.890" v="3342"/>
        <pc:sldMkLst>
          <pc:docMk/>
          <pc:sldMk cId="2484758897" sldId="2542"/>
        </pc:sldMkLst>
        <pc:spChg chg="mod">
          <ac:chgData name="Tony Bagnall" userId="55f10786-9a34-47e9-b12f-c4d7ff253fe8" providerId="ADAL" clId="{E1B50467-C7CA-4559-812F-2AAC86B474C3}" dt="2024-08-16T08:12:14.371" v="2451" actId="20577"/>
          <ac:spMkLst>
            <pc:docMk/>
            <pc:sldMk cId="2484758897" sldId="2542"/>
            <ac:spMk id="2" creationId="{C1D0E459-2535-5082-B64B-176F4F745EE9}"/>
          </ac:spMkLst>
        </pc:spChg>
        <pc:spChg chg="add mod">
          <ac:chgData name="Tony Bagnall" userId="55f10786-9a34-47e9-b12f-c4d7ff253fe8" providerId="ADAL" clId="{E1B50467-C7CA-4559-812F-2AAC86B474C3}" dt="2024-08-16T08:12:41.814" v="2494" actId="20577"/>
          <ac:spMkLst>
            <pc:docMk/>
            <pc:sldMk cId="2484758897" sldId="2542"/>
            <ac:spMk id="3" creationId="{21BB95F2-E935-F052-EBB3-51B6D04AABB3}"/>
          </ac:spMkLst>
        </pc:spChg>
        <pc:spChg chg="add mod">
          <ac:chgData name="Tony Bagnall" userId="55f10786-9a34-47e9-b12f-c4d7ff253fe8" providerId="ADAL" clId="{E1B50467-C7CA-4559-812F-2AAC86B474C3}" dt="2024-08-16T11:10:09.057" v="2831" actId="1076"/>
          <ac:spMkLst>
            <pc:docMk/>
            <pc:sldMk cId="2484758897" sldId="2542"/>
            <ac:spMk id="5" creationId="{10BA7E1D-9767-FEC9-CA20-968012C03E16}"/>
          </ac:spMkLst>
        </pc:spChg>
        <pc:spChg chg="add mod">
          <ac:chgData name="Tony Bagnall" userId="55f10786-9a34-47e9-b12f-c4d7ff253fe8" providerId="ADAL" clId="{E1B50467-C7CA-4559-812F-2AAC86B474C3}" dt="2024-08-16T12:07:14.890" v="3342"/>
          <ac:spMkLst>
            <pc:docMk/>
            <pc:sldMk cId="2484758897" sldId="2542"/>
            <ac:spMk id="7" creationId="{0B9EED76-5632-C542-8997-29D261F032D3}"/>
          </ac:spMkLst>
        </pc:spChg>
        <pc:spChg chg="add del mod">
          <ac:chgData name="Tony Bagnall" userId="55f10786-9a34-47e9-b12f-c4d7ff253fe8" providerId="ADAL" clId="{E1B50467-C7CA-4559-812F-2AAC86B474C3}" dt="2024-08-16T11:56:01.205" v="2869" actId="21"/>
          <ac:spMkLst>
            <pc:docMk/>
            <pc:sldMk cId="2484758897" sldId="2542"/>
            <ac:spMk id="8" creationId="{21BB95F2-E935-F052-EBB3-51B6D04AABB3}"/>
          </ac:spMkLst>
        </pc:spChg>
        <pc:spChg chg="add del mod">
          <ac:chgData name="Tony Bagnall" userId="55f10786-9a34-47e9-b12f-c4d7ff253fe8" providerId="ADAL" clId="{E1B50467-C7CA-4559-812F-2AAC86B474C3}" dt="2024-08-16T11:56:01.205" v="2869" actId="21"/>
          <ac:spMkLst>
            <pc:docMk/>
            <pc:sldMk cId="2484758897" sldId="2542"/>
            <ac:spMk id="9" creationId="{10BA7E1D-9767-FEC9-CA20-968012C03E16}"/>
          </ac:spMkLst>
        </pc:spChg>
        <pc:spChg chg="add del mod">
          <ac:chgData name="Tony Bagnall" userId="55f10786-9a34-47e9-b12f-c4d7ff253fe8" providerId="ADAL" clId="{E1B50467-C7CA-4559-812F-2AAC86B474C3}" dt="2024-08-16T11:57:17.780" v="2880" actId="478"/>
          <ac:spMkLst>
            <pc:docMk/>
            <pc:sldMk cId="2484758897" sldId="2542"/>
            <ac:spMk id="10" creationId="{9B0AFA4A-445E-EEEC-6891-CEB3AC6AE355}"/>
          </ac:spMkLst>
        </pc:spChg>
        <pc:spChg chg="add mod">
          <ac:chgData name="Tony Bagnall" userId="55f10786-9a34-47e9-b12f-c4d7ff253fe8" providerId="ADAL" clId="{E1B50467-C7CA-4559-812F-2AAC86B474C3}" dt="2024-08-16T11:57:32.226" v="2882" actId="1076"/>
          <ac:spMkLst>
            <pc:docMk/>
            <pc:sldMk cId="2484758897" sldId="2542"/>
            <ac:spMk id="11" creationId="{F23EA5CA-9DB3-7B2D-D1ED-285027510CAC}"/>
          </ac:spMkLst>
        </pc:spChg>
        <pc:spChg chg="add del mod">
          <ac:chgData name="Tony Bagnall" userId="55f10786-9a34-47e9-b12f-c4d7ff253fe8" providerId="ADAL" clId="{E1B50467-C7CA-4559-812F-2AAC86B474C3}" dt="2024-08-16T12:00:50.342" v="3087" actId="21"/>
          <ac:spMkLst>
            <pc:docMk/>
            <pc:sldMk cId="2484758897" sldId="2542"/>
            <ac:spMk id="12" creationId="{0AD60DD8-C3AD-8AF3-8F8C-B7E8E89AE1FA}"/>
          </ac:spMkLst>
        </pc:spChg>
        <pc:spChg chg="del">
          <ac:chgData name="Tony Bagnall" userId="55f10786-9a34-47e9-b12f-c4d7ff253fe8" providerId="ADAL" clId="{E1B50467-C7CA-4559-812F-2AAC86B474C3}" dt="2024-08-16T08:12:20.400" v="2452" actId="478"/>
          <ac:spMkLst>
            <pc:docMk/>
            <pc:sldMk cId="2484758897" sldId="2542"/>
            <ac:spMk id="21" creationId="{BF3FF6B9-760A-AF0B-365C-8E267A2FB8EB}"/>
          </ac:spMkLst>
        </pc:spChg>
        <pc:spChg chg="del">
          <ac:chgData name="Tony Bagnall" userId="55f10786-9a34-47e9-b12f-c4d7ff253fe8" providerId="ADAL" clId="{E1B50467-C7CA-4559-812F-2AAC86B474C3}" dt="2024-08-16T08:12:23.743" v="2453" actId="478"/>
          <ac:spMkLst>
            <pc:docMk/>
            <pc:sldMk cId="2484758897" sldId="2542"/>
            <ac:spMk id="23" creationId="{FE5ED05E-1238-FDFC-B099-E7364CC06108}"/>
          </ac:spMkLst>
        </pc:spChg>
        <pc:spChg chg="del">
          <ac:chgData name="Tony Bagnall" userId="55f10786-9a34-47e9-b12f-c4d7ff253fe8" providerId="ADAL" clId="{E1B50467-C7CA-4559-812F-2AAC86B474C3}" dt="2024-08-16T08:12:23.743" v="2453" actId="478"/>
          <ac:spMkLst>
            <pc:docMk/>
            <pc:sldMk cId="2484758897" sldId="2542"/>
            <ac:spMk id="28" creationId="{1BF71977-C326-CF09-8D43-54706E8FC17E}"/>
          </ac:spMkLst>
        </pc:spChg>
        <pc:picChg chg="del">
          <ac:chgData name="Tony Bagnall" userId="55f10786-9a34-47e9-b12f-c4d7ff253fe8" providerId="ADAL" clId="{E1B50467-C7CA-4559-812F-2AAC86B474C3}" dt="2024-08-16T08:12:20.400" v="2452" actId="478"/>
          <ac:picMkLst>
            <pc:docMk/>
            <pc:sldMk cId="2484758897" sldId="2542"/>
            <ac:picMk id="27" creationId="{A91288A6-8784-39C5-31A8-E79DA47436F1}"/>
          </ac:picMkLst>
        </pc:picChg>
        <pc:picChg chg="del">
          <ac:chgData name="Tony Bagnall" userId="55f10786-9a34-47e9-b12f-c4d7ff253fe8" providerId="ADAL" clId="{E1B50467-C7CA-4559-812F-2AAC86B474C3}" dt="2024-08-16T08:12:20.400" v="2452" actId="478"/>
          <ac:picMkLst>
            <pc:docMk/>
            <pc:sldMk cId="2484758897" sldId="2542"/>
            <ac:picMk id="30" creationId="{E723357A-945D-5E15-8DB4-8AA59922AF41}"/>
          </ac:picMkLst>
        </pc:picChg>
      </pc:sldChg>
      <pc:sldChg chg="delSp modSp add del mod">
        <pc:chgData name="Tony Bagnall" userId="55f10786-9a34-47e9-b12f-c4d7ff253fe8" providerId="ADAL" clId="{E1B50467-C7CA-4559-812F-2AAC86B474C3}" dt="2024-08-16T11:57:37.125" v="2883" actId="47"/>
        <pc:sldMkLst>
          <pc:docMk/>
          <pc:sldMk cId="2365157201" sldId="2543"/>
        </pc:sldMkLst>
        <pc:spChg chg="mod">
          <ac:chgData name="Tony Bagnall" userId="55f10786-9a34-47e9-b12f-c4d7ff253fe8" providerId="ADAL" clId="{E1B50467-C7CA-4559-812F-2AAC86B474C3}" dt="2024-08-16T09:29:18.826" v="2681" actId="20577"/>
          <ac:spMkLst>
            <pc:docMk/>
            <pc:sldMk cId="2365157201" sldId="2543"/>
            <ac:spMk id="2" creationId="{C1D0E459-2535-5082-B64B-176F4F745EE9}"/>
          </ac:spMkLst>
        </pc:spChg>
        <pc:spChg chg="del mod">
          <ac:chgData name="Tony Bagnall" userId="55f10786-9a34-47e9-b12f-c4d7ff253fe8" providerId="ADAL" clId="{E1B50467-C7CA-4559-812F-2AAC86B474C3}" dt="2024-08-16T11:55:31.533" v="2836" actId="21"/>
          <ac:spMkLst>
            <pc:docMk/>
            <pc:sldMk cId="2365157201" sldId="2543"/>
            <ac:spMk id="3" creationId="{21BB95F2-E935-F052-EBB3-51B6D04AABB3}"/>
          </ac:spMkLst>
        </pc:spChg>
        <pc:spChg chg="del mod">
          <ac:chgData name="Tony Bagnall" userId="55f10786-9a34-47e9-b12f-c4d7ff253fe8" providerId="ADAL" clId="{E1B50467-C7CA-4559-812F-2AAC86B474C3}" dt="2024-08-16T11:55:31.533" v="2836" actId="21"/>
          <ac:spMkLst>
            <pc:docMk/>
            <pc:sldMk cId="2365157201" sldId="2543"/>
            <ac:spMk id="5" creationId="{10BA7E1D-9767-FEC9-CA20-968012C03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CC58-AEBA-4B81-AD4F-648E402612BD}" type="datetimeFigureOut">
              <a:rPr lang="en-GB" smtClean="0"/>
              <a:t>25/08/2024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1D47E-FF88-497B-9BF8-3250E5A8938A}" type="slidenum">
              <a:rPr lang="en-GB" smtClean="0"/>
              <a:t>‹#›</a:t>
            </a:fld>
            <a:endParaRPr lang="en-GB"/>
          </a:p>
        </p:txBody>
      </p:sp>
    </p:spTree>
    <p:extLst>
      <p:ext uri="{BB962C8B-B14F-4D97-AF65-F5344CB8AC3E}">
        <p14:creationId xmlns:p14="http://schemas.microsoft.com/office/powerpoint/2010/main" val="241287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1818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441073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46764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728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1313-77D0-4251-1F72-FFF048B5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DF5C4F-B417-3CF4-0F65-6DD39B28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E0276-40E5-9D15-DB39-B4F88017741C}"/>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5" name="Footer Placeholder 4">
            <a:extLst>
              <a:ext uri="{FF2B5EF4-FFF2-40B4-BE49-F238E27FC236}">
                <a16:creationId xmlns:a16="http://schemas.microsoft.com/office/drawing/2014/main" id="{0E375935-5038-7639-C238-9CEAC50054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E7A4C-FA80-F391-FC6B-4663E9181B4D}"/>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9898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DB5-FCE3-17BA-F7CE-D13C46917D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3680FB-D0F4-F26B-711D-42F59C6BD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C6DC7-8F29-6A51-9859-DC7C76D45F2B}"/>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5" name="Footer Placeholder 4">
            <a:extLst>
              <a:ext uri="{FF2B5EF4-FFF2-40B4-BE49-F238E27FC236}">
                <a16:creationId xmlns:a16="http://schemas.microsoft.com/office/drawing/2014/main" id="{D7BFF2FA-074B-1597-3EEC-66032368A2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27589A-3984-0EB6-BC69-61A027FA67B6}"/>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8601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202C-4898-4545-26A8-7CDE0F7AC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87BAAC-80B6-80D7-D224-9DACC27D2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B0D6F-799E-2DEE-115A-1A284EA0A604}"/>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5" name="Footer Placeholder 4">
            <a:extLst>
              <a:ext uri="{FF2B5EF4-FFF2-40B4-BE49-F238E27FC236}">
                <a16:creationId xmlns:a16="http://schemas.microsoft.com/office/drawing/2014/main" id="{7CA2CD2C-A6D0-A13E-8641-455F89BC38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84863-2AB5-031D-C601-F13D181B9D70}"/>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093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500064"/>
              </a:buClr>
              <a:buSzPts val="1800"/>
              <a:buChar char="●"/>
              <a:defRPr sz="18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0" name="Google Shape;20;p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27;p5"/>
          <p:cNvSpPr/>
          <p:nvPr userDrawn="1"/>
        </p:nvSpPr>
        <p:spPr>
          <a:xfrm>
            <a:off x="0" y="1"/>
            <a:ext cx="12192000" cy="1186249"/>
          </a:xfrm>
          <a:prstGeom prst="rect">
            <a:avLst/>
          </a:prstGeom>
          <a:solidFill>
            <a:srgbClr val="500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4"/>
          <p:cNvSpPr txBox="1">
            <a:spLocks noGrp="1"/>
          </p:cNvSpPr>
          <p:nvPr>
            <p:ph type="title"/>
          </p:nvPr>
        </p:nvSpPr>
        <p:spPr>
          <a:xfrm>
            <a:off x="415600" y="301685"/>
            <a:ext cx="11360800" cy="582879"/>
          </a:xfrm>
          <a:prstGeom prst="rect">
            <a:avLst/>
          </a:prstGeom>
        </p:spPr>
        <p:txBody>
          <a:bodyPr spcFirstLastPara="1" wrap="square" lIns="91425" tIns="91425" rIns="91425" bIns="91425" anchor="t" anchorCtr="0"/>
          <a:lstStyle>
            <a:lvl1pPr lvl="0" algn="l">
              <a:spcBef>
                <a:spcPts val="0"/>
              </a:spcBef>
              <a:spcAft>
                <a:spcPts val="0"/>
              </a:spcAft>
              <a:buSzPts val="2800"/>
              <a:buNone/>
              <a:defRPr sz="2800">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Google Shape;9;p1"/>
          <p:cNvSpPr/>
          <p:nvPr userDrawn="1"/>
        </p:nvSpPr>
        <p:spPr>
          <a:xfrm>
            <a:off x="0" y="1165243"/>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178781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4" name="Google Shape;9;p1"/>
          <p:cNvSpPr/>
          <p:nvPr userDrawn="1"/>
        </p:nvSpPr>
        <p:spPr>
          <a:xfrm>
            <a:off x="0" y="0"/>
            <a:ext cx="12192000" cy="6858000"/>
          </a:xfrm>
          <a:prstGeom prst="rect">
            <a:avLst/>
          </a:prstGeom>
          <a:solidFill>
            <a:srgbClr val="50006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bg1"/>
              </a:solidFill>
            </a:endParaRPr>
          </a:p>
        </p:txBody>
      </p:sp>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solidFill>
                  <a:schemeClr val="bg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9;p1"/>
          <p:cNvSpPr/>
          <p:nvPr userDrawn="1"/>
        </p:nvSpPr>
        <p:spPr>
          <a:xfrm>
            <a:off x="0" y="3700"/>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
        <p:nvSpPr>
          <p:cNvPr id="6" name="Google Shape;9;p1"/>
          <p:cNvSpPr/>
          <p:nvPr userDrawn="1"/>
        </p:nvSpPr>
        <p:spPr>
          <a:xfrm>
            <a:off x="0" y="6818492"/>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228075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C2C-B13A-AB30-1CB1-227D6E3D47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CB31BB-B497-C8A6-2054-8E0A5C12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6C6113-A5F2-8054-39EF-ACC168939086}"/>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5" name="Footer Placeholder 4">
            <a:extLst>
              <a:ext uri="{FF2B5EF4-FFF2-40B4-BE49-F238E27FC236}">
                <a16:creationId xmlns:a16="http://schemas.microsoft.com/office/drawing/2014/main" id="{6CCA838E-F093-3A48-8179-C73E78586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2F0172-FC4D-2390-FCC6-5B7F5F012B2B}"/>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8234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8E6-8ABD-B2DD-547B-6C79E1F98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190FA-12C7-FC44-8C22-A7E6B03CC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6F422-E501-8A03-D363-4CCAB043E8F9}"/>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5" name="Footer Placeholder 4">
            <a:extLst>
              <a:ext uri="{FF2B5EF4-FFF2-40B4-BE49-F238E27FC236}">
                <a16:creationId xmlns:a16="http://schemas.microsoft.com/office/drawing/2014/main" id="{96B38F58-8AB1-55D2-4F85-F81B91B5DF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AFB6F7-3F10-BCC5-369D-B1CE1FC16CEF}"/>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5954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015-92B8-9246-B128-2C3457B048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B7A03F-9C18-0FEC-E1C4-6F2D2943D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6E0D1E0-877E-B8FB-2ADC-326EF8600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A1F81F-CC2E-B603-10AF-64605047B63E}"/>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6" name="Footer Placeholder 5">
            <a:extLst>
              <a:ext uri="{FF2B5EF4-FFF2-40B4-BE49-F238E27FC236}">
                <a16:creationId xmlns:a16="http://schemas.microsoft.com/office/drawing/2014/main" id="{5E6948DB-D182-9A4C-FA59-E9B51A02A8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E7833-5E66-CBFB-8E0F-39E83E12D664}"/>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4897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BE6-8A66-ABBD-5323-00BB7D80A8D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E5801-B639-3F7F-F352-115E98329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55662-B746-EBA1-7ECC-E7180CBFC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B45D1-0653-05D0-A1C6-7902966B9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71FF-D185-1D1B-C1E7-B7731962B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265F47-7E59-3606-7D5B-C41333199AAF}"/>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8" name="Footer Placeholder 7">
            <a:extLst>
              <a:ext uri="{FF2B5EF4-FFF2-40B4-BE49-F238E27FC236}">
                <a16:creationId xmlns:a16="http://schemas.microsoft.com/office/drawing/2014/main" id="{F967C963-B9A0-1A76-6359-BC7B7A7D6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A9011F-F31C-A142-0CA8-3067B6423B85}"/>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419797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A35A-4718-246B-673B-C97F471683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4755D8-0F80-52C0-A9C3-512EC08BB6BF}"/>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4" name="Footer Placeholder 3">
            <a:extLst>
              <a:ext uri="{FF2B5EF4-FFF2-40B4-BE49-F238E27FC236}">
                <a16:creationId xmlns:a16="http://schemas.microsoft.com/office/drawing/2014/main" id="{39315CB6-8C1E-CFE9-31F2-B26BA43BD6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A266E43-B4A3-25B5-FD9C-81EDEA8EB2F9}"/>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7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CF68-45CB-9E32-46A2-15A7019D8195}"/>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3" name="Footer Placeholder 2">
            <a:extLst>
              <a:ext uri="{FF2B5EF4-FFF2-40B4-BE49-F238E27FC236}">
                <a16:creationId xmlns:a16="http://schemas.microsoft.com/office/drawing/2014/main" id="{B0B835DC-FF17-5413-E77B-FBCFE904F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0B2493-D382-8A5E-66E3-97E1565941C8}"/>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9500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7678-11A8-4B4E-9996-A0BA376C3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2A5FE3E-FF51-4A03-A3AC-8D490ED40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377CA8-4A63-2B38-39B0-AD5A4B7B4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B72B-523C-D39D-4BA2-7C1333D2DF0A}"/>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6" name="Footer Placeholder 5">
            <a:extLst>
              <a:ext uri="{FF2B5EF4-FFF2-40B4-BE49-F238E27FC236}">
                <a16:creationId xmlns:a16="http://schemas.microsoft.com/office/drawing/2014/main" id="{93F66730-F467-7560-46C4-A82C10B435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40CEA-F675-64CB-CC2D-C59CAFEB1D1E}"/>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83780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E73-EF7D-7A9F-7AB2-807396DF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E2E4B-94FB-FF66-C663-A014ACE44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763F1F-E26F-588C-6C3E-A82A6E3B6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774E1-5964-E0B8-0105-EFE4EA35629A}"/>
              </a:ext>
            </a:extLst>
          </p:cNvPr>
          <p:cNvSpPr>
            <a:spLocks noGrp="1"/>
          </p:cNvSpPr>
          <p:nvPr>
            <p:ph type="dt" sz="half" idx="10"/>
          </p:nvPr>
        </p:nvSpPr>
        <p:spPr/>
        <p:txBody>
          <a:bodyPr/>
          <a:lstStyle/>
          <a:p>
            <a:fld id="{EDEC158B-FB0A-43FC-87BA-79B801717EB2}" type="datetimeFigureOut">
              <a:rPr lang="en-AU" smtClean="0"/>
              <a:t>25/08/2024</a:t>
            </a:fld>
            <a:endParaRPr lang="en-AU"/>
          </a:p>
        </p:txBody>
      </p:sp>
      <p:sp>
        <p:nvSpPr>
          <p:cNvPr id="6" name="Footer Placeholder 5">
            <a:extLst>
              <a:ext uri="{FF2B5EF4-FFF2-40B4-BE49-F238E27FC236}">
                <a16:creationId xmlns:a16="http://schemas.microsoft.com/office/drawing/2014/main" id="{1D581C7E-4143-AE31-0005-BA5E6B5622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C56026-6B8D-E6AE-D17A-6BEDB3B9E6A2}"/>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1779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F53F-5C77-E1EF-D038-E7AFE1DFB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2A42C5-8FE6-DF40-FA3E-4AA52B79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87C547-EA32-966A-8BAC-D2E3043E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C158B-FB0A-43FC-87BA-79B801717EB2}" type="datetimeFigureOut">
              <a:rPr lang="en-AU" smtClean="0"/>
              <a:t>25/08/2024</a:t>
            </a:fld>
            <a:endParaRPr lang="en-AU"/>
          </a:p>
        </p:txBody>
      </p:sp>
      <p:sp>
        <p:nvSpPr>
          <p:cNvPr id="5" name="Footer Placeholder 4">
            <a:extLst>
              <a:ext uri="{FF2B5EF4-FFF2-40B4-BE49-F238E27FC236}">
                <a16:creationId xmlns:a16="http://schemas.microsoft.com/office/drawing/2014/main" id="{5876BBED-D2A6-FE57-AEF6-D98A4A90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C6F0033-4D1C-EF39-0376-32A27BECB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2BFF0-B1C6-4893-BD7B-736AD184A13D}" type="slidenum">
              <a:rPr lang="en-AU" smtClean="0"/>
              <a:t>‹#›</a:t>
            </a:fld>
            <a:endParaRPr lang="en-AU"/>
          </a:p>
        </p:txBody>
      </p:sp>
    </p:spTree>
    <p:extLst>
      <p:ext uri="{BB962C8B-B14F-4D97-AF65-F5344CB8AC3E}">
        <p14:creationId xmlns:p14="http://schemas.microsoft.com/office/powerpoint/2010/main" val="252985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aeon-tutorials.github.io/KDD-2024/"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9.png"/><Relationship Id="rId7" Type="http://schemas.openxmlformats.org/officeDocument/2006/relationships/image" Target="../media/image54.png"/><Relationship Id="rId12" Type="http://schemas.openxmlformats.org/officeDocument/2006/relationships/hyperlink" Target="https://aeon-tutorials.github.io/KDD-2024/code.html"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github.com/aeon-toolkit/aeon-tutorials/blob/main/KDD-2024/Notebooks/part1_introduction.ipynb" TargetMode="External"/><Relationship Id="rId5" Type="http://schemas.openxmlformats.org/officeDocument/2006/relationships/image" Target="../media/image53.png"/><Relationship Id="rId10" Type="http://schemas.openxmlformats.org/officeDocument/2006/relationships/hyperlink" Target="https://aeon-tutorials.github.io/KDD-2024/" TargetMode="External"/><Relationship Id="rId4" Type="http://schemas.openxmlformats.org/officeDocument/2006/relationships/image" Target="../media/image52.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0.png"/><Relationship Id="rId7" Type="http://schemas.openxmlformats.org/officeDocument/2006/relationships/image" Target="../media/image28.tiff"/><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4.xml"/><Relationship Id="rId16" Type="http://schemas.openxmlformats.org/officeDocument/2006/relationships/image" Target="../media/image37.pn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7.tiff"/><Relationship Id="rId11" Type="http://schemas.openxmlformats.org/officeDocument/2006/relationships/image" Target="../media/image32.png"/><Relationship Id="rId5" Type="http://schemas.openxmlformats.org/officeDocument/2006/relationships/image" Target="../media/image26.tiff"/><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3.png"/><Relationship Id="rId4" Type="http://schemas.openxmlformats.org/officeDocument/2006/relationships/image" Target="../media/image25.png"/><Relationship Id="rId9" Type="http://schemas.openxmlformats.org/officeDocument/2006/relationships/image" Target="../media/image30.tiff"/><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hyperlink" Target="https://www.wellthlab.ac.uk/" TargetMode="External"/><Relationship Id="rId5" Type="http://schemas.openxmlformats.org/officeDocument/2006/relationships/image" Target="../media/image45.png"/><Relationship Id="rId4" Type="http://schemas.openxmlformats.org/officeDocument/2006/relationships/hyperlink" Target="https://github.com/aeon-toolkit/aeon-neuro/blob/main/examples/data_loading.ipyn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eon-toolkit/aeon-tutorials/blob/main/KDD-2024/Notebooks/part1_Introduction.ipynb" TargetMode="External"/><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85357"/>
            <a:ext cx="11107885" cy="1760751"/>
          </a:xfrm>
        </p:spPr>
        <p:txBody>
          <a:bodyPr>
            <a:normAutofit fontScale="90000"/>
          </a:bodyPr>
          <a:lstStyle/>
          <a:p>
            <a:r>
              <a:rPr lang="en-US" dirty="0"/>
              <a:t>A Hands-on Introduction to Time Series Classification and Regression</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5" name="Picture 4">
            <a:extLst>
              <a:ext uri="{FF2B5EF4-FFF2-40B4-BE49-F238E27FC236}">
                <a16:creationId xmlns:a16="http://schemas.microsoft.com/office/drawing/2014/main" id="{1784E04B-44BA-2F3D-6734-D381F291F4BE}"/>
              </a:ext>
            </a:extLst>
          </p:cNvPr>
          <p:cNvPicPr>
            <a:picLocks noChangeAspect="1"/>
          </p:cNvPicPr>
          <p:nvPr/>
        </p:nvPicPr>
        <p:blipFill>
          <a:blip r:embed="rId2"/>
          <a:stretch>
            <a:fillRect/>
          </a:stretch>
        </p:blipFill>
        <p:spPr>
          <a:xfrm>
            <a:off x="7749513" y="3819594"/>
            <a:ext cx="2496126" cy="792786"/>
          </a:xfrm>
          <a:prstGeom prst="rect">
            <a:avLst/>
          </a:prstGeom>
        </p:spPr>
      </p:pic>
      <p:pic>
        <p:nvPicPr>
          <p:cNvPr id="7" name="Picture 6">
            <a:extLst>
              <a:ext uri="{FF2B5EF4-FFF2-40B4-BE49-F238E27FC236}">
                <a16:creationId xmlns:a16="http://schemas.microsoft.com/office/drawing/2014/main" id="{BCF4FCB4-66F7-07B4-BDEA-5C3F23260182}"/>
              </a:ext>
            </a:extLst>
          </p:cNvPr>
          <p:cNvPicPr>
            <a:picLocks noChangeAspect="1"/>
          </p:cNvPicPr>
          <p:nvPr/>
        </p:nvPicPr>
        <p:blipFill>
          <a:blip r:embed="rId3"/>
          <a:stretch>
            <a:fillRect/>
          </a:stretch>
        </p:blipFill>
        <p:spPr>
          <a:xfrm>
            <a:off x="4496768" y="2151696"/>
            <a:ext cx="2221675" cy="813259"/>
          </a:xfrm>
          <a:prstGeom prst="rect">
            <a:avLst/>
          </a:prstGeom>
        </p:spPr>
      </p:pic>
      <p:pic>
        <p:nvPicPr>
          <p:cNvPr id="11" name="Picture 10">
            <a:extLst>
              <a:ext uri="{FF2B5EF4-FFF2-40B4-BE49-F238E27FC236}">
                <a16:creationId xmlns:a16="http://schemas.microsoft.com/office/drawing/2014/main" id="{F62AD512-5ED0-45D3-43D2-20172CED8A15}"/>
              </a:ext>
            </a:extLst>
          </p:cNvPr>
          <p:cNvPicPr>
            <a:picLocks noChangeAspect="1"/>
          </p:cNvPicPr>
          <p:nvPr/>
        </p:nvPicPr>
        <p:blipFill>
          <a:blip r:embed="rId4"/>
          <a:stretch>
            <a:fillRect/>
          </a:stretch>
        </p:blipFill>
        <p:spPr>
          <a:xfrm>
            <a:off x="1712703" y="3911391"/>
            <a:ext cx="2488156" cy="700989"/>
          </a:xfrm>
          <a:prstGeom prst="rect">
            <a:avLst/>
          </a:prstGeom>
        </p:spPr>
      </p:pic>
      <p:sp>
        <p:nvSpPr>
          <p:cNvPr id="14" name="TextBox 13">
            <a:extLst>
              <a:ext uri="{FF2B5EF4-FFF2-40B4-BE49-F238E27FC236}">
                <a16:creationId xmlns:a16="http://schemas.microsoft.com/office/drawing/2014/main" id="{73F2BCC6-47FB-1CF3-912B-A2D6F16C3A51}"/>
              </a:ext>
            </a:extLst>
          </p:cNvPr>
          <p:cNvSpPr txBox="1"/>
          <p:nvPr/>
        </p:nvSpPr>
        <p:spPr>
          <a:xfrm>
            <a:off x="2810735" y="5959883"/>
            <a:ext cx="2083268" cy="369332"/>
          </a:xfrm>
          <a:prstGeom prst="rect">
            <a:avLst/>
          </a:prstGeom>
          <a:noFill/>
        </p:spPr>
        <p:txBody>
          <a:bodyPr wrap="square">
            <a:spAutoFit/>
          </a:bodyPr>
          <a:lstStyle/>
          <a:p>
            <a:r>
              <a:rPr lang="en-AU" dirty="0"/>
              <a:t>David Guijo Rubio</a:t>
            </a:r>
            <a:endParaRPr lang="en-GB" dirty="0"/>
          </a:p>
        </p:txBody>
      </p:sp>
      <p:sp>
        <p:nvSpPr>
          <p:cNvPr id="15" name="TextBox 14">
            <a:extLst>
              <a:ext uri="{FF2B5EF4-FFF2-40B4-BE49-F238E27FC236}">
                <a16:creationId xmlns:a16="http://schemas.microsoft.com/office/drawing/2014/main" id="{FBC28AC4-3916-6445-E443-14C2671739AE}"/>
              </a:ext>
            </a:extLst>
          </p:cNvPr>
          <p:cNvSpPr txBox="1"/>
          <p:nvPr/>
        </p:nvSpPr>
        <p:spPr>
          <a:xfrm>
            <a:off x="7965468" y="4427714"/>
            <a:ext cx="2648529" cy="369332"/>
          </a:xfrm>
          <a:prstGeom prst="rect">
            <a:avLst/>
          </a:prstGeom>
          <a:noFill/>
        </p:spPr>
        <p:txBody>
          <a:bodyPr wrap="square">
            <a:spAutoFit/>
          </a:bodyPr>
          <a:lstStyle/>
          <a:p>
            <a:r>
              <a:rPr lang="en-AU" dirty="0"/>
              <a:t>Matthew Middlehurst</a:t>
            </a:r>
            <a:endParaRPr lang="en-GB" dirty="0"/>
          </a:p>
        </p:txBody>
      </p:sp>
      <p:sp>
        <p:nvSpPr>
          <p:cNvPr id="18" name="TextBox 17">
            <a:extLst>
              <a:ext uri="{FF2B5EF4-FFF2-40B4-BE49-F238E27FC236}">
                <a16:creationId xmlns:a16="http://schemas.microsoft.com/office/drawing/2014/main" id="{4F42B2A0-3C45-27FC-6761-F84314CE7264}"/>
              </a:ext>
            </a:extLst>
          </p:cNvPr>
          <p:cNvSpPr txBox="1"/>
          <p:nvPr/>
        </p:nvSpPr>
        <p:spPr>
          <a:xfrm>
            <a:off x="2131891" y="3659711"/>
            <a:ext cx="2177982" cy="369332"/>
          </a:xfrm>
          <a:prstGeom prst="rect">
            <a:avLst/>
          </a:prstGeom>
          <a:noFill/>
        </p:spPr>
        <p:txBody>
          <a:bodyPr wrap="square">
            <a:spAutoFit/>
          </a:bodyPr>
          <a:lstStyle/>
          <a:p>
            <a:r>
              <a:rPr lang="en-AU" dirty="0"/>
              <a:t>Germain Forestier</a:t>
            </a:r>
            <a:endParaRPr lang="en-GB" dirty="0"/>
          </a:p>
        </p:txBody>
      </p:sp>
      <p:sp>
        <p:nvSpPr>
          <p:cNvPr id="19" name="TextBox 18">
            <a:extLst>
              <a:ext uri="{FF2B5EF4-FFF2-40B4-BE49-F238E27FC236}">
                <a16:creationId xmlns:a16="http://schemas.microsoft.com/office/drawing/2014/main" id="{BB205787-0271-4002-F2EC-BE04CE30244E}"/>
              </a:ext>
            </a:extLst>
          </p:cNvPr>
          <p:cNvSpPr txBox="1"/>
          <p:nvPr/>
        </p:nvSpPr>
        <p:spPr>
          <a:xfrm>
            <a:off x="2206325" y="4450156"/>
            <a:ext cx="2083267" cy="369332"/>
          </a:xfrm>
          <a:prstGeom prst="rect">
            <a:avLst/>
          </a:prstGeom>
          <a:noFill/>
        </p:spPr>
        <p:txBody>
          <a:bodyPr wrap="square">
            <a:spAutoFit/>
          </a:bodyPr>
          <a:lstStyle/>
          <a:p>
            <a:r>
              <a:rPr lang="en-AU" dirty="0"/>
              <a:t>Ali Ismail-Fawaz</a:t>
            </a:r>
            <a:endParaRPr lang="en-GB" dirty="0"/>
          </a:p>
        </p:txBody>
      </p:sp>
      <p:pic>
        <p:nvPicPr>
          <p:cNvPr id="22" name="Picture 21">
            <a:extLst>
              <a:ext uri="{FF2B5EF4-FFF2-40B4-BE49-F238E27FC236}">
                <a16:creationId xmlns:a16="http://schemas.microsoft.com/office/drawing/2014/main" id="{FF85F8BD-EECA-3CEC-F9EC-C2ECC967BC6A}"/>
              </a:ext>
            </a:extLst>
          </p:cNvPr>
          <p:cNvPicPr>
            <a:picLocks noChangeAspect="1"/>
          </p:cNvPicPr>
          <p:nvPr/>
        </p:nvPicPr>
        <p:blipFill>
          <a:blip r:embed="rId5"/>
          <a:stretch>
            <a:fillRect/>
          </a:stretch>
        </p:blipFill>
        <p:spPr>
          <a:xfrm>
            <a:off x="3170855" y="4993280"/>
            <a:ext cx="1236265" cy="879835"/>
          </a:xfrm>
          <a:prstGeom prst="rect">
            <a:avLst/>
          </a:prstGeom>
        </p:spPr>
      </p:pic>
      <p:pic>
        <p:nvPicPr>
          <p:cNvPr id="24" name="Picture 23">
            <a:extLst>
              <a:ext uri="{FF2B5EF4-FFF2-40B4-BE49-F238E27FC236}">
                <a16:creationId xmlns:a16="http://schemas.microsoft.com/office/drawing/2014/main" id="{68D6C686-D6E6-EBBF-071A-66DBB75E689D}"/>
              </a:ext>
            </a:extLst>
          </p:cNvPr>
          <p:cNvPicPr>
            <a:picLocks noChangeAspect="1"/>
          </p:cNvPicPr>
          <p:nvPr/>
        </p:nvPicPr>
        <p:blipFill>
          <a:blip r:embed="rId6"/>
          <a:stretch>
            <a:fillRect/>
          </a:stretch>
        </p:blipFill>
        <p:spPr>
          <a:xfrm>
            <a:off x="6782013" y="3834768"/>
            <a:ext cx="827405" cy="868482"/>
          </a:xfrm>
          <a:prstGeom prst="rect">
            <a:avLst/>
          </a:prstGeom>
        </p:spPr>
      </p:pic>
      <p:pic>
        <p:nvPicPr>
          <p:cNvPr id="25" name="Picture 24">
            <a:extLst>
              <a:ext uri="{FF2B5EF4-FFF2-40B4-BE49-F238E27FC236}">
                <a16:creationId xmlns:a16="http://schemas.microsoft.com/office/drawing/2014/main" id="{70B3B87D-35D3-E989-2479-B6ACD12666CB}"/>
              </a:ext>
            </a:extLst>
          </p:cNvPr>
          <p:cNvPicPr>
            <a:picLocks noChangeAspect="1"/>
          </p:cNvPicPr>
          <p:nvPr/>
        </p:nvPicPr>
        <p:blipFill>
          <a:blip r:embed="rId7"/>
          <a:stretch>
            <a:fillRect/>
          </a:stretch>
        </p:blipFill>
        <p:spPr>
          <a:xfrm>
            <a:off x="6782013" y="2014093"/>
            <a:ext cx="903930" cy="868482"/>
          </a:xfrm>
          <a:prstGeom prst="rect">
            <a:avLst/>
          </a:prstGeom>
        </p:spPr>
      </p:pic>
      <p:sp>
        <p:nvSpPr>
          <p:cNvPr id="26" name="TextBox 25">
            <a:extLst>
              <a:ext uri="{FF2B5EF4-FFF2-40B4-BE49-F238E27FC236}">
                <a16:creationId xmlns:a16="http://schemas.microsoft.com/office/drawing/2014/main" id="{9AB47764-1C50-423C-3869-3BFA1A4EE58C}"/>
              </a:ext>
            </a:extLst>
          </p:cNvPr>
          <p:cNvSpPr txBox="1"/>
          <p:nvPr/>
        </p:nvSpPr>
        <p:spPr>
          <a:xfrm>
            <a:off x="5126383" y="1855550"/>
            <a:ext cx="1911812" cy="369332"/>
          </a:xfrm>
          <a:prstGeom prst="rect">
            <a:avLst/>
          </a:prstGeom>
          <a:noFill/>
        </p:spPr>
        <p:txBody>
          <a:bodyPr wrap="square">
            <a:spAutoFit/>
          </a:bodyPr>
          <a:lstStyle/>
          <a:p>
            <a:r>
              <a:rPr lang="en-AU" dirty="0"/>
              <a:t>Geoff Webb</a:t>
            </a:r>
            <a:endParaRPr lang="en-GB" dirty="0"/>
          </a:p>
        </p:txBody>
      </p:sp>
      <p:pic>
        <p:nvPicPr>
          <p:cNvPr id="28" name="Picture 27">
            <a:extLst>
              <a:ext uri="{FF2B5EF4-FFF2-40B4-BE49-F238E27FC236}">
                <a16:creationId xmlns:a16="http://schemas.microsoft.com/office/drawing/2014/main" id="{5AD284E2-0227-0BF6-D1F6-4D84118038C5}"/>
              </a:ext>
            </a:extLst>
          </p:cNvPr>
          <p:cNvPicPr>
            <a:picLocks noChangeAspect="1"/>
          </p:cNvPicPr>
          <p:nvPr/>
        </p:nvPicPr>
        <p:blipFill>
          <a:blip r:embed="rId8"/>
          <a:stretch>
            <a:fillRect/>
          </a:stretch>
        </p:blipFill>
        <p:spPr>
          <a:xfrm>
            <a:off x="10385734" y="3888013"/>
            <a:ext cx="903930" cy="761991"/>
          </a:xfrm>
          <a:prstGeom prst="rect">
            <a:avLst/>
          </a:prstGeom>
        </p:spPr>
      </p:pic>
      <p:sp>
        <p:nvSpPr>
          <p:cNvPr id="29" name="TextBox 28">
            <a:extLst>
              <a:ext uri="{FF2B5EF4-FFF2-40B4-BE49-F238E27FC236}">
                <a16:creationId xmlns:a16="http://schemas.microsoft.com/office/drawing/2014/main" id="{C51134A1-43CC-F45B-2D71-25926C662851}"/>
              </a:ext>
            </a:extLst>
          </p:cNvPr>
          <p:cNvSpPr txBox="1"/>
          <p:nvPr/>
        </p:nvSpPr>
        <p:spPr>
          <a:xfrm>
            <a:off x="8333827" y="3613995"/>
            <a:ext cx="1911812" cy="369332"/>
          </a:xfrm>
          <a:prstGeom prst="rect">
            <a:avLst/>
          </a:prstGeom>
          <a:noFill/>
        </p:spPr>
        <p:txBody>
          <a:bodyPr wrap="square">
            <a:spAutoFit/>
          </a:bodyPr>
          <a:lstStyle/>
          <a:p>
            <a:r>
              <a:rPr lang="en-AU" dirty="0"/>
              <a:t>Tony Bagnall</a:t>
            </a:r>
            <a:endParaRPr lang="en-GB" dirty="0"/>
          </a:p>
        </p:txBody>
      </p:sp>
      <p:sp>
        <p:nvSpPr>
          <p:cNvPr id="30" name="TextBox 29">
            <a:extLst>
              <a:ext uri="{FF2B5EF4-FFF2-40B4-BE49-F238E27FC236}">
                <a16:creationId xmlns:a16="http://schemas.microsoft.com/office/drawing/2014/main" id="{1E1393CB-E512-BE51-F618-94C459CD99D3}"/>
              </a:ext>
            </a:extLst>
          </p:cNvPr>
          <p:cNvSpPr txBox="1"/>
          <p:nvPr/>
        </p:nvSpPr>
        <p:spPr>
          <a:xfrm>
            <a:off x="4526397" y="2956167"/>
            <a:ext cx="1426551" cy="646331"/>
          </a:xfrm>
          <a:prstGeom prst="rect">
            <a:avLst/>
          </a:prstGeom>
          <a:noFill/>
        </p:spPr>
        <p:txBody>
          <a:bodyPr wrap="square">
            <a:spAutoFit/>
          </a:bodyPr>
          <a:lstStyle/>
          <a:p>
            <a:r>
              <a:rPr lang="en-AU" dirty="0"/>
              <a:t>Angus Dempster</a:t>
            </a:r>
            <a:endParaRPr lang="en-GB" dirty="0"/>
          </a:p>
        </p:txBody>
      </p:sp>
      <p:sp>
        <p:nvSpPr>
          <p:cNvPr id="31" name="TextBox 30">
            <a:extLst>
              <a:ext uri="{FF2B5EF4-FFF2-40B4-BE49-F238E27FC236}">
                <a16:creationId xmlns:a16="http://schemas.microsoft.com/office/drawing/2014/main" id="{477346CA-0C2D-EBD1-2F08-A9744A61146C}"/>
              </a:ext>
            </a:extLst>
          </p:cNvPr>
          <p:cNvSpPr txBox="1"/>
          <p:nvPr/>
        </p:nvSpPr>
        <p:spPr>
          <a:xfrm>
            <a:off x="6053473" y="2947397"/>
            <a:ext cx="1426551" cy="646331"/>
          </a:xfrm>
          <a:prstGeom prst="rect">
            <a:avLst/>
          </a:prstGeom>
          <a:noFill/>
        </p:spPr>
        <p:txBody>
          <a:bodyPr wrap="square">
            <a:spAutoFit/>
          </a:bodyPr>
          <a:lstStyle/>
          <a:p>
            <a:r>
              <a:rPr lang="en-AU" dirty="0"/>
              <a:t>Chang Wei Tan</a:t>
            </a:r>
            <a:endParaRPr lang="en-GB" dirty="0"/>
          </a:p>
        </p:txBody>
      </p:sp>
      <p:pic>
        <p:nvPicPr>
          <p:cNvPr id="32" name="Picture 31">
            <a:extLst>
              <a:ext uri="{FF2B5EF4-FFF2-40B4-BE49-F238E27FC236}">
                <a16:creationId xmlns:a16="http://schemas.microsoft.com/office/drawing/2014/main" id="{951A5CB3-B5CD-B5F1-9FD1-88FC77B04A6A}"/>
              </a:ext>
            </a:extLst>
          </p:cNvPr>
          <p:cNvPicPr>
            <a:picLocks noChangeAspect="1"/>
          </p:cNvPicPr>
          <p:nvPr/>
        </p:nvPicPr>
        <p:blipFill>
          <a:blip r:embed="rId9"/>
          <a:stretch>
            <a:fillRect/>
          </a:stretch>
        </p:blipFill>
        <p:spPr>
          <a:xfrm>
            <a:off x="902336" y="3754986"/>
            <a:ext cx="752801" cy="879836"/>
          </a:xfrm>
          <a:prstGeom prst="rect">
            <a:avLst/>
          </a:prstGeom>
        </p:spPr>
      </p:pic>
      <p:pic>
        <p:nvPicPr>
          <p:cNvPr id="33" name="Picture 32">
            <a:extLst>
              <a:ext uri="{FF2B5EF4-FFF2-40B4-BE49-F238E27FC236}">
                <a16:creationId xmlns:a16="http://schemas.microsoft.com/office/drawing/2014/main" id="{5C1EC5ED-F869-8236-83E0-18A5227AA3B7}"/>
              </a:ext>
            </a:extLst>
          </p:cNvPr>
          <p:cNvPicPr>
            <a:picLocks noChangeAspect="1"/>
          </p:cNvPicPr>
          <p:nvPr/>
        </p:nvPicPr>
        <p:blipFill>
          <a:blip r:embed="rId10"/>
          <a:stretch>
            <a:fillRect/>
          </a:stretch>
        </p:blipFill>
        <p:spPr>
          <a:xfrm>
            <a:off x="4289792" y="3818318"/>
            <a:ext cx="912545" cy="922760"/>
          </a:xfrm>
          <a:prstGeom prst="rect">
            <a:avLst/>
          </a:prstGeom>
        </p:spPr>
      </p:pic>
      <p:pic>
        <p:nvPicPr>
          <p:cNvPr id="35" name="Picture 34">
            <a:extLst>
              <a:ext uri="{FF2B5EF4-FFF2-40B4-BE49-F238E27FC236}">
                <a16:creationId xmlns:a16="http://schemas.microsoft.com/office/drawing/2014/main" id="{367B0233-F696-F9D2-E00E-54C85C5FB618}"/>
              </a:ext>
            </a:extLst>
          </p:cNvPr>
          <p:cNvPicPr>
            <a:picLocks noChangeAspect="1"/>
          </p:cNvPicPr>
          <p:nvPr/>
        </p:nvPicPr>
        <p:blipFill>
          <a:blip r:embed="rId11"/>
          <a:stretch>
            <a:fillRect/>
          </a:stretch>
        </p:blipFill>
        <p:spPr>
          <a:xfrm>
            <a:off x="6391032" y="5126779"/>
            <a:ext cx="2177983" cy="642354"/>
          </a:xfrm>
          <a:prstGeom prst="rect">
            <a:avLst/>
          </a:prstGeom>
        </p:spPr>
      </p:pic>
      <p:sp>
        <p:nvSpPr>
          <p:cNvPr id="37" name="TextBox 36">
            <a:extLst>
              <a:ext uri="{FF2B5EF4-FFF2-40B4-BE49-F238E27FC236}">
                <a16:creationId xmlns:a16="http://schemas.microsoft.com/office/drawing/2014/main" id="{96888FC4-6AE5-99C2-BE8C-467AC77E9281}"/>
              </a:ext>
            </a:extLst>
          </p:cNvPr>
          <p:cNvSpPr txBox="1"/>
          <p:nvPr/>
        </p:nvSpPr>
        <p:spPr>
          <a:xfrm>
            <a:off x="6450249" y="5921419"/>
            <a:ext cx="2059547" cy="369332"/>
          </a:xfrm>
          <a:prstGeom prst="rect">
            <a:avLst/>
          </a:prstGeom>
          <a:noFill/>
        </p:spPr>
        <p:txBody>
          <a:bodyPr wrap="square">
            <a:spAutoFit/>
          </a:bodyPr>
          <a:lstStyle/>
          <a:p>
            <a:r>
              <a:rPr lang="en-GB" b="0" i="0" dirty="0">
                <a:solidFill>
                  <a:srgbClr val="1F2328"/>
                </a:solidFill>
                <a:effectLst/>
                <a:highlight>
                  <a:srgbClr val="FFFFFF"/>
                </a:highlight>
                <a:latin typeface="-apple-system"/>
              </a:rPr>
              <a:t> Antoine Guillaume </a:t>
            </a:r>
            <a:endParaRPr lang="en-GB" dirty="0"/>
          </a:p>
        </p:txBody>
      </p:sp>
      <p:sp>
        <p:nvSpPr>
          <p:cNvPr id="3" name="TextBox 2">
            <a:extLst>
              <a:ext uri="{FF2B5EF4-FFF2-40B4-BE49-F238E27FC236}">
                <a16:creationId xmlns:a16="http://schemas.microsoft.com/office/drawing/2014/main" id="{412879DB-681D-5D62-E5B2-87B78D6E45F6}"/>
              </a:ext>
            </a:extLst>
          </p:cNvPr>
          <p:cNvSpPr txBox="1"/>
          <p:nvPr/>
        </p:nvSpPr>
        <p:spPr>
          <a:xfrm>
            <a:off x="3333497" y="6373457"/>
            <a:ext cx="6912142" cy="369332"/>
          </a:xfrm>
          <a:prstGeom prst="rect">
            <a:avLst/>
          </a:prstGeom>
          <a:noFill/>
        </p:spPr>
        <p:txBody>
          <a:bodyPr wrap="square">
            <a:spAutoFit/>
          </a:bodyPr>
          <a:lstStyle/>
          <a:p>
            <a:r>
              <a:rPr lang="en-GB" dirty="0">
                <a:hlinkClick r:id="rId12"/>
              </a:rPr>
              <a:t>https://aeon-tutorials.github.io/KDD-2024/</a:t>
            </a:r>
            <a:endParaRPr lang="en-GB" dirty="0"/>
          </a:p>
        </p:txBody>
      </p:sp>
    </p:spTree>
    <p:extLst>
      <p:ext uri="{BB962C8B-B14F-4D97-AF65-F5344CB8AC3E}">
        <p14:creationId xmlns:p14="http://schemas.microsoft.com/office/powerpoint/2010/main" val="13307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Taxonomy of Algorithms</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7" name="Picture 6">
            <a:extLst>
              <a:ext uri="{FF2B5EF4-FFF2-40B4-BE49-F238E27FC236}">
                <a16:creationId xmlns:a16="http://schemas.microsoft.com/office/drawing/2014/main" id="{A33CED34-6EA7-8B8E-EBAE-39EC895E1B19}"/>
              </a:ext>
            </a:extLst>
          </p:cNvPr>
          <p:cNvPicPr>
            <a:picLocks noChangeAspect="1"/>
          </p:cNvPicPr>
          <p:nvPr/>
        </p:nvPicPr>
        <p:blipFill>
          <a:blip r:embed="rId2"/>
          <a:stretch>
            <a:fillRect/>
          </a:stretch>
        </p:blipFill>
        <p:spPr>
          <a:xfrm>
            <a:off x="60452" y="1161732"/>
            <a:ext cx="11734384" cy="5508449"/>
          </a:xfrm>
          <a:prstGeom prst="rect">
            <a:avLst/>
          </a:prstGeom>
        </p:spPr>
      </p:pic>
    </p:spTree>
    <p:extLst>
      <p:ext uri="{BB962C8B-B14F-4D97-AF65-F5344CB8AC3E}">
        <p14:creationId xmlns:p14="http://schemas.microsoft.com/office/powerpoint/2010/main" val="118712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960217" y="90263"/>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6" name="TextBox 5">
            <a:extLst>
              <a:ext uri="{FF2B5EF4-FFF2-40B4-BE49-F238E27FC236}">
                <a16:creationId xmlns:a16="http://schemas.microsoft.com/office/drawing/2014/main" id="{DD91C24A-136B-FA18-BCAB-1A33044BA034}"/>
              </a:ext>
            </a:extLst>
          </p:cNvPr>
          <p:cNvSpPr txBox="1"/>
          <p:nvPr/>
        </p:nvSpPr>
        <p:spPr>
          <a:xfrm>
            <a:off x="4975352" y="2116718"/>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Distance measures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16" name="TextBox 15">
            <a:extLst>
              <a:ext uri="{FF2B5EF4-FFF2-40B4-BE49-F238E27FC236}">
                <a16:creationId xmlns:a16="http://schemas.microsoft.com/office/drawing/2014/main" id="{790AB4F7-4E1F-1685-9F0A-E7519466F33C}"/>
              </a:ext>
            </a:extLst>
          </p:cNvPr>
          <p:cNvSpPr txBox="1"/>
          <p:nvPr/>
        </p:nvSpPr>
        <p:spPr>
          <a:xfrm>
            <a:off x="4975352" y="2502489"/>
            <a:ext cx="2864379"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Convolutional kernels </a:t>
            </a:r>
            <a:endParaRPr lang="en-GB" dirty="0"/>
          </a:p>
        </p:txBody>
      </p:sp>
      <p:pic>
        <p:nvPicPr>
          <p:cNvPr id="17" name="Picture 16">
            <a:extLst>
              <a:ext uri="{FF2B5EF4-FFF2-40B4-BE49-F238E27FC236}">
                <a16:creationId xmlns:a16="http://schemas.microsoft.com/office/drawing/2014/main" id="{85751EBF-8C3B-8BF6-0C54-8B2CE82132AD}"/>
              </a:ext>
            </a:extLst>
          </p:cNvPr>
          <p:cNvPicPr>
            <a:picLocks noChangeAspect="1"/>
          </p:cNvPicPr>
          <p:nvPr/>
        </p:nvPicPr>
        <p:blipFill>
          <a:blip r:embed="rId2"/>
          <a:stretch>
            <a:fillRect/>
          </a:stretch>
        </p:blipFill>
        <p:spPr>
          <a:xfrm>
            <a:off x="4153736" y="2068496"/>
            <a:ext cx="792093" cy="761031"/>
          </a:xfrm>
          <a:prstGeom prst="rect">
            <a:avLst/>
          </a:prstGeom>
        </p:spPr>
      </p:pic>
      <p:pic>
        <p:nvPicPr>
          <p:cNvPr id="20" name="Picture 19">
            <a:extLst>
              <a:ext uri="{FF2B5EF4-FFF2-40B4-BE49-F238E27FC236}">
                <a16:creationId xmlns:a16="http://schemas.microsoft.com/office/drawing/2014/main" id="{E14F113B-6A03-6159-F0C0-B4A30228A426}"/>
              </a:ext>
            </a:extLst>
          </p:cNvPr>
          <p:cNvPicPr>
            <a:picLocks noChangeAspect="1"/>
          </p:cNvPicPr>
          <p:nvPr/>
        </p:nvPicPr>
        <p:blipFill>
          <a:blip r:embed="rId3"/>
          <a:stretch>
            <a:fillRect/>
          </a:stretch>
        </p:blipFill>
        <p:spPr>
          <a:xfrm>
            <a:off x="8978483" y="1717482"/>
            <a:ext cx="3068405" cy="1285164"/>
          </a:xfrm>
          <a:prstGeom prst="rect">
            <a:avLst/>
          </a:prstGeom>
        </p:spPr>
      </p:pic>
      <p:sp>
        <p:nvSpPr>
          <p:cNvPr id="41" name="TextBox 40">
            <a:extLst>
              <a:ext uri="{FF2B5EF4-FFF2-40B4-BE49-F238E27FC236}">
                <a16:creationId xmlns:a16="http://schemas.microsoft.com/office/drawing/2014/main" id="{6EAF794A-2EDD-7654-A738-D3728A67AF91}"/>
              </a:ext>
            </a:extLst>
          </p:cNvPr>
          <p:cNvSpPr txBox="1"/>
          <p:nvPr/>
        </p:nvSpPr>
        <p:spPr>
          <a:xfrm>
            <a:off x="5537288" y="164051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14:15 – 14:45</a:t>
            </a:r>
            <a:endParaRPr lang="en-GB" dirty="0"/>
          </a:p>
        </p:txBody>
      </p:sp>
      <p:sp>
        <p:nvSpPr>
          <p:cNvPr id="43" name="TextBox 42">
            <a:extLst>
              <a:ext uri="{FF2B5EF4-FFF2-40B4-BE49-F238E27FC236}">
                <a16:creationId xmlns:a16="http://schemas.microsoft.com/office/drawing/2014/main" id="{2F3BC6B0-8AB6-EADE-61E4-9FD0DF78F78E}"/>
              </a:ext>
            </a:extLst>
          </p:cNvPr>
          <p:cNvSpPr txBox="1"/>
          <p:nvPr/>
        </p:nvSpPr>
        <p:spPr>
          <a:xfrm>
            <a:off x="5147113" y="3873404"/>
            <a:ext cx="2609636"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Summary features</a:t>
            </a:r>
            <a:endParaRPr lang="en-GB" dirty="0"/>
          </a:p>
        </p:txBody>
      </p:sp>
      <p:sp>
        <p:nvSpPr>
          <p:cNvPr id="44" name="TextBox 43">
            <a:extLst>
              <a:ext uri="{FF2B5EF4-FFF2-40B4-BE49-F238E27FC236}">
                <a16:creationId xmlns:a16="http://schemas.microsoft.com/office/drawing/2014/main" id="{A9A417F7-9EE5-A1CE-721F-FB9E6637A52A}"/>
              </a:ext>
            </a:extLst>
          </p:cNvPr>
          <p:cNvSpPr txBox="1"/>
          <p:nvPr/>
        </p:nvSpPr>
        <p:spPr>
          <a:xfrm>
            <a:off x="5057666" y="4260438"/>
            <a:ext cx="3470062" cy="646331"/>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dependent interval</a:t>
            </a:r>
          </a:p>
          <a:p>
            <a:r>
              <a:rPr lang="en-GB" dirty="0">
                <a:solidFill>
                  <a:srgbClr val="606C71"/>
                </a:solidFill>
                <a:latin typeface="Open Sans" panose="020B0606030504020204" pitchFamily="34" charset="0"/>
              </a:rPr>
              <a:t>based</a:t>
            </a:r>
            <a:endParaRPr lang="en-GB" dirty="0"/>
          </a:p>
        </p:txBody>
      </p:sp>
      <p:pic>
        <p:nvPicPr>
          <p:cNvPr id="45" name="Picture 44">
            <a:extLst>
              <a:ext uri="{FF2B5EF4-FFF2-40B4-BE49-F238E27FC236}">
                <a16:creationId xmlns:a16="http://schemas.microsoft.com/office/drawing/2014/main" id="{7BE43F19-C54F-F27A-ECFB-87C2687568E3}"/>
              </a:ext>
            </a:extLst>
          </p:cNvPr>
          <p:cNvPicPr>
            <a:picLocks noChangeAspect="1"/>
          </p:cNvPicPr>
          <p:nvPr/>
        </p:nvPicPr>
        <p:blipFill>
          <a:blip r:embed="rId4"/>
          <a:stretch>
            <a:fillRect/>
          </a:stretch>
        </p:blipFill>
        <p:spPr>
          <a:xfrm>
            <a:off x="581774" y="3696780"/>
            <a:ext cx="3253640" cy="1102146"/>
          </a:xfrm>
          <a:prstGeom prst="rect">
            <a:avLst/>
          </a:prstGeom>
        </p:spPr>
      </p:pic>
      <p:pic>
        <p:nvPicPr>
          <p:cNvPr id="46" name="Picture 45">
            <a:extLst>
              <a:ext uri="{FF2B5EF4-FFF2-40B4-BE49-F238E27FC236}">
                <a16:creationId xmlns:a16="http://schemas.microsoft.com/office/drawing/2014/main" id="{007CB589-3536-AC81-56CE-D106C72F5EDE}"/>
              </a:ext>
            </a:extLst>
          </p:cNvPr>
          <p:cNvPicPr>
            <a:picLocks noChangeAspect="1"/>
          </p:cNvPicPr>
          <p:nvPr/>
        </p:nvPicPr>
        <p:blipFill>
          <a:blip r:embed="rId5"/>
          <a:stretch>
            <a:fillRect/>
          </a:stretch>
        </p:blipFill>
        <p:spPr>
          <a:xfrm>
            <a:off x="108693" y="1640515"/>
            <a:ext cx="3974323" cy="1201366"/>
          </a:xfrm>
          <a:prstGeom prst="rect">
            <a:avLst/>
          </a:prstGeom>
        </p:spPr>
      </p:pic>
      <p:sp>
        <p:nvSpPr>
          <p:cNvPr id="47" name="TextBox 46">
            <a:extLst>
              <a:ext uri="{FF2B5EF4-FFF2-40B4-BE49-F238E27FC236}">
                <a16:creationId xmlns:a16="http://schemas.microsoft.com/office/drawing/2014/main" id="{4530FA2F-BB29-3E51-29C5-1F8C7C3FEBE5}"/>
              </a:ext>
            </a:extLst>
          </p:cNvPr>
          <p:cNvSpPr txBox="1"/>
          <p:nvPr/>
        </p:nvSpPr>
        <p:spPr>
          <a:xfrm>
            <a:off x="5537288" y="3435557"/>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14:45 – 15:15</a:t>
            </a:r>
            <a:endParaRPr lang="en-GB" dirty="0"/>
          </a:p>
        </p:txBody>
      </p:sp>
      <p:pic>
        <p:nvPicPr>
          <p:cNvPr id="48" name="Picture 47">
            <a:extLst>
              <a:ext uri="{FF2B5EF4-FFF2-40B4-BE49-F238E27FC236}">
                <a16:creationId xmlns:a16="http://schemas.microsoft.com/office/drawing/2014/main" id="{B118B6B4-CC00-0184-5082-948CA7869ADC}"/>
              </a:ext>
            </a:extLst>
          </p:cNvPr>
          <p:cNvPicPr>
            <a:picLocks noChangeAspect="1"/>
          </p:cNvPicPr>
          <p:nvPr/>
        </p:nvPicPr>
        <p:blipFill>
          <a:blip r:embed="rId6"/>
          <a:stretch>
            <a:fillRect/>
          </a:stretch>
        </p:blipFill>
        <p:spPr>
          <a:xfrm>
            <a:off x="4153736" y="3860207"/>
            <a:ext cx="903930" cy="761991"/>
          </a:xfrm>
          <a:prstGeom prst="rect">
            <a:avLst/>
          </a:prstGeom>
        </p:spPr>
      </p:pic>
      <p:pic>
        <p:nvPicPr>
          <p:cNvPr id="58" name="Picture 57">
            <a:extLst>
              <a:ext uri="{FF2B5EF4-FFF2-40B4-BE49-F238E27FC236}">
                <a16:creationId xmlns:a16="http://schemas.microsoft.com/office/drawing/2014/main" id="{2CD56704-A8A5-01F2-3136-3B9CAC5A46E5}"/>
              </a:ext>
            </a:extLst>
          </p:cNvPr>
          <p:cNvPicPr>
            <a:picLocks noChangeAspect="1"/>
          </p:cNvPicPr>
          <p:nvPr/>
        </p:nvPicPr>
        <p:blipFill>
          <a:blip r:embed="rId7"/>
          <a:stretch>
            <a:fillRect/>
          </a:stretch>
        </p:blipFill>
        <p:spPr>
          <a:xfrm>
            <a:off x="8075894" y="3513762"/>
            <a:ext cx="3571970" cy="1285164"/>
          </a:xfrm>
          <a:prstGeom prst="rect">
            <a:avLst/>
          </a:prstGeom>
        </p:spPr>
      </p:pic>
      <p:sp>
        <p:nvSpPr>
          <p:cNvPr id="3" name="TextBox 2">
            <a:extLst>
              <a:ext uri="{FF2B5EF4-FFF2-40B4-BE49-F238E27FC236}">
                <a16:creationId xmlns:a16="http://schemas.microsoft.com/office/drawing/2014/main" id="{A1F895AD-04A8-B90D-19EC-F52CB2190357}"/>
              </a:ext>
            </a:extLst>
          </p:cNvPr>
          <p:cNvSpPr txBox="1"/>
          <p:nvPr/>
        </p:nvSpPr>
        <p:spPr>
          <a:xfrm>
            <a:off x="5481364" y="5446687"/>
            <a:ext cx="1716268" cy="369332"/>
          </a:xfrm>
          <a:prstGeom prst="rect">
            <a:avLst/>
          </a:prstGeom>
          <a:noFill/>
          <a:ln>
            <a:solidFill>
              <a:schemeClr val="tx1"/>
            </a:solidFill>
          </a:ln>
        </p:spPr>
        <p:txBody>
          <a:bodyPr wrap="square">
            <a:spAutoFit/>
          </a:bodyPr>
          <a:lstStyle/>
          <a:p>
            <a:r>
              <a:rPr lang="en-GB" b="1" dirty="0">
                <a:solidFill>
                  <a:srgbClr val="606C71"/>
                </a:solidFill>
                <a:latin typeface="Open Sans" panose="020B0606030504020204" pitchFamily="34" charset="0"/>
              </a:rPr>
              <a:t>15 min break</a:t>
            </a:r>
            <a:endParaRPr lang="en-GB" b="1" dirty="0"/>
          </a:p>
        </p:txBody>
      </p:sp>
    </p:spTree>
    <p:extLst>
      <p:ext uri="{BB962C8B-B14F-4D97-AF65-F5344CB8AC3E}">
        <p14:creationId xmlns:p14="http://schemas.microsoft.com/office/powerpoint/2010/main" val="381611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51" name="TextBox 50">
            <a:extLst>
              <a:ext uri="{FF2B5EF4-FFF2-40B4-BE49-F238E27FC236}">
                <a16:creationId xmlns:a16="http://schemas.microsoft.com/office/drawing/2014/main" id="{3F679388-8433-1582-94B2-6656BC3A80BB}"/>
              </a:ext>
            </a:extLst>
          </p:cNvPr>
          <p:cNvSpPr txBox="1"/>
          <p:nvPr/>
        </p:nvSpPr>
        <p:spPr>
          <a:xfrm>
            <a:off x="4397098" y="1588135"/>
            <a:ext cx="347006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Dictionary-based bag-of-words</a:t>
            </a:r>
            <a:endParaRPr lang="en-GB" dirty="0"/>
          </a:p>
        </p:txBody>
      </p:sp>
      <p:sp>
        <p:nvSpPr>
          <p:cNvPr id="53" name="TextBox 52">
            <a:extLst>
              <a:ext uri="{FF2B5EF4-FFF2-40B4-BE49-F238E27FC236}">
                <a16:creationId xmlns:a16="http://schemas.microsoft.com/office/drawing/2014/main" id="{BC745ABA-DC69-D7B5-CB6D-6D138C064769}"/>
              </a:ext>
            </a:extLst>
          </p:cNvPr>
          <p:cNvSpPr txBox="1"/>
          <p:nvPr/>
        </p:nvSpPr>
        <p:spPr>
          <a:xfrm>
            <a:off x="4397098" y="2043320"/>
            <a:ext cx="3585680"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Deep </a:t>
            </a:r>
            <a:r>
              <a:rPr lang="en-GB" dirty="0">
                <a:solidFill>
                  <a:srgbClr val="606C71"/>
                </a:solidFill>
                <a:latin typeface="Open Sans" panose="020B0606030504020204" pitchFamily="34" charset="0"/>
              </a:rPr>
              <a:t>l</a:t>
            </a:r>
            <a:r>
              <a:rPr lang="en-GB" b="0" i="0" dirty="0">
                <a:solidFill>
                  <a:srgbClr val="606C71"/>
                </a:solidFill>
                <a:effectLst/>
                <a:latin typeface="Open Sans" panose="020B0606030504020204" pitchFamily="34" charset="0"/>
              </a:rPr>
              <a:t>earning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55" name="TextBox 54">
            <a:extLst>
              <a:ext uri="{FF2B5EF4-FFF2-40B4-BE49-F238E27FC236}">
                <a16:creationId xmlns:a16="http://schemas.microsoft.com/office/drawing/2014/main" id="{9C7E5659-7925-387F-0888-696469BFBF5C}"/>
              </a:ext>
            </a:extLst>
          </p:cNvPr>
          <p:cNvSpPr txBox="1"/>
          <p:nvPr/>
        </p:nvSpPr>
        <p:spPr>
          <a:xfrm>
            <a:off x="4451613" y="3439622"/>
            <a:ext cx="3527871"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independent </a:t>
            </a:r>
            <a:r>
              <a:rPr lang="en-GB" b="0" i="0" dirty="0" err="1">
                <a:solidFill>
                  <a:srgbClr val="606C71"/>
                </a:solidFill>
                <a:effectLst/>
                <a:latin typeface="Open Sans" panose="020B0606030504020204" pitchFamily="34" charset="0"/>
              </a:rPr>
              <a:t>shapelets</a:t>
            </a:r>
            <a:endParaRPr lang="en-GB" dirty="0"/>
          </a:p>
        </p:txBody>
      </p:sp>
      <p:sp>
        <p:nvSpPr>
          <p:cNvPr id="57" name="TextBox 56">
            <a:extLst>
              <a:ext uri="{FF2B5EF4-FFF2-40B4-BE49-F238E27FC236}">
                <a16:creationId xmlns:a16="http://schemas.microsoft.com/office/drawing/2014/main" id="{1B3D7F67-6C8A-0F39-EE00-13E60BD8EF82}"/>
              </a:ext>
            </a:extLst>
          </p:cNvPr>
          <p:cNvSpPr txBox="1"/>
          <p:nvPr/>
        </p:nvSpPr>
        <p:spPr>
          <a:xfrm>
            <a:off x="4957624" y="3873845"/>
            <a:ext cx="272265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Hybrid approaches </a:t>
            </a:r>
            <a:endParaRPr lang="en-GB" dirty="0"/>
          </a:p>
        </p:txBody>
      </p:sp>
      <p:pic>
        <p:nvPicPr>
          <p:cNvPr id="59" name="Picture 58">
            <a:extLst>
              <a:ext uri="{FF2B5EF4-FFF2-40B4-BE49-F238E27FC236}">
                <a16:creationId xmlns:a16="http://schemas.microsoft.com/office/drawing/2014/main" id="{B3042B03-B054-99DA-3687-7F150A5711D8}"/>
              </a:ext>
            </a:extLst>
          </p:cNvPr>
          <p:cNvPicPr>
            <a:picLocks noChangeAspect="1"/>
          </p:cNvPicPr>
          <p:nvPr/>
        </p:nvPicPr>
        <p:blipFill>
          <a:blip r:embed="rId2"/>
          <a:stretch>
            <a:fillRect/>
          </a:stretch>
        </p:blipFill>
        <p:spPr>
          <a:xfrm>
            <a:off x="7791405" y="1532816"/>
            <a:ext cx="752801" cy="879836"/>
          </a:xfrm>
          <a:prstGeom prst="rect">
            <a:avLst/>
          </a:prstGeom>
        </p:spPr>
      </p:pic>
      <p:pic>
        <p:nvPicPr>
          <p:cNvPr id="60" name="Picture 59">
            <a:extLst>
              <a:ext uri="{FF2B5EF4-FFF2-40B4-BE49-F238E27FC236}">
                <a16:creationId xmlns:a16="http://schemas.microsoft.com/office/drawing/2014/main" id="{73F8CD17-251F-8EBC-EF93-D4C65F3988CA}"/>
              </a:ext>
            </a:extLst>
          </p:cNvPr>
          <p:cNvPicPr>
            <a:picLocks noChangeAspect="1"/>
          </p:cNvPicPr>
          <p:nvPr/>
        </p:nvPicPr>
        <p:blipFill>
          <a:blip r:embed="rId3"/>
          <a:stretch>
            <a:fillRect/>
          </a:stretch>
        </p:blipFill>
        <p:spPr>
          <a:xfrm>
            <a:off x="3426744" y="1633906"/>
            <a:ext cx="912545" cy="922760"/>
          </a:xfrm>
          <a:prstGeom prst="rect">
            <a:avLst/>
          </a:prstGeom>
        </p:spPr>
      </p:pic>
      <p:sp>
        <p:nvSpPr>
          <p:cNvPr id="61" name="TextBox 60">
            <a:extLst>
              <a:ext uri="{FF2B5EF4-FFF2-40B4-BE49-F238E27FC236}">
                <a16:creationId xmlns:a16="http://schemas.microsoft.com/office/drawing/2014/main" id="{A5D9A8CB-1D8E-4240-7030-F813E625E417}"/>
              </a:ext>
            </a:extLst>
          </p:cNvPr>
          <p:cNvSpPr txBox="1"/>
          <p:nvPr/>
        </p:nvSpPr>
        <p:spPr>
          <a:xfrm>
            <a:off x="5472517" y="1103221"/>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15:30 – 16:10</a:t>
            </a:r>
            <a:endParaRPr lang="en-GB" dirty="0"/>
          </a:p>
        </p:txBody>
      </p:sp>
      <p:pic>
        <p:nvPicPr>
          <p:cNvPr id="63" name="Picture 62">
            <a:extLst>
              <a:ext uri="{FF2B5EF4-FFF2-40B4-BE49-F238E27FC236}">
                <a16:creationId xmlns:a16="http://schemas.microsoft.com/office/drawing/2014/main" id="{55236FA0-0D3C-0EB0-552D-02F43BFEAEC5}"/>
              </a:ext>
            </a:extLst>
          </p:cNvPr>
          <p:cNvPicPr>
            <a:picLocks noChangeAspect="1"/>
          </p:cNvPicPr>
          <p:nvPr/>
        </p:nvPicPr>
        <p:blipFill>
          <a:blip r:embed="rId4"/>
          <a:stretch>
            <a:fillRect/>
          </a:stretch>
        </p:blipFill>
        <p:spPr>
          <a:xfrm>
            <a:off x="192472" y="1117713"/>
            <a:ext cx="3175565" cy="1824649"/>
          </a:xfrm>
          <a:prstGeom prst="rect">
            <a:avLst/>
          </a:prstGeom>
        </p:spPr>
      </p:pic>
      <p:pic>
        <p:nvPicPr>
          <p:cNvPr id="64" name="Picture 63">
            <a:extLst>
              <a:ext uri="{FF2B5EF4-FFF2-40B4-BE49-F238E27FC236}">
                <a16:creationId xmlns:a16="http://schemas.microsoft.com/office/drawing/2014/main" id="{B0B8472E-4EF6-D103-0C9E-C9ACDE25CC46}"/>
              </a:ext>
            </a:extLst>
          </p:cNvPr>
          <p:cNvPicPr>
            <a:picLocks noChangeAspect="1"/>
          </p:cNvPicPr>
          <p:nvPr/>
        </p:nvPicPr>
        <p:blipFill>
          <a:blip r:embed="rId5"/>
          <a:stretch>
            <a:fillRect/>
          </a:stretch>
        </p:blipFill>
        <p:spPr>
          <a:xfrm>
            <a:off x="8602913" y="1408453"/>
            <a:ext cx="3393409" cy="1098027"/>
          </a:xfrm>
          <a:prstGeom prst="rect">
            <a:avLst/>
          </a:prstGeom>
        </p:spPr>
      </p:pic>
      <p:sp>
        <p:nvSpPr>
          <p:cNvPr id="65" name="TextBox 64">
            <a:extLst>
              <a:ext uri="{FF2B5EF4-FFF2-40B4-BE49-F238E27FC236}">
                <a16:creationId xmlns:a16="http://schemas.microsoft.com/office/drawing/2014/main" id="{F7737BFC-DB58-6CB0-1BC5-76AE2D708A3D}"/>
              </a:ext>
            </a:extLst>
          </p:cNvPr>
          <p:cNvSpPr txBox="1"/>
          <p:nvPr/>
        </p:nvSpPr>
        <p:spPr>
          <a:xfrm>
            <a:off x="5472516" y="2927740"/>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16:10 – 16:40</a:t>
            </a:r>
            <a:endParaRPr lang="en-GB" dirty="0"/>
          </a:p>
        </p:txBody>
      </p:sp>
      <p:sp>
        <p:nvSpPr>
          <p:cNvPr id="66" name="TextBox 65">
            <a:extLst>
              <a:ext uri="{FF2B5EF4-FFF2-40B4-BE49-F238E27FC236}">
                <a16:creationId xmlns:a16="http://schemas.microsoft.com/office/drawing/2014/main" id="{166142BA-2059-4F85-3CCA-28AA9F68B6C6}"/>
              </a:ext>
            </a:extLst>
          </p:cNvPr>
          <p:cNvSpPr txBox="1"/>
          <p:nvPr/>
        </p:nvSpPr>
        <p:spPr>
          <a:xfrm>
            <a:off x="5472515" y="4641964"/>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16:40 – 17:00</a:t>
            </a:r>
            <a:endParaRPr lang="en-GB" dirty="0"/>
          </a:p>
        </p:txBody>
      </p:sp>
      <p:sp>
        <p:nvSpPr>
          <p:cNvPr id="68" name="TextBox 67">
            <a:extLst>
              <a:ext uri="{FF2B5EF4-FFF2-40B4-BE49-F238E27FC236}">
                <a16:creationId xmlns:a16="http://schemas.microsoft.com/office/drawing/2014/main" id="{A9218D11-38D4-A001-CA95-7822E57F93B7}"/>
              </a:ext>
            </a:extLst>
          </p:cNvPr>
          <p:cNvSpPr txBox="1"/>
          <p:nvPr/>
        </p:nvSpPr>
        <p:spPr>
          <a:xfrm>
            <a:off x="4729706" y="5321071"/>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Conclusion, future </a:t>
            </a:r>
            <a:r>
              <a:rPr lang="en-GB" dirty="0">
                <a:solidFill>
                  <a:srgbClr val="606C71"/>
                </a:solidFill>
                <a:latin typeface="Open Sans" panose="020B0606030504020204" pitchFamily="34" charset="0"/>
              </a:rPr>
              <a:t>o</a:t>
            </a:r>
            <a:r>
              <a:rPr lang="en-GB" b="0" i="0" dirty="0">
                <a:solidFill>
                  <a:srgbClr val="606C71"/>
                </a:solidFill>
                <a:effectLst/>
                <a:latin typeface="Open Sans" panose="020B0606030504020204" pitchFamily="34" charset="0"/>
              </a:rPr>
              <a:t>utlook and Q&amp;A</a:t>
            </a:r>
            <a:endParaRPr lang="en-GB" dirty="0"/>
          </a:p>
        </p:txBody>
      </p:sp>
      <p:pic>
        <p:nvPicPr>
          <p:cNvPr id="70" name="Picture 69">
            <a:extLst>
              <a:ext uri="{FF2B5EF4-FFF2-40B4-BE49-F238E27FC236}">
                <a16:creationId xmlns:a16="http://schemas.microsoft.com/office/drawing/2014/main" id="{01D04851-7064-71A7-9007-9B7CBF45359E}"/>
              </a:ext>
            </a:extLst>
          </p:cNvPr>
          <p:cNvPicPr>
            <a:picLocks noChangeAspect="1"/>
          </p:cNvPicPr>
          <p:nvPr/>
        </p:nvPicPr>
        <p:blipFill>
          <a:blip r:embed="rId6"/>
          <a:stretch>
            <a:fillRect/>
          </a:stretch>
        </p:blipFill>
        <p:spPr>
          <a:xfrm>
            <a:off x="3469313" y="3331722"/>
            <a:ext cx="827405" cy="868482"/>
          </a:xfrm>
          <a:prstGeom prst="rect">
            <a:avLst/>
          </a:prstGeom>
        </p:spPr>
      </p:pic>
      <p:pic>
        <p:nvPicPr>
          <p:cNvPr id="71" name="Picture 70">
            <a:extLst>
              <a:ext uri="{FF2B5EF4-FFF2-40B4-BE49-F238E27FC236}">
                <a16:creationId xmlns:a16="http://schemas.microsoft.com/office/drawing/2014/main" id="{98A7DAFB-C1EA-385E-11CC-4DEF19BACFDD}"/>
              </a:ext>
            </a:extLst>
          </p:cNvPr>
          <p:cNvPicPr>
            <a:picLocks noChangeAspect="1"/>
          </p:cNvPicPr>
          <p:nvPr/>
        </p:nvPicPr>
        <p:blipFill rotWithShape="1">
          <a:blip r:embed="rId7"/>
          <a:srcRect l="21923" t="30276" r="21923" b="22578"/>
          <a:stretch/>
        </p:blipFill>
        <p:spPr>
          <a:xfrm>
            <a:off x="7961880" y="3584374"/>
            <a:ext cx="4005046" cy="1585309"/>
          </a:xfrm>
          <a:prstGeom prst="rect">
            <a:avLst/>
          </a:prstGeom>
        </p:spPr>
      </p:pic>
      <p:pic>
        <p:nvPicPr>
          <p:cNvPr id="72" name="Picture 71">
            <a:extLst>
              <a:ext uri="{FF2B5EF4-FFF2-40B4-BE49-F238E27FC236}">
                <a16:creationId xmlns:a16="http://schemas.microsoft.com/office/drawing/2014/main" id="{17086FB7-0462-9BFE-BF8F-9757122F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8201" y="2632107"/>
            <a:ext cx="953388" cy="953388"/>
          </a:xfrm>
          <a:prstGeom prst="rect">
            <a:avLst/>
          </a:prstGeom>
        </p:spPr>
      </p:pic>
      <p:pic>
        <p:nvPicPr>
          <p:cNvPr id="73" name="Picture 72">
            <a:extLst>
              <a:ext uri="{FF2B5EF4-FFF2-40B4-BE49-F238E27FC236}">
                <a16:creationId xmlns:a16="http://schemas.microsoft.com/office/drawing/2014/main" id="{4E2FB91D-113E-45C2-AADF-16CE0FBE9180}"/>
              </a:ext>
            </a:extLst>
          </p:cNvPr>
          <p:cNvPicPr>
            <a:picLocks noChangeAspect="1"/>
          </p:cNvPicPr>
          <p:nvPr/>
        </p:nvPicPr>
        <p:blipFill>
          <a:blip r:embed="rId9"/>
          <a:stretch>
            <a:fillRect/>
          </a:stretch>
        </p:blipFill>
        <p:spPr>
          <a:xfrm>
            <a:off x="135728" y="4323569"/>
            <a:ext cx="4160990" cy="1416718"/>
          </a:xfrm>
          <a:prstGeom prst="rect">
            <a:avLst/>
          </a:prstGeom>
        </p:spPr>
      </p:pic>
      <p:sp>
        <p:nvSpPr>
          <p:cNvPr id="5" name="TextBox 4">
            <a:extLst>
              <a:ext uri="{FF2B5EF4-FFF2-40B4-BE49-F238E27FC236}">
                <a16:creationId xmlns:a16="http://schemas.microsoft.com/office/drawing/2014/main" id="{A75A9A54-E5CB-D780-92EE-72B539CB8A0B}"/>
              </a:ext>
            </a:extLst>
          </p:cNvPr>
          <p:cNvSpPr txBox="1"/>
          <p:nvPr/>
        </p:nvSpPr>
        <p:spPr>
          <a:xfrm>
            <a:off x="462569" y="5843693"/>
            <a:ext cx="6912142" cy="369332"/>
          </a:xfrm>
          <a:prstGeom prst="rect">
            <a:avLst/>
          </a:prstGeom>
          <a:noFill/>
        </p:spPr>
        <p:txBody>
          <a:bodyPr wrap="square">
            <a:spAutoFit/>
          </a:bodyPr>
          <a:lstStyle/>
          <a:p>
            <a:r>
              <a:rPr lang="en-GB" dirty="0">
                <a:hlinkClick r:id="rId10"/>
              </a:rPr>
              <a:t>https://aeon-tutorials.github.io/KDD-2024/</a:t>
            </a:r>
            <a:endParaRPr lang="en-GB" dirty="0"/>
          </a:p>
        </p:txBody>
      </p:sp>
      <p:sp>
        <p:nvSpPr>
          <p:cNvPr id="7" name="TextBox 6">
            <a:extLst>
              <a:ext uri="{FF2B5EF4-FFF2-40B4-BE49-F238E27FC236}">
                <a16:creationId xmlns:a16="http://schemas.microsoft.com/office/drawing/2014/main" id="{87FE070D-4163-0399-D541-723229038FAA}"/>
              </a:ext>
            </a:extLst>
          </p:cNvPr>
          <p:cNvSpPr txBox="1"/>
          <p:nvPr/>
        </p:nvSpPr>
        <p:spPr>
          <a:xfrm>
            <a:off x="462569" y="6181649"/>
            <a:ext cx="11624312" cy="369332"/>
          </a:xfrm>
          <a:prstGeom prst="rect">
            <a:avLst/>
          </a:prstGeom>
          <a:noFill/>
        </p:spPr>
        <p:txBody>
          <a:bodyPr wrap="square">
            <a:spAutoFit/>
          </a:bodyPr>
          <a:lstStyle/>
          <a:p>
            <a:r>
              <a:rPr lang="en-GB" dirty="0">
                <a:hlinkClick r:id="rId11"/>
              </a:rPr>
              <a:t>https://github.com/aeon-toolkit/aeon-tutorials/blob/main/KDD-2024/Notebooks/part1_introduction.ipynb</a:t>
            </a:r>
            <a:endParaRPr lang="en-GB" dirty="0"/>
          </a:p>
        </p:txBody>
      </p:sp>
      <p:sp>
        <p:nvSpPr>
          <p:cNvPr id="9" name="TextBox 8">
            <a:extLst>
              <a:ext uri="{FF2B5EF4-FFF2-40B4-BE49-F238E27FC236}">
                <a16:creationId xmlns:a16="http://schemas.microsoft.com/office/drawing/2014/main" id="{7A79C7FF-C2A9-A28E-424D-28E793F59DC4}"/>
              </a:ext>
            </a:extLst>
          </p:cNvPr>
          <p:cNvSpPr txBox="1"/>
          <p:nvPr/>
        </p:nvSpPr>
        <p:spPr>
          <a:xfrm>
            <a:off x="462569" y="6492057"/>
            <a:ext cx="6124072" cy="369332"/>
          </a:xfrm>
          <a:prstGeom prst="rect">
            <a:avLst/>
          </a:prstGeom>
          <a:noFill/>
        </p:spPr>
        <p:txBody>
          <a:bodyPr wrap="square">
            <a:spAutoFit/>
          </a:bodyPr>
          <a:lstStyle/>
          <a:p>
            <a:r>
              <a:rPr lang="en-GB" dirty="0">
                <a:hlinkClick r:id="rId12"/>
              </a:rPr>
              <a:t>https://aeon-tutorials.github.io/KDD-2024/code.html</a:t>
            </a:r>
            <a:endParaRPr lang="en-GB" dirty="0"/>
          </a:p>
        </p:txBody>
      </p:sp>
    </p:spTree>
    <p:extLst>
      <p:ext uri="{BB962C8B-B14F-4D97-AF65-F5344CB8AC3E}">
        <p14:creationId xmlns:p14="http://schemas.microsoft.com/office/powerpoint/2010/main" val="4744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43423" y="83815"/>
            <a:ext cx="11107885" cy="922760"/>
          </a:xfrm>
        </p:spPr>
        <p:txBody>
          <a:bodyPr>
            <a:normAutofit/>
          </a:bodyPr>
          <a:lstStyle/>
          <a:p>
            <a:r>
              <a:rPr lang="en-US" sz="4000" dirty="0"/>
              <a:t>Time Series Classification and Regression</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grpSp>
        <p:nvGrpSpPr>
          <p:cNvPr id="3" name="Group 2">
            <a:extLst>
              <a:ext uri="{FF2B5EF4-FFF2-40B4-BE49-F238E27FC236}">
                <a16:creationId xmlns:a16="http://schemas.microsoft.com/office/drawing/2014/main" id="{8A34F361-364D-9A4F-579A-56C4DE264A1F}"/>
              </a:ext>
            </a:extLst>
          </p:cNvPr>
          <p:cNvGrpSpPr/>
          <p:nvPr/>
        </p:nvGrpSpPr>
        <p:grpSpPr>
          <a:xfrm>
            <a:off x="428907" y="1092859"/>
            <a:ext cx="5468458" cy="2924337"/>
            <a:chOff x="844159" y="1082506"/>
            <a:chExt cx="7116472" cy="3236069"/>
          </a:xfrm>
        </p:grpSpPr>
        <p:sp>
          <p:nvSpPr>
            <p:cNvPr id="5" name="Content Placeholder 2">
              <a:extLst>
                <a:ext uri="{FF2B5EF4-FFF2-40B4-BE49-F238E27FC236}">
                  <a16:creationId xmlns:a16="http://schemas.microsoft.com/office/drawing/2014/main" id="{5C06206F-6F00-A322-5F1A-18377B5D81F2}"/>
                </a:ext>
              </a:extLst>
            </p:cNvPr>
            <p:cNvSpPr txBox="1">
              <a:spLocks/>
            </p:cNvSpPr>
            <p:nvPr/>
          </p:nvSpPr>
          <p:spPr>
            <a:xfrm>
              <a:off x="4291764" y="3090836"/>
              <a:ext cx="2139736" cy="58199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GB" sz="1600" i="1" dirty="0"/>
                <a:t>Classify </a:t>
              </a:r>
              <a:br>
                <a:rPr lang="en-GB" sz="1600" i="1" dirty="0"/>
              </a:br>
              <a:r>
                <a:rPr lang="en-GB" sz="1600" i="1" dirty="0"/>
                <a:t>unlabelled series</a:t>
              </a:r>
              <a:endParaRPr lang="en-US" sz="1600" dirty="0"/>
            </a:p>
          </p:txBody>
        </p:sp>
        <p:sp>
          <p:nvSpPr>
            <p:cNvPr id="6" name="Freeform 17">
              <a:extLst>
                <a:ext uri="{FF2B5EF4-FFF2-40B4-BE49-F238E27FC236}">
                  <a16:creationId xmlns:a16="http://schemas.microsoft.com/office/drawing/2014/main" id="{91907404-F45F-EFE1-F088-8F46AA89B322}"/>
                </a:ext>
              </a:extLst>
            </p:cNvPr>
            <p:cNvSpPr/>
            <p:nvPr/>
          </p:nvSpPr>
          <p:spPr>
            <a:xfrm rot="423803">
              <a:off x="912354" y="3240473"/>
              <a:ext cx="6312861" cy="790184"/>
            </a:xfrm>
            <a:custGeom>
              <a:avLst/>
              <a:gdLst>
                <a:gd name="connsiteX0" fmla="*/ 0 w 8288594"/>
                <a:gd name="connsiteY0" fmla="*/ 1386577 h 1503118"/>
                <a:gd name="connsiteX1" fmla="*/ 2064775 w 8288594"/>
                <a:gd name="connsiteY1" fmla="*/ 228 h 1503118"/>
                <a:gd name="connsiteX2" fmla="*/ 3952568 w 8288594"/>
                <a:gd name="connsiteY2" fmla="*/ 1475067 h 1503118"/>
                <a:gd name="connsiteX3" fmla="*/ 8288594 w 8288594"/>
                <a:gd name="connsiteY3" fmla="*/ 826138 h 1503118"/>
              </a:gdLst>
              <a:ahLst/>
              <a:cxnLst>
                <a:cxn ang="0">
                  <a:pos x="connsiteX0" y="connsiteY0"/>
                </a:cxn>
                <a:cxn ang="0">
                  <a:pos x="connsiteX1" y="connsiteY1"/>
                </a:cxn>
                <a:cxn ang="0">
                  <a:pos x="connsiteX2" y="connsiteY2"/>
                </a:cxn>
                <a:cxn ang="0">
                  <a:pos x="connsiteX3" y="connsiteY3"/>
                </a:cxn>
              </a:cxnLst>
              <a:rect l="l" t="t" r="r" b="b"/>
              <a:pathLst>
                <a:path w="8288594" h="1503118">
                  <a:moveTo>
                    <a:pt x="0" y="1386577"/>
                  </a:moveTo>
                  <a:cubicBezTo>
                    <a:pt x="703007" y="686028"/>
                    <a:pt x="1406014" y="-14520"/>
                    <a:pt x="2064775" y="228"/>
                  </a:cubicBezTo>
                  <a:cubicBezTo>
                    <a:pt x="2723536" y="14976"/>
                    <a:pt x="2915265" y="1337415"/>
                    <a:pt x="3952568" y="1475067"/>
                  </a:cubicBezTo>
                  <a:cubicBezTo>
                    <a:pt x="4989871" y="1612719"/>
                    <a:pt x="6639232" y="1219428"/>
                    <a:pt x="8288594" y="826138"/>
                  </a:cubicBezTo>
                </a:path>
              </a:pathLst>
            </a:custGeom>
            <a:ln w="63500" cap="rnd">
              <a:solidFill>
                <a:schemeClr val="bg1">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7" name="Freeform: Shape 6">
              <a:extLst>
                <a:ext uri="{FF2B5EF4-FFF2-40B4-BE49-F238E27FC236}">
                  <a16:creationId xmlns:a16="http://schemas.microsoft.com/office/drawing/2014/main" id="{0043B3CB-2A9F-871C-E5AA-3BCA05E29FF2}"/>
                </a:ext>
              </a:extLst>
            </p:cNvPr>
            <p:cNvSpPr/>
            <p:nvPr/>
          </p:nvSpPr>
          <p:spPr>
            <a:xfrm rot="8625883">
              <a:off x="6194794" y="3046362"/>
              <a:ext cx="537160" cy="437015"/>
            </a:xfrm>
            <a:custGeom>
              <a:avLst/>
              <a:gdLst>
                <a:gd name="connsiteX0" fmla="*/ 3910 w 450950"/>
                <a:gd name="connsiteY0" fmla="*/ 0 h 660400"/>
                <a:gd name="connsiteX1" fmla="*/ 64870 w 450950"/>
                <a:gd name="connsiteY1" fmla="*/ 538480 h 660400"/>
                <a:gd name="connsiteX2" fmla="*/ 450950 w 450950"/>
                <a:gd name="connsiteY2" fmla="*/ 660400 h 660400"/>
              </a:gdLst>
              <a:ahLst/>
              <a:cxnLst>
                <a:cxn ang="0">
                  <a:pos x="connsiteX0" y="connsiteY0"/>
                </a:cxn>
                <a:cxn ang="0">
                  <a:pos x="connsiteX1" y="connsiteY1"/>
                </a:cxn>
                <a:cxn ang="0">
                  <a:pos x="connsiteX2" y="connsiteY2"/>
                </a:cxn>
              </a:cxnLst>
              <a:rect l="l" t="t" r="r" b="b"/>
              <a:pathLst>
                <a:path w="450950" h="660400">
                  <a:moveTo>
                    <a:pt x="3910" y="0"/>
                  </a:moveTo>
                  <a:cubicBezTo>
                    <a:pt x="-2864" y="214206"/>
                    <a:pt x="-9637" y="428413"/>
                    <a:pt x="64870" y="538480"/>
                  </a:cubicBezTo>
                  <a:cubicBezTo>
                    <a:pt x="139377" y="648547"/>
                    <a:pt x="295163" y="654473"/>
                    <a:pt x="450950" y="660400"/>
                  </a:cubicBezTo>
                </a:path>
              </a:pathLst>
            </a:custGeom>
            <a:noFill/>
            <a:ln w="38100">
              <a:solidFill>
                <a:schemeClr val="tx1"/>
              </a:solidFill>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sp>
          <p:nvSpPr>
            <p:cNvPr id="8" name="Freeform 8">
              <a:extLst>
                <a:ext uri="{FF2B5EF4-FFF2-40B4-BE49-F238E27FC236}">
                  <a16:creationId xmlns:a16="http://schemas.microsoft.com/office/drawing/2014/main" id="{29EC99A8-C065-A7E3-E657-F96BD9FD7D2B}"/>
                </a:ext>
              </a:extLst>
            </p:cNvPr>
            <p:cNvSpPr/>
            <p:nvPr/>
          </p:nvSpPr>
          <p:spPr>
            <a:xfrm>
              <a:off x="881009" y="1601092"/>
              <a:ext cx="6313494" cy="790941"/>
            </a:xfrm>
            <a:custGeom>
              <a:avLst/>
              <a:gdLst>
                <a:gd name="connsiteX0" fmla="*/ 0 w 4214191"/>
                <a:gd name="connsiteY0" fmla="*/ 2346183 h 2671025"/>
                <a:gd name="connsiteX1" fmla="*/ 1113183 w 4214191"/>
                <a:gd name="connsiteY1" fmla="*/ 549 h 2671025"/>
                <a:gd name="connsiteX2" fmla="*/ 2206487 w 4214191"/>
                <a:gd name="connsiteY2" fmla="*/ 2525088 h 2671025"/>
                <a:gd name="connsiteX3" fmla="*/ 4214191 w 4214191"/>
                <a:gd name="connsiteY3" fmla="*/ 2147401 h 2671025"/>
              </a:gdLst>
              <a:ahLst/>
              <a:cxnLst>
                <a:cxn ang="0">
                  <a:pos x="connsiteX0" y="connsiteY0"/>
                </a:cxn>
                <a:cxn ang="0">
                  <a:pos x="connsiteX1" y="connsiteY1"/>
                </a:cxn>
                <a:cxn ang="0">
                  <a:pos x="connsiteX2" y="connsiteY2"/>
                </a:cxn>
                <a:cxn ang="0">
                  <a:pos x="connsiteX3" y="connsiteY3"/>
                </a:cxn>
              </a:cxnLst>
              <a:rect l="l" t="t" r="r" b="b"/>
              <a:pathLst>
                <a:path w="4214191" h="2671025">
                  <a:moveTo>
                    <a:pt x="0" y="2346183"/>
                  </a:moveTo>
                  <a:cubicBezTo>
                    <a:pt x="372717" y="1158457"/>
                    <a:pt x="745435" y="-29268"/>
                    <a:pt x="1113183" y="549"/>
                  </a:cubicBezTo>
                  <a:cubicBezTo>
                    <a:pt x="1480931" y="30366"/>
                    <a:pt x="1689652" y="2167279"/>
                    <a:pt x="2206487" y="2525088"/>
                  </a:cubicBezTo>
                  <a:cubicBezTo>
                    <a:pt x="2723322" y="2882897"/>
                    <a:pt x="3468756" y="2515149"/>
                    <a:pt x="4214191" y="2147401"/>
                  </a:cubicBezTo>
                </a:path>
              </a:pathLst>
            </a:custGeom>
            <a:ln w="63500" cap="rnd">
              <a:solidFill>
                <a:srgbClr val="0070C0"/>
              </a:solidFill>
              <a:headEnd type="none" w="sm" len="sm"/>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9" name="Freeform 9">
              <a:extLst>
                <a:ext uri="{FF2B5EF4-FFF2-40B4-BE49-F238E27FC236}">
                  <a16:creationId xmlns:a16="http://schemas.microsoft.com/office/drawing/2014/main" id="{64D865BB-0880-3C10-43CC-FD4A53E42A6F}"/>
                </a:ext>
              </a:extLst>
            </p:cNvPr>
            <p:cNvSpPr/>
            <p:nvPr/>
          </p:nvSpPr>
          <p:spPr>
            <a:xfrm rot="21446373">
              <a:off x="869957" y="1701640"/>
              <a:ext cx="6251817"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0" name="Straight Arrow Connector 9">
              <a:extLst>
                <a:ext uri="{FF2B5EF4-FFF2-40B4-BE49-F238E27FC236}">
                  <a16:creationId xmlns:a16="http://schemas.microsoft.com/office/drawing/2014/main" id="{905F25ED-22F8-80F2-D7C5-1638CFF265B8}"/>
                </a:ext>
              </a:extLst>
            </p:cNvPr>
            <p:cNvCxnSpPr>
              <a:cxnSpLocks/>
            </p:cNvCxnSpPr>
            <p:nvPr/>
          </p:nvCxnSpPr>
          <p:spPr>
            <a:xfrm>
              <a:off x="844159" y="2662760"/>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reeform 11">
              <a:extLst>
                <a:ext uri="{FF2B5EF4-FFF2-40B4-BE49-F238E27FC236}">
                  <a16:creationId xmlns:a16="http://schemas.microsoft.com/office/drawing/2014/main" id="{9C8A85F9-7478-2C73-E5A7-58B3CCF48119}"/>
                </a:ext>
              </a:extLst>
            </p:cNvPr>
            <p:cNvSpPr/>
            <p:nvPr/>
          </p:nvSpPr>
          <p:spPr>
            <a:xfrm>
              <a:off x="864186" y="1478694"/>
              <a:ext cx="6313495"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2" name="Straight Arrow Connector 11">
              <a:extLst>
                <a:ext uri="{FF2B5EF4-FFF2-40B4-BE49-F238E27FC236}">
                  <a16:creationId xmlns:a16="http://schemas.microsoft.com/office/drawing/2014/main" id="{7F8AFFA6-009C-C422-449E-7CFAFE4F11CB}"/>
                </a:ext>
              </a:extLst>
            </p:cNvPr>
            <p:cNvCxnSpPr>
              <a:cxnSpLocks/>
            </p:cNvCxnSpPr>
            <p:nvPr/>
          </p:nvCxnSpPr>
          <p:spPr>
            <a:xfrm>
              <a:off x="864186" y="4318574"/>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0FF2CA-12CF-D7A8-8707-E61892AE421A}"/>
                </a:ext>
              </a:extLst>
            </p:cNvPr>
            <p:cNvCxnSpPr>
              <a:cxnSpLocks/>
            </p:cNvCxnSpPr>
            <p:nvPr/>
          </p:nvCxnSpPr>
          <p:spPr>
            <a:xfrm flipH="1" flipV="1">
              <a:off x="864186" y="2956294"/>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24FA6460-C575-E323-8401-A0ACDD910A47}"/>
                </a:ext>
              </a:extLst>
            </p:cNvPr>
            <p:cNvSpPr txBox="1"/>
            <p:nvPr/>
          </p:nvSpPr>
          <p:spPr>
            <a:xfrm>
              <a:off x="6983435" y="3126638"/>
              <a:ext cx="917550" cy="54669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00000"/>
              </a:pPr>
              <a:r>
                <a:rPr lang="en-GB" sz="1600" b="1" dirty="0"/>
                <a:t>?</a:t>
              </a:r>
            </a:p>
          </p:txBody>
        </p:sp>
        <p:sp>
          <p:nvSpPr>
            <p:cNvPr id="15" name="Content Placeholder 2">
              <a:extLst>
                <a:ext uri="{FF2B5EF4-FFF2-40B4-BE49-F238E27FC236}">
                  <a16:creationId xmlns:a16="http://schemas.microsoft.com/office/drawing/2014/main" id="{95F7ED46-8BDC-86FB-AAA8-742E0BF71D2A}"/>
                </a:ext>
              </a:extLst>
            </p:cNvPr>
            <p:cNvSpPr txBox="1">
              <a:spLocks/>
            </p:cNvSpPr>
            <p:nvPr/>
          </p:nvSpPr>
          <p:spPr>
            <a:xfrm>
              <a:off x="5886574" y="1082506"/>
              <a:ext cx="2074057" cy="525304"/>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US" sz="1600" i="1" dirty="0"/>
                <a:t>Labelled training series</a:t>
              </a:r>
            </a:p>
          </p:txBody>
        </p:sp>
        <p:sp>
          <p:nvSpPr>
            <p:cNvPr id="16" name="Oval 15">
              <a:extLst>
                <a:ext uri="{FF2B5EF4-FFF2-40B4-BE49-F238E27FC236}">
                  <a16:creationId xmlns:a16="http://schemas.microsoft.com/office/drawing/2014/main" id="{61712E3B-D1BF-C775-AB79-B0925CE167E3}"/>
                </a:ext>
              </a:extLst>
            </p:cNvPr>
            <p:cNvSpPr>
              <a:spLocks/>
            </p:cNvSpPr>
            <p:nvPr/>
          </p:nvSpPr>
          <p:spPr>
            <a:xfrm>
              <a:off x="7533663" y="3468700"/>
              <a:ext cx="360000" cy="36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cxnSp>
          <p:nvCxnSpPr>
            <p:cNvPr id="17" name="Straight Arrow Connector 16">
              <a:extLst>
                <a:ext uri="{FF2B5EF4-FFF2-40B4-BE49-F238E27FC236}">
                  <a16:creationId xmlns:a16="http://schemas.microsoft.com/office/drawing/2014/main" id="{B8F34B0A-03F5-7AD2-4270-9E5B4C04EBCD}"/>
                </a:ext>
              </a:extLst>
            </p:cNvPr>
            <p:cNvCxnSpPr>
              <a:cxnSpLocks/>
            </p:cNvCxnSpPr>
            <p:nvPr/>
          </p:nvCxnSpPr>
          <p:spPr>
            <a:xfrm flipH="1" flipV="1">
              <a:off x="844159" y="1300480"/>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238CE6-5769-D38D-73D4-37DB93F73A57}"/>
                </a:ext>
              </a:extLst>
            </p:cNvPr>
            <p:cNvSpPr/>
            <p:nvPr/>
          </p:nvSpPr>
          <p:spPr>
            <a:xfrm>
              <a:off x="7533663" y="3027797"/>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grpSp>
      <p:pic>
        <p:nvPicPr>
          <p:cNvPr id="19" name="Picture 18" descr="A graph of different colored lines&#10;&#10;Description automatically generated">
            <a:extLst>
              <a:ext uri="{FF2B5EF4-FFF2-40B4-BE49-F238E27FC236}">
                <a16:creationId xmlns:a16="http://schemas.microsoft.com/office/drawing/2014/main" id="{BFF49FB7-70ED-1B6B-3972-D8332594EB7D}"/>
              </a:ext>
            </a:extLst>
          </p:cNvPr>
          <p:cNvPicPr>
            <a:picLocks noChangeAspect="1"/>
          </p:cNvPicPr>
          <p:nvPr/>
        </p:nvPicPr>
        <p:blipFill>
          <a:blip r:embed="rId2"/>
          <a:stretch>
            <a:fillRect/>
          </a:stretch>
        </p:blipFill>
        <p:spPr>
          <a:xfrm>
            <a:off x="6202838" y="913484"/>
            <a:ext cx="6166518" cy="3515026"/>
          </a:xfrm>
          <a:prstGeom prst="rect">
            <a:avLst/>
          </a:prstGeom>
        </p:spPr>
      </p:pic>
      <p:sp>
        <p:nvSpPr>
          <p:cNvPr id="21" name="Title 1">
            <a:extLst>
              <a:ext uri="{FF2B5EF4-FFF2-40B4-BE49-F238E27FC236}">
                <a16:creationId xmlns:a16="http://schemas.microsoft.com/office/drawing/2014/main" id="{0AD60DD8-C3AD-8AF3-8F8C-B7E8E89AE1FA}"/>
              </a:ext>
            </a:extLst>
          </p:cNvPr>
          <p:cNvSpPr txBox="1">
            <a:spLocks/>
          </p:cNvSpPr>
          <p:nvPr/>
        </p:nvSpPr>
        <p:spPr>
          <a:xfrm>
            <a:off x="6638160" y="4499612"/>
            <a:ext cx="4813148" cy="1974787"/>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t>We do not cover</a:t>
            </a:r>
            <a:r>
              <a:rPr lang="en-AU" sz="2400" dirty="0"/>
              <a:t> how to deal with unequal length series, missing values or data sampled at different frequencies. We do also not discuss in detail efficiency and scalability</a:t>
            </a:r>
            <a:endParaRPr lang="en-US" sz="2400" dirty="0"/>
          </a:p>
        </p:txBody>
      </p:sp>
      <p:sp>
        <p:nvSpPr>
          <p:cNvPr id="22" name="Title 1">
            <a:extLst>
              <a:ext uri="{FF2B5EF4-FFF2-40B4-BE49-F238E27FC236}">
                <a16:creationId xmlns:a16="http://schemas.microsoft.com/office/drawing/2014/main" id="{6FCF7409-1AEA-2B91-4479-BA1AE3E3A76C}"/>
              </a:ext>
            </a:extLst>
          </p:cNvPr>
          <p:cNvSpPr txBox="1">
            <a:spLocks/>
          </p:cNvSpPr>
          <p:nvPr/>
        </p:nvSpPr>
        <p:spPr>
          <a:xfrm>
            <a:off x="246232" y="4490705"/>
            <a:ext cx="5209035" cy="1974791"/>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Our aim is to give you an overview of recent the algorithmic developments in these fields and an idea about how to uses these algorithms to mine collections of time series</a:t>
            </a:r>
            <a:endParaRPr lang="en-US" sz="2400" dirty="0"/>
          </a:p>
        </p:txBody>
      </p:sp>
    </p:spTree>
    <p:extLst>
      <p:ext uri="{BB962C8B-B14F-4D97-AF65-F5344CB8AC3E}">
        <p14:creationId xmlns:p14="http://schemas.microsoft.com/office/powerpoint/2010/main" val="67049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329244" y="71527"/>
            <a:ext cx="8271200" cy="582879"/>
          </a:xfrm>
        </p:spPr>
        <p:txBody>
          <a:bodyPr>
            <a:normAutofit fontScale="90000"/>
          </a:bodyPr>
          <a:lstStyle/>
          <a:p>
            <a:r>
              <a:rPr lang="en-GB" dirty="0"/>
              <a:t>Time Series Classification (TSC) </a:t>
            </a:r>
            <a:br>
              <a:rPr lang="en-GB" dirty="0"/>
            </a:br>
            <a:r>
              <a:rPr lang="en-GB" dirty="0"/>
              <a:t>2014 - 2018</a:t>
            </a:r>
          </a:p>
        </p:txBody>
      </p:sp>
      <p:sp>
        <p:nvSpPr>
          <p:cNvPr id="20" name="Arrow: Right 19">
            <a:extLst>
              <a:ext uri="{FF2B5EF4-FFF2-40B4-BE49-F238E27FC236}">
                <a16:creationId xmlns:a16="http://schemas.microsoft.com/office/drawing/2014/main" id="{7087BC15-3DBE-898D-2EDF-BCAAC70A207B}"/>
              </a:ext>
            </a:extLst>
          </p:cNvPr>
          <p:cNvSpPr/>
          <p:nvPr/>
        </p:nvSpPr>
        <p:spPr>
          <a:xfrm>
            <a:off x="0" y="3295650"/>
            <a:ext cx="12049125" cy="5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C809FF69-5C39-19AF-9483-8A95541A5AE6}"/>
              </a:ext>
            </a:extLst>
          </p:cNvPr>
          <p:cNvSpPr txBox="1"/>
          <p:nvPr/>
        </p:nvSpPr>
        <p:spPr>
          <a:xfrm>
            <a:off x="76992" y="1320800"/>
            <a:ext cx="1597402" cy="1631216"/>
          </a:xfrm>
          <a:prstGeom prst="rect">
            <a:avLst/>
          </a:prstGeom>
          <a:noFill/>
          <a:ln>
            <a:solidFill>
              <a:schemeClr val="accent1"/>
            </a:solidFill>
          </a:ln>
        </p:spPr>
        <p:txBody>
          <a:bodyPr wrap="square" rtlCol="0">
            <a:spAutoFit/>
          </a:bodyPr>
          <a:lstStyle/>
          <a:p>
            <a:r>
              <a:rPr lang="en-GB" sz="2000" dirty="0"/>
              <a:t>Distance based:</a:t>
            </a:r>
          </a:p>
          <a:p>
            <a:r>
              <a:rPr lang="en-GB" sz="2000" dirty="0"/>
              <a:t>1-NN DTW “hard to beat”</a:t>
            </a:r>
          </a:p>
        </p:txBody>
      </p:sp>
      <p:sp>
        <p:nvSpPr>
          <p:cNvPr id="22" name="TextBox 21">
            <a:extLst>
              <a:ext uri="{FF2B5EF4-FFF2-40B4-BE49-F238E27FC236}">
                <a16:creationId xmlns:a16="http://schemas.microsoft.com/office/drawing/2014/main" id="{9C0C96C4-CD8D-D46C-ED1E-A75E2775EA6E}"/>
              </a:ext>
            </a:extLst>
          </p:cNvPr>
          <p:cNvSpPr txBox="1"/>
          <p:nvPr/>
        </p:nvSpPr>
        <p:spPr>
          <a:xfrm>
            <a:off x="60721" y="4009487"/>
            <a:ext cx="1560130" cy="2554545"/>
          </a:xfrm>
          <a:prstGeom prst="rect">
            <a:avLst/>
          </a:prstGeom>
          <a:noFill/>
          <a:ln>
            <a:solidFill>
              <a:schemeClr val="accent1">
                <a:shade val="95000"/>
                <a:satMod val="105000"/>
              </a:schemeClr>
            </a:solidFill>
          </a:ln>
        </p:spPr>
        <p:txBody>
          <a:bodyPr wrap="square" rtlCol="0">
            <a:spAutoFit/>
          </a:bodyPr>
          <a:lstStyle/>
          <a:p>
            <a:r>
              <a:rPr lang="en-GB" sz="2000" dirty="0"/>
              <a:t>Feature based </a:t>
            </a:r>
            <a:r>
              <a:rPr lang="en-GB" sz="2000" dirty="0" err="1"/>
              <a:t>algorithms:BOP</a:t>
            </a:r>
            <a:r>
              <a:rPr lang="en-GB" sz="2000" dirty="0"/>
              <a:t>, BOSS, TSF, TSBF, DTWF, ST etc</a:t>
            </a:r>
          </a:p>
        </p:txBody>
      </p:sp>
      <p:sp>
        <p:nvSpPr>
          <p:cNvPr id="23" name="TextBox 22">
            <a:extLst>
              <a:ext uri="{FF2B5EF4-FFF2-40B4-BE49-F238E27FC236}">
                <a16:creationId xmlns:a16="http://schemas.microsoft.com/office/drawing/2014/main" id="{5B612F48-0DA5-B9A7-39BE-E08B802061FA}"/>
              </a:ext>
            </a:extLst>
          </p:cNvPr>
          <p:cNvSpPr txBox="1"/>
          <p:nvPr/>
        </p:nvSpPr>
        <p:spPr>
          <a:xfrm>
            <a:off x="1947488" y="4468581"/>
            <a:ext cx="1438275" cy="1631216"/>
          </a:xfrm>
          <a:prstGeom prst="rect">
            <a:avLst/>
          </a:prstGeom>
          <a:noFill/>
          <a:ln>
            <a:solidFill>
              <a:schemeClr val="tx1"/>
            </a:solidFill>
          </a:ln>
        </p:spPr>
        <p:txBody>
          <a:bodyPr wrap="square" rtlCol="0">
            <a:spAutoFit/>
          </a:bodyPr>
          <a:lstStyle/>
          <a:p>
            <a:r>
              <a:rPr lang="en-GB" sz="2000" dirty="0"/>
              <a:t>UCR archive re-released with 85 datasets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9224521" y="2252137"/>
            <a:ext cx="2314941" cy="830997"/>
          </a:xfrm>
          <a:prstGeom prst="rect">
            <a:avLst/>
          </a:prstGeom>
          <a:noFill/>
          <a:ln>
            <a:solidFill>
              <a:schemeClr val="tx1"/>
            </a:solidFill>
          </a:ln>
        </p:spPr>
        <p:txBody>
          <a:bodyPr wrap="square" rtlCol="0">
            <a:spAutoFit/>
          </a:bodyPr>
          <a:lstStyle/>
          <a:p>
            <a:r>
              <a:rPr lang="en-GB" sz="2400" dirty="0"/>
              <a:t>HIVE-COTE new SOTA</a:t>
            </a:r>
          </a:p>
        </p:txBody>
      </p:sp>
      <p:sp>
        <p:nvSpPr>
          <p:cNvPr id="27" name="TextBox 26">
            <a:extLst>
              <a:ext uri="{FF2B5EF4-FFF2-40B4-BE49-F238E27FC236}">
                <a16:creationId xmlns:a16="http://schemas.microsoft.com/office/drawing/2014/main" id="{59C52219-809E-521F-4A15-269558775286}"/>
              </a:ext>
            </a:extLst>
          </p:cNvPr>
          <p:cNvSpPr txBox="1"/>
          <p:nvPr/>
        </p:nvSpPr>
        <p:spPr>
          <a:xfrm>
            <a:off x="1992513" y="1319049"/>
            <a:ext cx="1523959" cy="707886"/>
          </a:xfrm>
          <a:prstGeom prst="rect">
            <a:avLst/>
          </a:prstGeom>
          <a:noFill/>
          <a:ln>
            <a:solidFill>
              <a:schemeClr val="accent1">
                <a:shade val="95000"/>
                <a:satMod val="105000"/>
              </a:schemeClr>
            </a:solidFill>
          </a:ln>
        </p:spPr>
        <p:txBody>
          <a:bodyPr wrap="square" rtlCol="0">
            <a:spAutoFit/>
          </a:bodyPr>
          <a:lstStyle/>
          <a:p>
            <a:r>
              <a:rPr lang="en-GB" sz="2000" dirty="0"/>
              <a:t>Elastic Ensemble </a:t>
            </a:r>
          </a:p>
        </p:txBody>
      </p:sp>
      <p:sp>
        <p:nvSpPr>
          <p:cNvPr id="16" name="TextBox 15">
            <a:extLst>
              <a:ext uri="{FF2B5EF4-FFF2-40B4-BE49-F238E27FC236}">
                <a16:creationId xmlns:a16="http://schemas.microsoft.com/office/drawing/2014/main" id="{D6770985-162E-76D9-3A75-7541AA297DE2}"/>
              </a:ext>
            </a:extLst>
          </p:cNvPr>
          <p:cNvSpPr txBox="1"/>
          <p:nvPr/>
        </p:nvSpPr>
        <p:spPr>
          <a:xfrm>
            <a:off x="3739635" y="1334748"/>
            <a:ext cx="2218776" cy="1785104"/>
          </a:xfrm>
          <a:prstGeom prst="rect">
            <a:avLst/>
          </a:prstGeom>
          <a:noFill/>
          <a:ln>
            <a:solidFill>
              <a:schemeClr val="tx1"/>
            </a:solidFill>
          </a:ln>
        </p:spPr>
        <p:txBody>
          <a:bodyPr wrap="square" rtlCol="0">
            <a:spAutoFit/>
          </a:bodyPr>
          <a:lstStyle/>
          <a:p>
            <a:r>
              <a:rPr lang="en-GB" sz="2200" dirty="0"/>
              <a:t>The collective of transformation-based ensembles: flat-COTE</a:t>
            </a:r>
          </a:p>
        </p:txBody>
      </p:sp>
      <p:pic>
        <p:nvPicPr>
          <p:cNvPr id="4" name="Picture 3">
            <a:extLst>
              <a:ext uri="{FF2B5EF4-FFF2-40B4-BE49-F238E27FC236}">
                <a16:creationId xmlns:a16="http://schemas.microsoft.com/office/drawing/2014/main" id="{8CA7538F-3AA1-6FB2-0687-8E7D4458CCD1}"/>
              </a:ext>
            </a:extLst>
          </p:cNvPr>
          <p:cNvPicPr>
            <a:picLocks noChangeAspect="1"/>
          </p:cNvPicPr>
          <p:nvPr/>
        </p:nvPicPr>
        <p:blipFill>
          <a:blip r:embed="rId3"/>
          <a:stretch>
            <a:fillRect/>
          </a:stretch>
        </p:blipFill>
        <p:spPr>
          <a:xfrm>
            <a:off x="6143474" y="3749949"/>
            <a:ext cx="5395993" cy="3068480"/>
          </a:xfrm>
          <a:prstGeom prst="rect">
            <a:avLst/>
          </a:prstGeom>
        </p:spPr>
      </p:pic>
      <p:pic>
        <p:nvPicPr>
          <p:cNvPr id="6" name="Picture 5">
            <a:extLst>
              <a:ext uri="{FF2B5EF4-FFF2-40B4-BE49-F238E27FC236}">
                <a16:creationId xmlns:a16="http://schemas.microsoft.com/office/drawing/2014/main" id="{3927BF1E-99BC-7D1A-D650-92E2A6B890F1}"/>
              </a:ext>
            </a:extLst>
          </p:cNvPr>
          <p:cNvPicPr>
            <a:picLocks noChangeAspect="1"/>
          </p:cNvPicPr>
          <p:nvPr/>
        </p:nvPicPr>
        <p:blipFill>
          <a:blip r:embed="rId4"/>
          <a:stretch>
            <a:fillRect/>
          </a:stretch>
        </p:blipFill>
        <p:spPr>
          <a:xfrm>
            <a:off x="8637187" y="-18569"/>
            <a:ext cx="3564190" cy="1900169"/>
          </a:xfrm>
          <a:prstGeom prst="rect">
            <a:avLst/>
          </a:prstGeom>
        </p:spPr>
      </p:pic>
      <p:sp>
        <p:nvSpPr>
          <p:cNvPr id="7" name="TextBox 6">
            <a:extLst>
              <a:ext uri="{FF2B5EF4-FFF2-40B4-BE49-F238E27FC236}">
                <a16:creationId xmlns:a16="http://schemas.microsoft.com/office/drawing/2014/main" id="{6B0B4D12-AF67-1D6B-EA56-5481DEA32E8B}"/>
              </a:ext>
            </a:extLst>
          </p:cNvPr>
          <p:cNvSpPr txBox="1"/>
          <p:nvPr/>
        </p:nvSpPr>
        <p:spPr>
          <a:xfrm>
            <a:off x="2321610" y="3442172"/>
            <a:ext cx="582211" cy="307777"/>
          </a:xfrm>
          <a:prstGeom prst="rect">
            <a:avLst/>
          </a:prstGeom>
          <a:noFill/>
        </p:spPr>
        <p:txBody>
          <a:bodyPr wrap="none" rtlCol="0">
            <a:spAutoFit/>
          </a:bodyPr>
          <a:lstStyle/>
          <a:p>
            <a:r>
              <a:rPr lang="en-GB" dirty="0"/>
              <a:t>2015</a:t>
            </a:r>
          </a:p>
        </p:txBody>
      </p:sp>
      <p:cxnSp>
        <p:nvCxnSpPr>
          <p:cNvPr id="9" name="Straight Connector 8">
            <a:extLst>
              <a:ext uri="{FF2B5EF4-FFF2-40B4-BE49-F238E27FC236}">
                <a16:creationId xmlns:a16="http://schemas.microsoft.com/office/drawing/2014/main" id="{8486046E-327F-B080-E616-5F4CCFDAB0FE}"/>
              </a:ext>
            </a:extLst>
          </p:cNvPr>
          <p:cNvCxnSpPr>
            <a:cxnSpLocks/>
          </p:cNvCxnSpPr>
          <p:nvPr/>
        </p:nvCxnSpPr>
        <p:spPr>
          <a:xfrm>
            <a:off x="1904647" y="1920964"/>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A3A7A36-95C9-2914-8E26-35EC8FF54678}"/>
              </a:ext>
            </a:extLst>
          </p:cNvPr>
          <p:cNvSpPr txBox="1"/>
          <p:nvPr/>
        </p:nvSpPr>
        <p:spPr>
          <a:xfrm>
            <a:off x="4319370" y="3446942"/>
            <a:ext cx="582211" cy="307777"/>
          </a:xfrm>
          <a:prstGeom prst="rect">
            <a:avLst/>
          </a:prstGeom>
          <a:noFill/>
        </p:spPr>
        <p:txBody>
          <a:bodyPr wrap="none" rtlCol="0">
            <a:spAutoFit/>
          </a:bodyPr>
          <a:lstStyle/>
          <a:p>
            <a:r>
              <a:rPr lang="en-GB" dirty="0"/>
              <a:t>2016</a:t>
            </a:r>
          </a:p>
        </p:txBody>
      </p:sp>
      <p:sp>
        <p:nvSpPr>
          <p:cNvPr id="37" name="TextBox 36">
            <a:extLst>
              <a:ext uri="{FF2B5EF4-FFF2-40B4-BE49-F238E27FC236}">
                <a16:creationId xmlns:a16="http://schemas.microsoft.com/office/drawing/2014/main" id="{1C985637-D8F2-D36C-E3F2-4CBFC9A09B2E}"/>
              </a:ext>
            </a:extLst>
          </p:cNvPr>
          <p:cNvSpPr txBox="1"/>
          <p:nvPr/>
        </p:nvSpPr>
        <p:spPr>
          <a:xfrm>
            <a:off x="6874674" y="3414720"/>
            <a:ext cx="582211" cy="307777"/>
          </a:xfrm>
          <a:prstGeom prst="rect">
            <a:avLst/>
          </a:prstGeom>
          <a:noFill/>
        </p:spPr>
        <p:txBody>
          <a:bodyPr wrap="none" rtlCol="0">
            <a:spAutoFit/>
          </a:bodyPr>
          <a:lstStyle/>
          <a:p>
            <a:r>
              <a:rPr lang="en-GB" dirty="0"/>
              <a:t>2017</a:t>
            </a:r>
          </a:p>
        </p:txBody>
      </p:sp>
      <p:sp>
        <p:nvSpPr>
          <p:cNvPr id="38" name="TextBox 37">
            <a:extLst>
              <a:ext uri="{FF2B5EF4-FFF2-40B4-BE49-F238E27FC236}">
                <a16:creationId xmlns:a16="http://schemas.microsoft.com/office/drawing/2014/main" id="{7BAA5714-1DE1-7604-0E77-4EE576D545E4}"/>
              </a:ext>
            </a:extLst>
          </p:cNvPr>
          <p:cNvSpPr txBox="1"/>
          <p:nvPr/>
        </p:nvSpPr>
        <p:spPr>
          <a:xfrm>
            <a:off x="10128177" y="3442172"/>
            <a:ext cx="582211" cy="307777"/>
          </a:xfrm>
          <a:prstGeom prst="rect">
            <a:avLst/>
          </a:prstGeom>
          <a:noFill/>
        </p:spPr>
        <p:txBody>
          <a:bodyPr wrap="none" rtlCol="0">
            <a:spAutoFit/>
          </a:bodyPr>
          <a:lstStyle/>
          <a:p>
            <a:r>
              <a:rPr lang="en-GB" dirty="0"/>
              <a:t>2018</a:t>
            </a:r>
          </a:p>
        </p:txBody>
      </p:sp>
      <p:sp>
        <p:nvSpPr>
          <p:cNvPr id="39" name="TextBox 38">
            <a:extLst>
              <a:ext uri="{FF2B5EF4-FFF2-40B4-BE49-F238E27FC236}">
                <a16:creationId xmlns:a16="http://schemas.microsoft.com/office/drawing/2014/main" id="{EF34FA17-0FD9-44A6-4830-EC67A37FA550}"/>
              </a:ext>
            </a:extLst>
          </p:cNvPr>
          <p:cNvSpPr txBox="1"/>
          <p:nvPr/>
        </p:nvSpPr>
        <p:spPr>
          <a:xfrm>
            <a:off x="316775" y="3429000"/>
            <a:ext cx="1059906" cy="307777"/>
          </a:xfrm>
          <a:prstGeom prst="rect">
            <a:avLst/>
          </a:prstGeom>
          <a:noFill/>
        </p:spPr>
        <p:txBody>
          <a:bodyPr wrap="none" rtlCol="0">
            <a:spAutoFit/>
          </a:bodyPr>
          <a:lstStyle/>
          <a:p>
            <a:r>
              <a:rPr lang="en-GB" dirty="0"/>
              <a:t>Up to 2014</a:t>
            </a:r>
          </a:p>
        </p:txBody>
      </p:sp>
      <p:cxnSp>
        <p:nvCxnSpPr>
          <p:cNvPr id="40" name="Straight Connector 39">
            <a:extLst>
              <a:ext uri="{FF2B5EF4-FFF2-40B4-BE49-F238E27FC236}">
                <a16:creationId xmlns:a16="http://schemas.microsoft.com/office/drawing/2014/main" id="{02A2370D-7930-B126-37CA-F0D577B1EAFB}"/>
              </a:ext>
            </a:extLst>
          </p:cNvPr>
          <p:cNvCxnSpPr>
            <a:cxnSpLocks/>
          </p:cNvCxnSpPr>
          <p:nvPr/>
        </p:nvCxnSpPr>
        <p:spPr>
          <a:xfrm>
            <a:off x="3590925"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844FC2-58FD-40B1-C31D-0972C2B1906F}"/>
              </a:ext>
            </a:extLst>
          </p:cNvPr>
          <p:cNvCxnSpPr>
            <a:cxnSpLocks/>
          </p:cNvCxnSpPr>
          <p:nvPr/>
        </p:nvCxnSpPr>
        <p:spPr>
          <a:xfrm>
            <a:off x="6115050"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FEB26F-4A95-A126-CA5D-DFA348E3CCED}"/>
              </a:ext>
            </a:extLst>
          </p:cNvPr>
          <p:cNvCxnSpPr>
            <a:cxnSpLocks/>
          </p:cNvCxnSpPr>
          <p:nvPr/>
        </p:nvCxnSpPr>
        <p:spPr>
          <a:xfrm>
            <a:off x="8835156" y="3083134"/>
            <a:ext cx="0" cy="92377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C2C8B47-F30B-5EC4-548A-213BC61F217F}"/>
              </a:ext>
            </a:extLst>
          </p:cNvPr>
          <p:cNvSpPr txBox="1"/>
          <p:nvPr/>
        </p:nvSpPr>
        <p:spPr>
          <a:xfrm>
            <a:off x="3676840" y="4050845"/>
            <a:ext cx="2308412" cy="1631216"/>
          </a:xfrm>
          <a:prstGeom prst="rect">
            <a:avLst/>
          </a:prstGeom>
          <a:noFill/>
          <a:ln>
            <a:solidFill>
              <a:schemeClr val="tx1"/>
            </a:solidFill>
          </a:ln>
        </p:spPr>
        <p:txBody>
          <a:bodyPr wrap="square" rtlCol="0">
            <a:spAutoFit/>
          </a:bodyPr>
          <a:lstStyle/>
          <a:p>
            <a:r>
              <a:rPr lang="en-GB" sz="2000" dirty="0"/>
              <a:t>comparative study (</a:t>
            </a:r>
            <a:r>
              <a:rPr lang="en-GB" sz="2000" b="1" dirty="0"/>
              <a:t>bake off</a:t>
            </a:r>
            <a:r>
              <a:rPr lang="en-GB" sz="2000" dirty="0"/>
              <a:t>) of 19 algorithms on 100 resamples of the new 85 datasets</a:t>
            </a:r>
          </a:p>
        </p:txBody>
      </p:sp>
      <p:sp>
        <p:nvSpPr>
          <p:cNvPr id="24" name="TextBox 23">
            <a:extLst>
              <a:ext uri="{FF2B5EF4-FFF2-40B4-BE49-F238E27FC236}">
                <a16:creationId xmlns:a16="http://schemas.microsoft.com/office/drawing/2014/main" id="{47367EDC-CC94-19C7-E7E9-9C4F264C34AC}"/>
              </a:ext>
            </a:extLst>
          </p:cNvPr>
          <p:cNvSpPr txBox="1"/>
          <p:nvPr/>
        </p:nvSpPr>
        <p:spPr>
          <a:xfrm>
            <a:off x="6181574" y="1920964"/>
            <a:ext cx="2442158" cy="1446550"/>
          </a:xfrm>
          <a:prstGeom prst="rect">
            <a:avLst/>
          </a:prstGeom>
          <a:noFill/>
          <a:ln>
            <a:solidFill>
              <a:schemeClr val="tx1"/>
            </a:solidFill>
          </a:ln>
        </p:spPr>
        <p:txBody>
          <a:bodyPr wrap="square" rtlCol="0">
            <a:spAutoFit/>
          </a:bodyPr>
          <a:lstStyle/>
          <a:p>
            <a:r>
              <a:rPr lang="en-GB" sz="2200" dirty="0"/>
              <a:t>Bake off finds nine better than DTW, and Flat-COTE SOTA</a:t>
            </a:r>
          </a:p>
        </p:txBody>
      </p:sp>
    </p:spTree>
    <p:extLst>
      <p:ext uri="{BB962C8B-B14F-4D97-AF65-F5344CB8AC3E}">
        <p14:creationId xmlns:p14="http://schemas.microsoft.com/office/powerpoint/2010/main" val="3104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16" grpId="0" animBg="1"/>
      <p:bldP spid="25"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TSC: 2018-2021</a:t>
            </a:r>
          </a:p>
        </p:txBody>
      </p:sp>
      <p:sp>
        <p:nvSpPr>
          <p:cNvPr id="20" name="Arrow: Right 19">
            <a:extLst>
              <a:ext uri="{FF2B5EF4-FFF2-40B4-BE49-F238E27FC236}">
                <a16:creationId xmlns:a16="http://schemas.microsoft.com/office/drawing/2014/main" id="{7087BC15-3DBE-898D-2EDF-BCAAC70A207B}"/>
              </a:ext>
            </a:extLst>
          </p:cNvPr>
          <p:cNvSpPr/>
          <p:nvPr/>
        </p:nvSpPr>
        <p:spPr>
          <a:xfrm>
            <a:off x="-40163" y="3270626"/>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53457" y="1298932"/>
            <a:ext cx="1666154" cy="1323439"/>
          </a:xfrm>
          <a:prstGeom prst="rect">
            <a:avLst/>
          </a:prstGeom>
          <a:noFill/>
          <a:ln>
            <a:solidFill>
              <a:schemeClr val="accent1"/>
            </a:solidFill>
          </a:ln>
        </p:spPr>
        <p:txBody>
          <a:bodyPr wrap="square" rtlCol="0">
            <a:spAutoFit/>
          </a:bodyPr>
          <a:lstStyle/>
          <a:p>
            <a:r>
              <a:rPr lang="en-GB" sz="2000" dirty="0"/>
              <a:t>UCR Archive relaunched with 128 problems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4080235" y="3932633"/>
            <a:ext cx="1695225" cy="707886"/>
          </a:xfrm>
          <a:prstGeom prst="rect">
            <a:avLst/>
          </a:prstGeom>
          <a:noFill/>
          <a:ln>
            <a:solidFill>
              <a:schemeClr val="accent1"/>
            </a:solidFill>
          </a:ln>
        </p:spPr>
        <p:txBody>
          <a:bodyPr wrap="square" rtlCol="0">
            <a:spAutoFit/>
          </a:bodyPr>
          <a:lstStyle/>
          <a:p>
            <a:r>
              <a:rPr lang="en-GB" sz="2000" dirty="0"/>
              <a:t>HIVE-COTE V1 (HC1)</a:t>
            </a:r>
          </a:p>
        </p:txBody>
      </p:sp>
      <p:sp>
        <p:nvSpPr>
          <p:cNvPr id="28" name="TextBox 27">
            <a:extLst>
              <a:ext uri="{FF2B5EF4-FFF2-40B4-BE49-F238E27FC236}">
                <a16:creationId xmlns:a16="http://schemas.microsoft.com/office/drawing/2014/main" id="{60B716A2-DF2C-EECE-BDCA-CC82365903A8}"/>
              </a:ext>
            </a:extLst>
          </p:cNvPr>
          <p:cNvSpPr txBox="1"/>
          <p:nvPr/>
        </p:nvSpPr>
        <p:spPr>
          <a:xfrm>
            <a:off x="2443533" y="2758449"/>
            <a:ext cx="2983245" cy="430887"/>
          </a:xfrm>
          <a:prstGeom prst="rect">
            <a:avLst/>
          </a:prstGeom>
          <a:noFill/>
          <a:ln>
            <a:solidFill>
              <a:schemeClr val="accent1"/>
            </a:solidFill>
          </a:ln>
        </p:spPr>
        <p:txBody>
          <a:bodyPr wrap="square" rtlCol="0">
            <a:spAutoFit/>
          </a:bodyPr>
          <a:lstStyle/>
          <a:p>
            <a:r>
              <a:rPr lang="en-GB" sz="2200" dirty="0"/>
              <a:t>Kernel based ROCKET</a:t>
            </a:r>
          </a:p>
        </p:txBody>
      </p:sp>
      <p:sp>
        <p:nvSpPr>
          <p:cNvPr id="29" name="TextBox 28">
            <a:extLst>
              <a:ext uri="{FF2B5EF4-FFF2-40B4-BE49-F238E27FC236}">
                <a16:creationId xmlns:a16="http://schemas.microsoft.com/office/drawing/2014/main" id="{4861459F-A4CF-F588-3EA4-74BA8D4B9716}"/>
              </a:ext>
            </a:extLst>
          </p:cNvPr>
          <p:cNvSpPr txBox="1"/>
          <p:nvPr/>
        </p:nvSpPr>
        <p:spPr>
          <a:xfrm>
            <a:off x="36629" y="3886467"/>
            <a:ext cx="1666154" cy="1015663"/>
          </a:xfrm>
          <a:prstGeom prst="rect">
            <a:avLst/>
          </a:prstGeom>
          <a:noFill/>
          <a:ln>
            <a:solidFill>
              <a:schemeClr val="accent1"/>
            </a:solidFill>
          </a:ln>
        </p:spPr>
        <p:txBody>
          <a:bodyPr wrap="square" rtlCol="0">
            <a:spAutoFit/>
          </a:bodyPr>
          <a:lstStyle/>
          <a:p>
            <a:r>
              <a:rPr lang="en-GB" sz="2000" dirty="0"/>
              <a:t>Deep learning bake off</a:t>
            </a:r>
          </a:p>
        </p:txBody>
      </p:sp>
      <p:sp>
        <p:nvSpPr>
          <p:cNvPr id="33" name="TextBox 32">
            <a:extLst>
              <a:ext uri="{FF2B5EF4-FFF2-40B4-BE49-F238E27FC236}">
                <a16:creationId xmlns:a16="http://schemas.microsoft.com/office/drawing/2014/main" id="{D92E51B6-A749-1E35-15B8-396F1C3317FB}"/>
              </a:ext>
            </a:extLst>
          </p:cNvPr>
          <p:cNvSpPr txBox="1"/>
          <p:nvPr/>
        </p:nvSpPr>
        <p:spPr>
          <a:xfrm>
            <a:off x="36629" y="5009957"/>
            <a:ext cx="1666154" cy="1323439"/>
          </a:xfrm>
          <a:prstGeom prst="rect">
            <a:avLst/>
          </a:prstGeom>
          <a:noFill/>
          <a:ln>
            <a:solidFill>
              <a:schemeClr val="accent1"/>
            </a:solidFill>
          </a:ln>
        </p:spPr>
        <p:txBody>
          <a:bodyPr wrap="square" rtlCol="0">
            <a:spAutoFit/>
          </a:bodyPr>
          <a:lstStyle/>
          <a:p>
            <a:r>
              <a:rPr lang="en-GB" sz="2000" dirty="0"/>
              <a:t>Deep learning: Inception Time</a:t>
            </a:r>
          </a:p>
        </p:txBody>
      </p:sp>
      <p:sp>
        <p:nvSpPr>
          <p:cNvPr id="35" name="TextBox 34">
            <a:extLst>
              <a:ext uri="{FF2B5EF4-FFF2-40B4-BE49-F238E27FC236}">
                <a16:creationId xmlns:a16="http://schemas.microsoft.com/office/drawing/2014/main" id="{4609DFFF-8521-5961-008B-63E1A327CFF0}"/>
              </a:ext>
            </a:extLst>
          </p:cNvPr>
          <p:cNvSpPr txBox="1"/>
          <p:nvPr/>
        </p:nvSpPr>
        <p:spPr>
          <a:xfrm>
            <a:off x="6686659" y="3866633"/>
            <a:ext cx="2786113" cy="430887"/>
          </a:xfrm>
          <a:prstGeom prst="rect">
            <a:avLst/>
          </a:prstGeom>
          <a:noFill/>
          <a:ln>
            <a:solidFill>
              <a:schemeClr val="accent1"/>
            </a:solidFill>
          </a:ln>
        </p:spPr>
        <p:txBody>
          <a:bodyPr wrap="square" rtlCol="0">
            <a:spAutoFit/>
          </a:bodyPr>
          <a:lstStyle/>
          <a:p>
            <a:r>
              <a:rPr lang="en-GB" sz="2200" dirty="0"/>
              <a:t>Multivariate bake off</a:t>
            </a:r>
          </a:p>
        </p:txBody>
      </p:sp>
      <p:sp>
        <p:nvSpPr>
          <p:cNvPr id="36" name="TextBox 35">
            <a:extLst>
              <a:ext uri="{FF2B5EF4-FFF2-40B4-BE49-F238E27FC236}">
                <a16:creationId xmlns:a16="http://schemas.microsoft.com/office/drawing/2014/main" id="{2E7D33D8-30D2-B6FF-0785-13E8DCF4560D}"/>
              </a:ext>
            </a:extLst>
          </p:cNvPr>
          <p:cNvSpPr txBox="1"/>
          <p:nvPr/>
        </p:nvSpPr>
        <p:spPr>
          <a:xfrm>
            <a:off x="1827203" y="3886467"/>
            <a:ext cx="1957339" cy="769441"/>
          </a:xfrm>
          <a:prstGeom prst="rect">
            <a:avLst/>
          </a:prstGeom>
          <a:noFill/>
          <a:ln>
            <a:solidFill>
              <a:schemeClr val="accent1"/>
            </a:solidFill>
          </a:ln>
        </p:spPr>
        <p:txBody>
          <a:bodyPr wrap="square" rtlCol="0">
            <a:spAutoFit/>
          </a:bodyPr>
          <a:lstStyle/>
          <a:p>
            <a:r>
              <a:rPr lang="en-GB" sz="2200" dirty="0"/>
              <a:t>Tree based TS-CHIEF</a:t>
            </a:r>
          </a:p>
        </p:txBody>
      </p:sp>
      <p:sp>
        <p:nvSpPr>
          <p:cNvPr id="39" name="TextBox 38">
            <a:extLst>
              <a:ext uri="{FF2B5EF4-FFF2-40B4-BE49-F238E27FC236}">
                <a16:creationId xmlns:a16="http://schemas.microsoft.com/office/drawing/2014/main" id="{BB04F80F-8E3C-B9D2-A824-C51E85774FA2}"/>
              </a:ext>
            </a:extLst>
          </p:cNvPr>
          <p:cNvSpPr txBox="1"/>
          <p:nvPr/>
        </p:nvSpPr>
        <p:spPr>
          <a:xfrm>
            <a:off x="6661050" y="2791067"/>
            <a:ext cx="4910948" cy="430887"/>
          </a:xfrm>
          <a:prstGeom prst="rect">
            <a:avLst/>
          </a:prstGeom>
          <a:noFill/>
          <a:ln>
            <a:solidFill>
              <a:schemeClr val="accent1"/>
            </a:solidFill>
          </a:ln>
        </p:spPr>
        <p:txBody>
          <a:bodyPr wrap="square" rtlCol="0">
            <a:spAutoFit/>
          </a:bodyPr>
          <a:lstStyle/>
          <a:p>
            <a:r>
              <a:rPr lang="en-GB" sz="2200" dirty="0"/>
              <a:t>HIVE-COTE V2 (HC2)</a:t>
            </a:r>
          </a:p>
        </p:txBody>
      </p:sp>
      <p:pic>
        <p:nvPicPr>
          <p:cNvPr id="40" name="Picture 39" descr="Chart, box and whisker chart&#10;&#10;Description automatically generated">
            <a:extLst>
              <a:ext uri="{FF2B5EF4-FFF2-40B4-BE49-F238E27FC236}">
                <a16:creationId xmlns:a16="http://schemas.microsoft.com/office/drawing/2014/main" id="{725B069E-082B-CC7F-4F06-FCA7CCB82195}"/>
              </a:ext>
            </a:extLst>
          </p:cNvPr>
          <p:cNvPicPr>
            <a:picLocks noChangeAspect="1"/>
          </p:cNvPicPr>
          <p:nvPr/>
        </p:nvPicPr>
        <p:blipFill>
          <a:blip r:embed="rId3"/>
          <a:stretch>
            <a:fillRect/>
          </a:stretch>
        </p:blipFill>
        <p:spPr>
          <a:xfrm>
            <a:off x="1656382" y="5025455"/>
            <a:ext cx="4814916" cy="1523409"/>
          </a:xfrm>
          <a:prstGeom prst="rect">
            <a:avLst/>
          </a:prstGeom>
        </p:spPr>
      </p:pic>
      <p:sp>
        <p:nvSpPr>
          <p:cNvPr id="43" name="TextBox 42">
            <a:extLst>
              <a:ext uri="{FF2B5EF4-FFF2-40B4-BE49-F238E27FC236}">
                <a16:creationId xmlns:a16="http://schemas.microsoft.com/office/drawing/2014/main" id="{BECED46E-DCB6-0E1B-6E13-E01E6DDD2305}"/>
              </a:ext>
            </a:extLst>
          </p:cNvPr>
          <p:cNvSpPr txBox="1"/>
          <p:nvPr/>
        </p:nvSpPr>
        <p:spPr>
          <a:xfrm>
            <a:off x="142874" y="3431711"/>
            <a:ext cx="1024095" cy="400110"/>
          </a:xfrm>
          <a:prstGeom prst="rect">
            <a:avLst/>
          </a:prstGeom>
          <a:noFill/>
        </p:spPr>
        <p:txBody>
          <a:bodyPr wrap="square" rtlCol="0">
            <a:spAutoFit/>
          </a:bodyPr>
          <a:lstStyle/>
          <a:p>
            <a:r>
              <a:rPr lang="en-GB" sz="2000" dirty="0"/>
              <a:t>2019</a:t>
            </a:r>
          </a:p>
        </p:txBody>
      </p:sp>
      <p:sp>
        <p:nvSpPr>
          <p:cNvPr id="44" name="TextBox 43">
            <a:extLst>
              <a:ext uri="{FF2B5EF4-FFF2-40B4-BE49-F238E27FC236}">
                <a16:creationId xmlns:a16="http://schemas.microsoft.com/office/drawing/2014/main" id="{D7F3D1E3-9F3F-EE3E-6BA4-8C22A67DBAE4}"/>
              </a:ext>
            </a:extLst>
          </p:cNvPr>
          <p:cNvSpPr txBox="1"/>
          <p:nvPr/>
        </p:nvSpPr>
        <p:spPr>
          <a:xfrm>
            <a:off x="3551793" y="3409198"/>
            <a:ext cx="1024095" cy="400110"/>
          </a:xfrm>
          <a:prstGeom prst="rect">
            <a:avLst/>
          </a:prstGeom>
          <a:noFill/>
        </p:spPr>
        <p:txBody>
          <a:bodyPr wrap="square" rtlCol="0">
            <a:spAutoFit/>
          </a:bodyPr>
          <a:lstStyle/>
          <a:p>
            <a:r>
              <a:rPr lang="en-GB" sz="2000" dirty="0"/>
              <a:t>2020</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220859" y="3397270"/>
            <a:ext cx="1024095" cy="400110"/>
          </a:xfrm>
          <a:prstGeom prst="rect">
            <a:avLst/>
          </a:prstGeom>
          <a:noFill/>
        </p:spPr>
        <p:txBody>
          <a:bodyPr wrap="square" rtlCol="0">
            <a:spAutoFit/>
          </a:bodyPr>
          <a:lstStyle/>
          <a:p>
            <a:r>
              <a:rPr lang="en-GB" sz="2000" dirty="0"/>
              <a:t>2021</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1818798" y="1960651"/>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a:off x="6391329" y="2087643"/>
            <a:ext cx="0" cy="34649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A6EB3DA-E09E-B9B9-E774-74181C4B50BD}"/>
              </a:ext>
            </a:extLst>
          </p:cNvPr>
          <p:cNvPicPr>
            <a:picLocks noChangeAspect="1"/>
          </p:cNvPicPr>
          <p:nvPr/>
        </p:nvPicPr>
        <p:blipFill rotWithShape="1">
          <a:blip r:embed="rId4"/>
          <a:srcRect l="686"/>
          <a:stretch/>
        </p:blipFill>
        <p:spPr>
          <a:xfrm>
            <a:off x="6755728" y="1199504"/>
            <a:ext cx="5482747" cy="1552850"/>
          </a:xfrm>
          <a:prstGeom prst="rect">
            <a:avLst/>
          </a:prstGeom>
        </p:spPr>
      </p:pic>
      <p:sp>
        <p:nvSpPr>
          <p:cNvPr id="32" name="TextBox 31">
            <a:extLst>
              <a:ext uri="{FF2B5EF4-FFF2-40B4-BE49-F238E27FC236}">
                <a16:creationId xmlns:a16="http://schemas.microsoft.com/office/drawing/2014/main" id="{F8E71CD5-5872-862D-5E5A-8F2598AF8949}"/>
              </a:ext>
            </a:extLst>
          </p:cNvPr>
          <p:cNvSpPr txBox="1"/>
          <p:nvPr/>
        </p:nvSpPr>
        <p:spPr>
          <a:xfrm>
            <a:off x="9812823" y="394790"/>
            <a:ext cx="2379177" cy="707886"/>
          </a:xfrm>
          <a:prstGeom prst="rect">
            <a:avLst/>
          </a:prstGeom>
          <a:solidFill>
            <a:schemeClr val="accent1"/>
          </a:solidFill>
        </p:spPr>
        <p:txBody>
          <a:bodyPr wrap="none" rtlCol="0">
            <a:spAutoFit/>
          </a:bodyPr>
          <a:lstStyle/>
          <a:p>
            <a:r>
              <a:rPr lang="en-GB" sz="2000" b="1" dirty="0">
                <a:solidFill>
                  <a:srgbClr val="500064"/>
                </a:solidFill>
              </a:rPr>
              <a:t>Univariate</a:t>
            </a:r>
          </a:p>
          <a:p>
            <a:r>
              <a:rPr lang="en-GB" sz="2000" b="1" dirty="0">
                <a:solidFill>
                  <a:srgbClr val="500064"/>
                </a:solidFill>
              </a:rPr>
              <a:t>(UCR archive 112)</a:t>
            </a:r>
          </a:p>
        </p:txBody>
      </p:sp>
      <p:pic>
        <p:nvPicPr>
          <p:cNvPr id="34" name="Picture 33">
            <a:extLst>
              <a:ext uri="{FF2B5EF4-FFF2-40B4-BE49-F238E27FC236}">
                <a16:creationId xmlns:a16="http://schemas.microsoft.com/office/drawing/2014/main" id="{CA432885-4CB6-C647-4FD9-2D0870A24E16}"/>
              </a:ext>
            </a:extLst>
          </p:cNvPr>
          <p:cNvPicPr>
            <a:picLocks noChangeAspect="1"/>
          </p:cNvPicPr>
          <p:nvPr/>
        </p:nvPicPr>
        <p:blipFill rotWithShape="1">
          <a:blip r:embed="rId5"/>
          <a:srcRect t="6367" r="2597"/>
          <a:stretch/>
        </p:blipFill>
        <p:spPr>
          <a:xfrm>
            <a:off x="7035698" y="4473987"/>
            <a:ext cx="5060102" cy="1842025"/>
          </a:xfrm>
          <a:prstGeom prst="rect">
            <a:avLst/>
          </a:prstGeom>
        </p:spPr>
      </p:pic>
      <p:sp>
        <p:nvSpPr>
          <p:cNvPr id="41" name="TextBox 40">
            <a:extLst>
              <a:ext uri="{FF2B5EF4-FFF2-40B4-BE49-F238E27FC236}">
                <a16:creationId xmlns:a16="http://schemas.microsoft.com/office/drawing/2014/main" id="{916EF1C3-4B8B-5441-8EB2-A78B6C050603}"/>
              </a:ext>
            </a:extLst>
          </p:cNvPr>
          <p:cNvSpPr txBox="1"/>
          <p:nvPr/>
        </p:nvSpPr>
        <p:spPr>
          <a:xfrm>
            <a:off x="1967879" y="2081402"/>
            <a:ext cx="4127156" cy="430887"/>
          </a:xfrm>
          <a:prstGeom prst="rect">
            <a:avLst/>
          </a:prstGeom>
          <a:noFill/>
          <a:ln>
            <a:solidFill>
              <a:schemeClr val="accent1"/>
            </a:solidFill>
          </a:ln>
        </p:spPr>
        <p:txBody>
          <a:bodyPr wrap="square" rtlCol="0">
            <a:spAutoFit/>
          </a:bodyPr>
          <a:lstStyle/>
          <a:p>
            <a:r>
              <a:rPr lang="en-GB" sz="2200" dirty="0"/>
              <a:t>Multivariate archive (2020)</a:t>
            </a:r>
          </a:p>
        </p:txBody>
      </p:sp>
      <p:sp>
        <p:nvSpPr>
          <p:cNvPr id="42" name="TextBox 41">
            <a:extLst>
              <a:ext uri="{FF2B5EF4-FFF2-40B4-BE49-F238E27FC236}">
                <a16:creationId xmlns:a16="http://schemas.microsoft.com/office/drawing/2014/main" id="{C9AFC574-D02E-3FCC-3931-88ADBB2EC7BB}"/>
              </a:ext>
            </a:extLst>
          </p:cNvPr>
          <p:cNvSpPr txBox="1"/>
          <p:nvPr/>
        </p:nvSpPr>
        <p:spPr>
          <a:xfrm>
            <a:off x="9873717" y="6109267"/>
            <a:ext cx="2222083" cy="707886"/>
          </a:xfrm>
          <a:prstGeom prst="rect">
            <a:avLst/>
          </a:prstGeom>
          <a:noFill/>
        </p:spPr>
        <p:txBody>
          <a:bodyPr wrap="none" rtlCol="0">
            <a:spAutoFit/>
          </a:bodyPr>
          <a:lstStyle/>
          <a:p>
            <a:r>
              <a:rPr lang="en-GB" sz="2000" b="1" dirty="0">
                <a:solidFill>
                  <a:srgbClr val="500064"/>
                </a:solidFill>
              </a:rPr>
              <a:t>Multivariate</a:t>
            </a:r>
          </a:p>
          <a:p>
            <a:r>
              <a:rPr lang="en-GB" sz="2000" b="1" dirty="0">
                <a:solidFill>
                  <a:srgbClr val="500064"/>
                </a:solidFill>
              </a:rPr>
              <a:t>(UEA archive 26)</a:t>
            </a:r>
          </a:p>
        </p:txBody>
      </p:sp>
      <p:sp>
        <p:nvSpPr>
          <p:cNvPr id="30" name="TextBox 29">
            <a:extLst>
              <a:ext uri="{FF2B5EF4-FFF2-40B4-BE49-F238E27FC236}">
                <a16:creationId xmlns:a16="http://schemas.microsoft.com/office/drawing/2014/main" id="{8ABD7A01-4F0B-5C8E-F189-919B91645E3E}"/>
              </a:ext>
            </a:extLst>
          </p:cNvPr>
          <p:cNvSpPr txBox="1"/>
          <p:nvPr/>
        </p:nvSpPr>
        <p:spPr>
          <a:xfrm>
            <a:off x="1938588" y="650677"/>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9E9824D2-5396-3EBB-9A15-466B2C3F8782}"/>
              </a:ext>
            </a:extLst>
          </p:cNvPr>
          <p:cNvSpPr txBox="1"/>
          <p:nvPr/>
        </p:nvSpPr>
        <p:spPr>
          <a:xfrm>
            <a:off x="140631" y="2651796"/>
            <a:ext cx="1438569" cy="769441"/>
          </a:xfrm>
          <a:prstGeom prst="rect">
            <a:avLst/>
          </a:prstGeom>
          <a:noFill/>
          <a:ln>
            <a:solidFill>
              <a:schemeClr val="accent1"/>
            </a:solidFill>
          </a:ln>
        </p:spPr>
        <p:txBody>
          <a:bodyPr wrap="square" rtlCol="0">
            <a:spAutoFit/>
          </a:bodyPr>
          <a:lstStyle/>
          <a:p>
            <a:r>
              <a:rPr lang="en-GB" sz="2200" dirty="0"/>
              <a:t>Proximity Forest</a:t>
            </a:r>
          </a:p>
        </p:txBody>
      </p:sp>
    </p:spTree>
    <p:extLst>
      <p:ext uri="{BB962C8B-B14F-4D97-AF65-F5344CB8AC3E}">
        <p14:creationId xmlns:p14="http://schemas.microsoft.com/office/powerpoint/2010/main" val="4279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5" grpId="0" animBg="1"/>
      <p:bldP spid="36" grpId="0" animBg="1"/>
      <p:bldP spid="39" grpId="0" animBg="1"/>
      <p:bldP spid="32" grpId="0" animBg="1"/>
      <p:bldP spid="41" grpId="0" animBg="1"/>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2021/22 onwards</a:t>
            </a:r>
          </a:p>
        </p:txBody>
      </p:sp>
      <p:sp>
        <p:nvSpPr>
          <p:cNvPr id="20" name="Arrow: Right 19">
            <a:extLst>
              <a:ext uri="{FF2B5EF4-FFF2-40B4-BE49-F238E27FC236}">
                <a16:creationId xmlns:a16="http://schemas.microsoft.com/office/drawing/2014/main" id="{7087BC15-3DBE-898D-2EDF-BCAAC70A207B}"/>
              </a:ext>
            </a:extLst>
          </p:cNvPr>
          <p:cNvSpPr/>
          <p:nvPr/>
        </p:nvSpPr>
        <p:spPr>
          <a:xfrm>
            <a:off x="0" y="2815209"/>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106069" y="3969779"/>
            <a:ext cx="1921878" cy="400110"/>
          </a:xfrm>
          <a:prstGeom prst="rect">
            <a:avLst/>
          </a:prstGeom>
          <a:noFill/>
          <a:ln>
            <a:solidFill>
              <a:schemeClr val="accent1"/>
            </a:solidFill>
          </a:ln>
        </p:spPr>
        <p:txBody>
          <a:bodyPr wrap="square" rtlCol="0">
            <a:spAutoFit/>
          </a:bodyPr>
          <a:lstStyle/>
          <a:p>
            <a:r>
              <a:rPr lang="en-GB" sz="2000" dirty="0" err="1"/>
              <a:t>FreshPRINCE</a:t>
            </a:r>
            <a:endParaRPr lang="en-GB" sz="2000" dirty="0"/>
          </a:p>
        </p:txBody>
      </p:sp>
      <p:sp>
        <p:nvSpPr>
          <p:cNvPr id="29" name="TextBox 28">
            <a:extLst>
              <a:ext uri="{FF2B5EF4-FFF2-40B4-BE49-F238E27FC236}">
                <a16:creationId xmlns:a16="http://schemas.microsoft.com/office/drawing/2014/main" id="{4861459F-A4CF-F588-3EA4-74BA8D4B9716}"/>
              </a:ext>
            </a:extLst>
          </p:cNvPr>
          <p:cNvSpPr txBox="1"/>
          <p:nvPr/>
        </p:nvSpPr>
        <p:spPr>
          <a:xfrm>
            <a:off x="4363497" y="1352517"/>
            <a:ext cx="1666154" cy="400110"/>
          </a:xfrm>
          <a:prstGeom prst="rect">
            <a:avLst/>
          </a:prstGeom>
          <a:noFill/>
          <a:ln>
            <a:solidFill>
              <a:schemeClr val="accent1"/>
            </a:solidFill>
          </a:ln>
        </p:spPr>
        <p:txBody>
          <a:bodyPr wrap="square" rtlCol="0">
            <a:spAutoFit/>
          </a:bodyPr>
          <a:lstStyle/>
          <a:p>
            <a:r>
              <a:rPr lang="en-GB" sz="2000" dirty="0" err="1"/>
              <a:t>MultiRocket</a:t>
            </a:r>
            <a:endParaRPr lang="en-GB" sz="2000" dirty="0"/>
          </a:p>
        </p:txBody>
      </p:sp>
      <p:sp>
        <p:nvSpPr>
          <p:cNvPr id="43" name="TextBox 42">
            <a:extLst>
              <a:ext uri="{FF2B5EF4-FFF2-40B4-BE49-F238E27FC236}">
                <a16:creationId xmlns:a16="http://schemas.microsoft.com/office/drawing/2014/main" id="{BECED46E-DCB6-0E1B-6E13-E01E6DDD2305}"/>
              </a:ext>
            </a:extLst>
          </p:cNvPr>
          <p:cNvSpPr txBox="1"/>
          <p:nvPr/>
        </p:nvSpPr>
        <p:spPr>
          <a:xfrm>
            <a:off x="1426540" y="2957943"/>
            <a:ext cx="1024095" cy="400110"/>
          </a:xfrm>
          <a:prstGeom prst="rect">
            <a:avLst/>
          </a:prstGeom>
          <a:noFill/>
        </p:spPr>
        <p:txBody>
          <a:bodyPr wrap="square" rtlCol="0">
            <a:spAutoFit/>
          </a:bodyPr>
          <a:lstStyle/>
          <a:p>
            <a:r>
              <a:rPr lang="en-GB" sz="2000" dirty="0"/>
              <a:t>2022</a:t>
            </a:r>
          </a:p>
        </p:txBody>
      </p:sp>
      <p:sp>
        <p:nvSpPr>
          <p:cNvPr id="44" name="TextBox 43">
            <a:extLst>
              <a:ext uri="{FF2B5EF4-FFF2-40B4-BE49-F238E27FC236}">
                <a16:creationId xmlns:a16="http://schemas.microsoft.com/office/drawing/2014/main" id="{D7F3D1E3-9F3F-EE3E-6BA4-8C22A67DBAE4}"/>
              </a:ext>
            </a:extLst>
          </p:cNvPr>
          <p:cNvSpPr txBox="1"/>
          <p:nvPr/>
        </p:nvSpPr>
        <p:spPr>
          <a:xfrm>
            <a:off x="5396408" y="2957557"/>
            <a:ext cx="1024095" cy="400110"/>
          </a:xfrm>
          <a:prstGeom prst="rect">
            <a:avLst/>
          </a:prstGeom>
          <a:noFill/>
        </p:spPr>
        <p:txBody>
          <a:bodyPr wrap="square" rtlCol="0">
            <a:spAutoFit/>
          </a:bodyPr>
          <a:lstStyle/>
          <a:p>
            <a:r>
              <a:rPr lang="en-GB" sz="2000" dirty="0"/>
              <a:t>2023</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724223" y="2951360"/>
            <a:ext cx="1024095" cy="400110"/>
          </a:xfrm>
          <a:prstGeom prst="rect">
            <a:avLst/>
          </a:prstGeom>
          <a:noFill/>
        </p:spPr>
        <p:txBody>
          <a:bodyPr wrap="square" rtlCol="0">
            <a:spAutoFit/>
          </a:bodyPr>
          <a:lstStyle/>
          <a:p>
            <a:r>
              <a:rPr lang="en-GB" sz="2000" dirty="0"/>
              <a:t>2024</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2450635" y="1496859"/>
            <a:ext cx="0" cy="394227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flipH="1">
            <a:off x="6989645" y="1310623"/>
            <a:ext cx="12573" cy="41285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BD7A01-4F0B-5C8E-F189-919B91645E3E}"/>
              </a:ext>
            </a:extLst>
          </p:cNvPr>
          <p:cNvSpPr txBox="1"/>
          <p:nvPr/>
        </p:nvSpPr>
        <p:spPr>
          <a:xfrm>
            <a:off x="4502692" y="154923"/>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12E795B4-4BA5-FEC2-FF8B-EB3420716892}"/>
              </a:ext>
            </a:extLst>
          </p:cNvPr>
          <p:cNvSpPr txBox="1"/>
          <p:nvPr/>
        </p:nvSpPr>
        <p:spPr>
          <a:xfrm>
            <a:off x="2728842" y="1318570"/>
            <a:ext cx="831738" cy="400110"/>
          </a:xfrm>
          <a:prstGeom prst="rect">
            <a:avLst/>
          </a:prstGeom>
          <a:noFill/>
          <a:ln>
            <a:solidFill>
              <a:schemeClr val="accent1"/>
            </a:solidFill>
          </a:ln>
        </p:spPr>
        <p:txBody>
          <a:bodyPr wrap="square" rtlCol="0">
            <a:spAutoFit/>
          </a:bodyPr>
          <a:lstStyle/>
          <a:p>
            <a:r>
              <a:rPr lang="en-GB" sz="2000" dirty="0"/>
              <a:t>Hydra</a:t>
            </a:r>
          </a:p>
        </p:txBody>
      </p:sp>
      <p:sp>
        <p:nvSpPr>
          <p:cNvPr id="5" name="TextBox 4">
            <a:extLst>
              <a:ext uri="{FF2B5EF4-FFF2-40B4-BE49-F238E27FC236}">
                <a16:creationId xmlns:a16="http://schemas.microsoft.com/office/drawing/2014/main" id="{139A44D9-43A0-2CB5-627C-C034F2B6754F}"/>
              </a:ext>
            </a:extLst>
          </p:cNvPr>
          <p:cNvSpPr txBox="1"/>
          <p:nvPr/>
        </p:nvSpPr>
        <p:spPr>
          <a:xfrm>
            <a:off x="4798696" y="3436378"/>
            <a:ext cx="1589100" cy="707886"/>
          </a:xfrm>
          <a:prstGeom prst="rect">
            <a:avLst/>
          </a:prstGeom>
          <a:noFill/>
          <a:ln>
            <a:solidFill>
              <a:schemeClr val="accent1"/>
            </a:solidFill>
          </a:ln>
        </p:spPr>
        <p:txBody>
          <a:bodyPr wrap="square" rtlCol="0">
            <a:spAutoFit/>
          </a:bodyPr>
          <a:lstStyle/>
          <a:p>
            <a:r>
              <a:rPr lang="en-GB" sz="2000" dirty="0"/>
              <a:t>WEASEL v2.0</a:t>
            </a:r>
          </a:p>
        </p:txBody>
      </p:sp>
      <p:sp>
        <p:nvSpPr>
          <p:cNvPr id="6" name="TextBox 5">
            <a:extLst>
              <a:ext uri="{FF2B5EF4-FFF2-40B4-BE49-F238E27FC236}">
                <a16:creationId xmlns:a16="http://schemas.microsoft.com/office/drawing/2014/main" id="{B99A5659-FDE1-79A2-471A-31563F02BDE1}"/>
              </a:ext>
            </a:extLst>
          </p:cNvPr>
          <p:cNvSpPr txBox="1"/>
          <p:nvPr/>
        </p:nvSpPr>
        <p:spPr>
          <a:xfrm>
            <a:off x="106069" y="3463861"/>
            <a:ext cx="1666154" cy="400110"/>
          </a:xfrm>
          <a:prstGeom prst="rect">
            <a:avLst/>
          </a:prstGeom>
          <a:noFill/>
          <a:ln>
            <a:solidFill>
              <a:schemeClr val="accent1"/>
            </a:solidFill>
          </a:ln>
        </p:spPr>
        <p:txBody>
          <a:bodyPr wrap="square" rtlCol="0">
            <a:spAutoFit/>
          </a:bodyPr>
          <a:lstStyle/>
          <a:p>
            <a:r>
              <a:rPr lang="en-GB" sz="2000" dirty="0"/>
              <a:t>RDST</a:t>
            </a:r>
          </a:p>
        </p:txBody>
      </p:sp>
      <p:sp>
        <p:nvSpPr>
          <p:cNvPr id="7" name="TextBox 6">
            <a:extLst>
              <a:ext uri="{FF2B5EF4-FFF2-40B4-BE49-F238E27FC236}">
                <a16:creationId xmlns:a16="http://schemas.microsoft.com/office/drawing/2014/main" id="{5BC33091-5854-51EB-850C-56D59E10FACC}"/>
              </a:ext>
            </a:extLst>
          </p:cNvPr>
          <p:cNvSpPr txBox="1"/>
          <p:nvPr/>
        </p:nvSpPr>
        <p:spPr>
          <a:xfrm>
            <a:off x="397923" y="1375119"/>
            <a:ext cx="1666154" cy="400110"/>
          </a:xfrm>
          <a:prstGeom prst="rect">
            <a:avLst/>
          </a:prstGeom>
          <a:noFill/>
          <a:ln>
            <a:solidFill>
              <a:schemeClr val="accent1"/>
            </a:solidFill>
          </a:ln>
        </p:spPr>
        <p:txBody>
          <a:bodyPr wrap="square" rtlCol="0">
            <a:spAutoFit/>
          </a:bodyPr>
          <a:lstStyle/>
          <a:p>
            <a:r>
              <a:rPr lang="en-GB" sz="2000" dirty="0" err="1"/>
              <a:t>MiniRocket</a:t>
            </a:r>
            <a:endParaRPr lang="en-GB" sz="2000" dirty="0"/>
          </a:p>
        </p:txBody>
      </p:sp>
      <p:pic>
        <p:nvPicPr>
          <p:cNvPr id="8" name="Picture 7">
            <a:extLst>
              <a:ext uri="{FF2B5EF4-FFF2-40B4-BE49-F238E27FC236}">
                <a16:creationId xmlns:a16="http://schemas.microsoft.com/office/drawing/2014/main" id="{8DC01573-3DF5-2334-A207-8C8D171FD8AD}"/>
              </a:ext>
            </a:extLst>
          </p:cNvPr>
          <p:cNvPicPr>
            <a:picLocks noChangeAspect="1"/>
          </p:cNvPicPr>
          <p:nvPr/>
        </p:nvPicPr>
        <p:blipFill>
          <a:blip r:embed="rId3"/>
          <a:stretch>
            <a:fillRect/>
          </a:stretch>
        </p:blipFill>
        <p:spPr>
          <a:xfrm>
            <a:off x="2530350" y="3371892"/>
            <a:ext cx="1172515" cy="882472"/>
          </a:xfrm>
          <a:prstGeom prst="rect">
            <a:avLst/>
          </a:prstGeom>
        </p:spPr>
      </p:pic>
      <p:pic>
        <p:nvPicPr>
          <p:cNvPr id="11" name="Picture 10">
            <a:extLst>
              <a:ext uri="{FF2B5EF4-FFF2-40B4-BE49-F238E27FC236}">
                <a16:creationId xmlns:a16="http://schemas.microsoft.com/office/drawing/2014/main" id="{6BCCF6E1-E616-8C58-2E0B-47D992463ADE}"/>
              </a:ext>
            </a:extLst>
          </p:cNvPr>
          <p:cNvPicPr>
            <a:picLocks noChangeAspect="1"/>
          </p:cNvPicPr>
          <p:nvPr/>
        </p:nvPicPr>
        <p:blipFill>
          <a:blip r:embed="rId4"/>
          <a:stretch>
            <a:fillRect/>
          </a:stretch>
        </p:blipFill>
        <p:spPr>
          <a:xfrm>
            <a:off x="3604169" y="1207360"/>
            <a:ext cx="704662" cy="716328"/>
          </a:xfrm>
          <a:prstGeom prst="rect">
            <a:avLst/>
          </a:prstGeom>
        </p:spPr>
      </p:pic>
      <p:pic>
        <p:nvPicPr>
          <p:cNvPr id="12" name="Picture 11">
            <a:extLst>
              <a:ext uri="{FF2B5EF4-FFF2-40B4-BE49-F238E27FC236}">
                <a16:creationId xmlns:a16="http://schemas.microsoft.com/office/drawing/2014/main" id="{06EE315E-2791-9C15-9DDA-B007B1B27AF1}"/>
              </a:ext>
            </a:extLst>
          </p:cNvPr>
          <p:cNvPicPr>
            <a:picLocks noChangeAspect="1"/>
          </p:cNvPicPr>
          <p:nvPr/>
        </p:nvPicPr>
        <p:blipFill>
          <a:blip r:embed="rId5"/>
          <a:stretch>
            <a:fillRect/>
          </a:stretch>
        </p:blipFill>
        <p:spPr>
          <a:xfrm flipH="1">
            <a:off x="6272952" y="1388370"/>
            <a:ext cx="295102" cy="1417022"/>
          </a:xfrm>
          <a:prstGeom prst="rect">
            <a:avLst/>
          </a:prstGeom>
        </p:spPr>
      </p:pic>
      <p:pic>
        <p:nvPicPr>
          <p:cNvPr id="17" name="Picture 16">
            <a:extLst>
              <a:ext uri="{FF2B5EF4-FFF2-40B4-BE49-F238E27FC236}">
                <a16:creationId xmlns:a16="http://schemas.microsoft.com/office/drawing/2014/main" id="{0241679F-8BCB-296B-DDD8-F57CCE1DE9B0}"/>
              </a:ext>
            </a:extLst>
          </p:cNvPr>
          <p:cNvPicPr>
            <a:picLocks noChangeAspect="1"/>
          </p:cNvPicPr>
          <p:nvPr/>
        </p:nvPicPr>
        <p:blipFill>
          <a:blip r:embed="rId6"/>
          <a:stretch>
            <a:fillRect/>
          </a:stretch>
        </p:blipFill>
        <p:spPr>
          <a:xfrm>
            <a:off x="6401971" y="3436378"/>
            <a:ext cx="483529" cy="690756"/>
          </a:xfrm>
          <a:prstGeom prst="rect">
            <a:avLst/>
          </a:prstGeom>
        </p:spPr>
      </p:pic>
      <p:pic>
        <p:nvPicPr>
          <p:cNvPr id="19" name="Picture 18">
            <a:extLst>
              <a:ext uri="{FF2B5EF4-FFF2-40B4-BE49-F238E27FC236}">
                <a16:creationId xmlns:a16="http://schemas.microsoft.com/office/drawing/2014/main" id="{7999AD98-4512-3C53-958F-5EEA7E01E1BB}"/>
              </a:ext>
            </a:extLst>
          </p:cNvPr>
          <p:cNvPicPr>
            <a:picLocks noChangeAspect="1"/>
          </p:cNvPicPr>
          <p:nvPr/>
        </p:nvPicPr>
        <p:blipFill>
          <a:blip r:embed="rId7"/>
          <a:stretch>
            <a:fillRect/>
          </a:stretch>
        </p:blipFill>
        <p:spPr>
          <a:xfrm>
            <a:off x="7360363" y="4078669"/>
            <a:ext cx="3675066" cy="1615609"/>
          </a:xfrm>
          <a:prstGeom prst="rect">
            <a:avLst/>
          </a:prstGeom>
        </p:spPr>
      </p:pic>
      <p:sp>
        <p:nvSpPr>
          <p:cNvPr id="24" name="TextBox 23">
            <a:extLst>
              <a:ext uri="{FF2B5EF4-FFF2-40B4-BE49-F238E27FC236}">
                <a16:creationId xmlns:a16="http://schemas.microsoft.com/office/drawing/2014/main" id="{BE8CD454-E07D-433A-5637-901507348B49}"/>
              </a:ext>
            </a:extLst>
          </p:cNvPr>
          <p:cNvSpPr txBox="1"/>
          <p:nvPr/>
        </p:nvSpPr>
        <p:spPr>
          <a:xfrm>
            <a:off x="10065450" y="5787326"/>
            <a:ext cx="2069995" cy="769441"/>
          </a:xfrm>
          <a:prstGeom prst="rect">
            <a:avLst/>
          </a:prstGeom>
          <a:noFill/>
          <a:ln>
            <a:solidFill>
              <a:schemeClr val="accent1"/>
            </a:solidFill>
          </a:ln>
        </p:spPr>
        <p:txBody>
          <a:bodyPr wrap="square" rtlCol="0">
            <a:spAutoFit/>
          </a:bodyPr>
          <a:lstStyle/>
          <a:p>
            <a:r>
              <a:rPr lang="en-GB" sz="2200" dirty="0"/>
              <a:t>30 new archive problems</a:t>
            </a:r>
          </a:p>
        </p:txBody>
      </p:sp>
      <p:sp>
        <p:nvSpPr>
          <p:cNvPr id="14" name="TextBox 13">
            <a:extLst>
              <a:ext uri="{FF2B5EF4-FFF2-40B4-BE49-F238E27FC236}">
                <a16:creationId xmlns:a16="http://schemas.microsoft.com/office/drawing/2014/main" id="{1958F388-A43F-0D20-5D0B-9C35015D726C}"/>
              </a:ext>
            </a:extLst>
          </p:cNvPr>
          <p:cNvSpPr txBox="1"/>
          <p:nvPr/>
        </p:nvSpPr>
        <p:spPr>
          <a:xfrm>
            <a:off x="2651921" y="4551051"/>
            <a:ext cx="1645620" cy="430887"/>
          </a:xfrm>
          <a:prstGeom prst="rect">
            <a:avLst/>
          </a:prstGeom>
          <a:noFill/>
          <a:ln>
            <a:solidFill>
              <a:schemeClr val="accent1"/>
            </a:solidFill>
          </a:ln>
        </p:spPr>
        <p:txBody>
          <a:bodyPr wrap="square" rtlCol="0">
            <a:spAutoFit/>
          </a:bodyPr>
          <a:lstStyle/>
          <a:p>
            <a:r>
              <a:rPr lang="en-GB" sz="2200" dirty="0"/>
              <a:t>H-Inception</a:t>
            </a:r>
          </a:p>
        </p:txBody>
      </p:sp>
      <p:sp>
        <p:nvSpPr>
          <p:cNvPr id="15" name="TextBox 14">
            <a:extLst>
              <a:ext uri="{FF2B5EF4-FFF2-40B4-BE49-F238E27FC236}">
                <a16:creationId xmlns:a16="http://schemas.microsoft.com/office/drawing/2014/main" id="{6EF217C0-0D27-5903-56A3-0EDBD1C54A36}"/>
              </a:ext>
            </a:extLst>
          </p:cNvPr>
          <p:cNvSpPr txBox="1"/>
          <p:nvPr/>
        </p:nvSpPr>
        <p:spPr>
          <a:xfrm>
            <a:off x="5472257" y="5799776"/>
            <a:ext cx="1247486" cy="430887"/>
          </a:xfrm>
          <a:prstGeom prst="rect">
            <a:avLst/>
          </a:prstGeom>
          <a:noFill/>
          <a:ln>
            <a:solidFill>
              <a:schemeClr val="accent1"/>
            </a:solidFill>
          </a:ln>
        </p:spPr>
        <p:txBody>
          <a:bodyPr wrap="square" rtlCol="0">
            <a:spAutoFit/>
          </a:bodyPr>
          <a:lstStyle/>
          <a:p>
            <a:r>
              <a:rPr lang="en-GB" sz="2200" dirty="0" err="1"/>
              <a:t>LiteTime</a:t>
            </a:r>
            <a:endParaRPr lang="en-GB" sz="2200" dirty="0"/>
          </a:p>
        </p:txBody>
      </p:sp>
      <p:sp>
        <p:nvSpPr>
          <p:cNvPr id="16" name="TextBox 15">
            <a:extLst>
              <a:ext uri="{FF2B5EF4-FFF2-40B4-BE49-F238E27FC236}">
                <a16:creationId xmlns:a16="http://schemas.microsoft.com/office/drawing/2014/main" id="{41A9C1C4-1F56-AAB8-C4A8-8A85FC71D1F7}"/>
              </a:ext>
            </a:extLst>
          </p:cNvPr>
          <p:cNvSpPr txBox="1"/>
          <p:nvPr/>
        </p:nvSpPr>
        <p:spPr>
          <a:xfrm>
            <a:off x="4605434" y="2335352"/>
            <a:ext cx="1353122" cy="430887"/>
          </a:xfrm>
          <a:prstGeom prst="rect">
            <a:avLst/>
          </a:prstGeom>
          <a:noFill/>
          <a:ln>
            <a:solidFill>
              <a:schemeClr val="accent1"/>
            </a:solidFill>
          </a:ln>
        </p:spPr>
        <p:txBody>
          <a:bodyPr wrap="square" rtlCol="0">
            <a:spAutoFit/>
          </a:bodyPr>
          <a:lstStyle/>
          <a:p>
            <a:r>
              <a:rPr lang="en-GB" sz="2200" dirty="0"/>
              <a:t>RSAST</a:t>
            </a:r>
          </a:p>
        </p:txBody>
      </p:sp>
      <p:sp>
        <p:nvSpPr>
          <p:cNvPr id="18" name="TextBox 17">
            <a:extLst>
              <a:ext uri="{FF2B5EF4-FFF2-40B4-BE49-F238E27FC236}">
                <a16:creationId xmlns:a16="http://schemas.microsoft.com/office/drawing/2014/main" id="{6D4BA908-497C-E83F-C5B3-BED7D06AB2D7}"/>
              </a:ext>
            </a:extLst>
          </p:cNvPr>
          <p:cNvSpPr txBox="1"/>
          <p:nvPr/>
        </p:nvSpPr>
        <p:spPr>
          <a:xfrm>
            <a:off x="3956500" y="5498125"/>
            <a:ext cx="1125210" cy="430887"/>
          </a:xfrm>
          <a:prstGeom prst="rect">
            <a:avLst/>
          </a:prstGeom>
          <a:noFill/>
          <a:ln>
            <a:solidFill>
              <a:schemeClr val="accent1"/>
            </a:solidFill>
          </a:ln>
        </p:spPr>
        <p:txBody>
          <a:bodyPr wrap="square" rtlCol="0">
            <a:spAutoFit/>
          </a:bodyPr>
          <a:lstStyle/>
          <a:p>
            <a:r>
              <a:rPr lang="en-GB" sz="2200" dirty="0"/>
              <a:t>RSTSF</a:t>
            </a:r>
          </a:p>
        </p:txBody>
      </p:sp>
      <p:sp>
        <p:nvSpPr>
          <p:cNvPr id="21" name="TextBox 20">
            <a:extLst>
              <a:ext uri="{FF2B5EF4-FFF2-40B4-BE49-F238E27FC236}">
                <a16:creationId xmlns:a16="http://schemas.microsoft.com/office/drawing/2014/main" id="{219B474C-348C-150C-9BE3-B6D8C0F8F450}"/>
              </a:ext>
            </a:extLst>
          </p:cNvPr>
          <p:cNvSpPr txBox="1"/>
          <p:nvPr/>
        </p:nvSpPr>
        <p:spPr>
          <a:xfrm>
            <a:off x="51578" y="5098160"/>
            <a:ext cx="2268261" cy="769441"/>
          </a:xfrm>
          <a:prstGeom prst="rect">
            <a:avLst/>
          </a:prstGeom>
          <a:noFill/>
          <a:ln>
            <a:solidFill>
              <a:schemeClr val="accent1"/>
            </a:solidFill>
          </a:ln>
        </p:spPr>
        <p:txBody>
          <a:bodyPr wrap="square" rtlCol="0">
            <a:spAutoFit/>
          </a:bodyPr>
          <a:lstStyle/>
          <a:p>
            <a:r>
              <a:rPr lang="en-GB" sz="2200" dirty="0"/>
              <a:t>Regression archive launched</a:t>
            </a:r>
          </a:p>
        </p:txBody>
      </p:sp>
      <p:sp>
        <p:nvSpPr>
          <p:cNvPr id="26" name="TextBox 25">
            <a:extLst>
              <a:ext uri="{FF2B5EF4-FFF2-40B4-BE49-F238E27FC236}">
                <a16:creationId xmlns:a16="http://schemas.microsoft.com/office/drawing/2014/main" id="{21B23410-27DB-45D4-8821-F5E9566F1251}"/>
              </a:ext>
            </a:extLst>
          </p:cNvPr>
          <p:cNvSpPr txBox="1"/>
          <p:nvPr/>
        </p:nvSpPr>
        <p:spPr>
          <a:xfrm>
            <a:off x="4641276" y="4345881"/>
            <a:ext cx="1296236" cy="769441"/>
          </a:xfrm>
          <a:prstGeom prst="rect">
            <a:avLst/>
          </a:prstGeom>
          <a:noFill/>
          <a:ln>
            <a:solidFill>
              <a:schemeClr val="accent1"/>
            </a:solidFill>
          </a:ln>
        </p:spPr>
        <p:txBody>
          <a:bodyPr wrap="square" rtlCol="0">
            <a:spAutoFit/>
          </a:bodyPr>
          <a:lstStyle/>
          <a:p>
            <a:r>
              <a:rPr lang="en-GB" sz="2200" dirty="0"/>
              <a:t>Proximity Forest 2</a:t>
            </a:r>
          </a:p>
        </p:txBody>
      </p:sp>
      <p:sp>
        <p:nvSpPr>
          <p:cNvPr id="31" name="TextBox 30">
            <a:extLst>
              <a:ext uri="{FF2B5EF4-FFF2-40B4-BE49-F238E27FC236}">
                <a16:creationId xmlns:a16="http://schemas.microsoft.com/office/drawing/2014/main" id="{AE93FDE8-B902-ACF4-E27F-9E701EB50B69}"/>
              </a:ext>
            </a:extLst>
          </p:cNvPr>
          <p:cNvSpPr txBox="1"/>
          <p:nvPr/>
        </p:nvSpPr>
        <p:spPr>
          <a:xfrm>
            <a:off x="10504167" y="1284508"/>
            <a:ext cx="1560067" cy="1446550"/>
          </a:xfrm>
          <a:prstGeom prst="rect">
            <a:avLst/>
          </a:prstGeom>
          <a:noFill/>
          <a:ln>
            <a:solidFill>
              <a:schemeClr val="accent1"/>
            </a:solidFill>
          </a:ln>
        </p:spPr>
        <p:txBody>
          <a:bodyPr wrap="square" rtlCol="0">
            <a:spAutoFit/>
          </a:bodyPr>
          <a:lstStyle/>
          <a:p>
            <a:r>
              <a:rPr lang="en-GB" sz="2200" dirty="0"/>
              <a:t>Regression archive expanded to 62</a:t>
            </a:r>
          </a:p>
        </p:txBody>
      </p:sp>
      <p:sp>
        <p:nvSpPr>
          <p:cNvPr id="39" name="TextBox 38">
            <a:extLst>
              <a:ext uri="{FF2B5EF4-FFF2-40B4-BE49-F238E27FC236}">
                <a16:creationId xmlns:a16="http://schemas.microsoft.com/office/drawing/2014/main" id="{BB04F80F-8E3C-B9D2-A824-C51E85774FA2}"/>
              </a:ext>
            </a:extLst>
          </p:cNvPr>
          <p:cNvSpPr txBox="1"/>
          <p:nvPr/>
        </p:nvSpPr>
        <p:spPr>
          <a:xfrm>
            <a:off x="10715946" y="3584167"/>
            <a:ext cx="1419499" cy="769441"/>
          </a:xfrm>
          <a:prstGeom prst="rect">
            <a:avLst/>
          </a:prstGeom>
          <a:noFill/>
          <a:ln>
            <a:solidFill>
              <a:schemeClr val="accent1"/>
            </a:solidFill>
          </a:ln>
        </p:spPr>
        <p:txBody>
          <a:bodyPr wrap="square" rtlCol="0">
            <a:spAutoFit/>
          </a:bodyPr>
          <a:lstStyle/>
          <a:p>
            <a:r>
              <a:rPr lang="en-GB" sz="2200" dirty="0"/>
              <a:t>Bake off redux </a:t>
            </a:r>
          </a:p>
        </p:txBody>
      </p:sp>
      <p:sp>
        <p:nvSpPr>
          <p:cNvPr id="4" name="TextBox 3">
            <a:extLst>
              <a:ext uri="{FF2B5EF4-FFF2-40B4-BE49-F238E27FC236}">
                <a16:creationId xmlns:a16="http://schemas.microsoft.com/office/drawing/2014/main" id="{F7C8463A-2242-48AF-B89B-AE8F5294BC79}"/>
              </a:ext>
            </a:extLst>
          </p:cNvPr>
          <p:cNvSpPr txBox="1"/>
          <p:nvPr/>
        </p:nvSpPr>
        <p:spPr>
          <a:xfrm>
            <a:off x="7098914" y="3407135"/>
            <a:ext cx="1208223" cy="430887"/>
          </a:xfrm>
          <a:prstGeom prst="rect">
            <a:avLst/>
          </a:prstGeom>
          <a:noFill/>
          <a:ln>
            <a:solidFill>
              <a:schemeClr val="accent1"/>
            </a:solidFill>
          </a:ln>
        </p:spPr>
        <p:txBody>
          <a:bodyPr wrap="square" rtlCol="0">
            <a:spAutoFit/>
          </a:bodyPr>
          <a:lstStyle/>
          <a:p>
            <a:r>
              <a:rPr lang="en-GB" sz="2200" dirty="0"/>
              <a:t>QUANT</a:t>
            </a:r>
          </a:p>
        </p:txBody>
      </p:sp>
      <p:pic>
        <p:nvPicPr>
          <p:cNvPr id="33" name="Picture 32">
            <a:extLst>
              <a:ext uri="{FF2B5EF4-FFF2-40B4-BE49-F238E27FC236}">
                <a16:creationId xmlns:a16="http://schemas.microsoft.com/office/drawing/2014/main" id="{F05092AB-ABD1-D603-73AA-EF8B75E0210D}"/>
              </a:ext>
            </a:extLst>
          </p:cNvPr>
          <p:cNvPicPr>
            <a:picLocks noChangeAspect="1"/>
          </p:cNvPicPr>
          <p:nvPr/>
        </p:nvPicPr>
        <p:blipFill>
          <a:blip r:embed="rId8"/>
          <a:stretch>
            <a:fillRect/>
          </a:stretch>
        </p:blipFill>
        <p:spPr>
          <a:xfrm>
            <a:off x="7318257" y="1367469"/>
            <a:ext cx="2892462" cy="1363589"/>
          </a:xfrm>
          <a:prstGeom prst="rect">
            <a:avLst/>
          </a:prstGeom>
        </p:spPr>
      </p:pic>
      <p:sp>
        <p:nvSpPr>
          <p:cNvPr id="34" name="TextBox 33">
            <a:extLst>
              <a:ext uri="{FF2B5EF4-FFF2-40B4-BE49-F238E27FC236}">
                <a16:creationId xmlns:a16="http://schemas.microsoft.com/office/drawing/2014/main" id="{85E6E844-C022-38E4-36E4-3C1D8DA29301}"/>
              </a:ext>
            </a:extLst>
          </p:cNvPr>
          <p:cNvSpPr txBox="1"/>
          <p:nvPr/>
        </p:nvSpPr>
        <p:spPr>
          <a:xfrm>
            <a:off x="4502692" y="603404"/>
            <a:ext cx="4452741" cy="400110"/>
          </a:xfrm>
          <a:prstGeom prst="rect">
            <a:avLst/>
          </a:prstGeom>
          <a:noFill/>
        </p:spPr>
        <p:txBody>
          <a:bodyPr wrap="square">
            <a:spAutoFit/>
          </a:bodyPr>
          <a:lstStyle/>
          <a:p>
            <a:r>
              <a:rPr lang="en-GB" sz="2000" dirty="0">
                <a:solidFill>
                  <a:schemeClr val="bg1"/>
                </a:solidFill>
              </a:rPr>
              <a:t>aeon-toolkit.org</a:t>
            </a:r>
          </a:p>
        </p:txBody>
      </p:sp>
      <p:pic>
        <p:nvPicPr>
          <p:cNvPr id="37" name="Picture 36">
            <a:extLst>
              <a:ext uri="{FF2B5EF4-FFF2-40B4-BE49-F238E27FC236}">
                <a16:creationId xmlns:a16="http://schemas.microsoft.com/office/drawing/2014/main" id="{9623285B-404F-623B-7B2F-BC073C6756C3}"/>
              </a:ext>
            </a:extLst>
          </p:cNvPr>
          <p:cNvPicPr>
            <a:picLocks noChangeAspect="1"/>
          </p:cNvPicPr>
          <p:nvPr/>
        </p:nvPicPr>
        <p:blipFill>
          <a:blip r:embed="rId9"/>
          <a:stretch>
            <a:fillRect/>
          </a:stretch>
        </p:blipFill>
        <p:spPr>
          <a:xfrm>
            <a:off x="634928" y="1800555"/>
            <a:ext cx="783083" cy="887494"/>
          </a:xfrm>
          <a:prstGeom prst="rect">
            <a:avLst/>
          </a:prstGeom>
        </p:spPr>
      </p:pic>
    </p:spTree>
    <p:extLst>
      <p:ext uri="{BB962C8B-B14F-4D97-AF65-F5344CB8AC3E}">
        <p14:creationId xmlns:p14="http://schemas.microsoft.com/office/powerpoint/2010/main" val="12826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2" grpId="0" animBg="1"/>
      <p:bldP spid="5" grpId="0" animBg="1"/>
      <p:bldP spid="6" grpId="0" animBg="1"/>
      <p:bldP spid="7" grpId="0" animBg="1"/>
      <p:bldP spid="24" grpId="0" animBg="1"/>
      <p:bldP spid="14" grpId="0" animBg="1"/>
      <p:bldP spid="15" grpId="0" animBg="1"/>
      <p:bldP spid="16" grpId="0" animBg="1"/>
      <p:bldP spid="18" grpId="0" animBg="1"/>
      <p:bldP spid="21" grpId="0" animBg="1"/>
      <p:bldP spid="26" grpId="0" animBg="1"/>
      <p:bldP spid="31" grpId="0" animBg="1"/>
      <p:bldP spid="39"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5146-F01F-413E-B715-720E0AD2E61F}"/>
              </a:ext>
            </a:extLst>
          </p:cNvPr>
          <p:cNvSpPr>
            <a:spLocks noGrp="1"/>
          </p:cNvSpPr>
          <p:nvPr>
            <p:ph type="title"/>
          </p:nvPr>
        </p:nvSpPr>
        <p:spPr>
          <a:xfrm>
            <a:off x="-109700" y="238900"/>
            <a:ext cx="12411400" cy="1122300"/>
          </a:xfrm>
        </p:spPr>
        <p:txBody>
          <a:bodyPr>
            <a:normAutofit fontScale="90000"/>
          </a:bodyPr>
          <a:lstStyle/>
          <a:p>
            <a:r>
              <a:rPr lang="en-US" sz="4000" dirty="0"/>
              <a:t>Hands on with the </a:t>
            </a:r>
            <a:r>
              <a:rPr lang="en-US" sz="4000" dirty="0" err="1"/>
              <a:t>aeon</a:t>
            </a:r>
            <a:r>
              <a:rPr lang="en-US" sz="4000" dirty="0"/>
              <a:t> toolkit</a:t>
            </a:r>
            <a:br>
              <a:rPr lang="en-GB" sz="4000" dirty="0"/>
            </a:br>
            <a:endParaRPr lang="en-GB" sz="4000" dirty="0"/>
          </a:p>
        </p:txBody>
      </p:sp>
      <p:sp>
        <p:nvSpPr>
          <p:cNvPr id="4" name="TextBox 3">
            <a:extLst>
              <a:ext uri="{FF2B5EF4-FFF2-40B4-BE49-F238E27FC236}">
                <a16:creationId xmlns:a16="http://schemas.microsoft.com/office/drawing/2014/main" id="{6795445B-E399-2027-E0A0-14AD13CFBD2D}"/>
              </a:ext>
            </a:extLst>
          </p:cNvPr>
          <p:cNvSpPr txBox="1"/>
          <p:nvPr/>
        </p:nvSpPr>
        <p:spPr>
          <a:xfrm>
            <a:off x="190500" y="1685777"/>
            <a:ext cx="11838271" cy="688212"/>
          </a:xfrm>
          <a:prstGeom prst="rect">
            <a:avLst/>
          </a:prstGeom>
          <a:solidFill>
            <a:schemeClr val="accent1">
              <a:lumMod val="40000"/>
              <a:lumOff val="60000"/>
            </a:schemeClr>
          </a:solidFill>
          <a:ln w="38100">
            <a:noFill/>
            <a:prstDash val="dash"/>
            <a:bevel/>
          </a:ln>
        </p:spPr>
        <p:txBody>
          <a:bodyPr vert="horz" wrap="square" lIns="0" tIns="0" rIns="0" bIns="0" rtlCol="0" anchor="ctr" anchorCtr="0">
            <a:norm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aeon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 name="TextBox 4">
            <a:extLst>
              <a:ext uri="{FF2B5EF4-FFF2-40B4-BE49-F238E27FC236}">
                <a16:creationId xmlns:a16="http://schemas.microsoft.com/office/drawing/2014/main" id="{951F56E8-F489-470C-5024-8BC29F461983}"/>
              </a:ext>
            </a:extLst>
          </p:cNvPr>
          <p:cNvSpPr txBox="1"/>
          <p:nvPr/>
        </p:nvSpPr>
        <p:spPr>
          <a:xfrm>
            <a:off x="182934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classification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2" name="TextBox 11">
            <a:extLst>
              <a:ext uri="{FF2B5EF4-FFF2-40B4-BE49-F238E27FC236}">
                <a16:creationId xmlns:a16="http://schemas.microsoft.com/office/drawing/2014/main" id="{F0BDB086-8DFD-8E8F-A1DB-E36D947D9430}"/>
              </a:ext>
            </a:extLst>
          </p:cNvPr>
          <p:cNvSpPr txBox="1"/>
          <p:nvPr/>
        </p:nvSpPr>
        <p:spPr>
          <a:xfrm>
            <a:off x="5107020" y="898912"/>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regression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400642DD-D42F-9708-85A1-ECD7846E01CA}"/>
              </a:ext>
            </a:extLst>
          </p:cNvPr>
          <p:cNvSpPr txBox="1"/>
          <p:nvPr/>
        </p:nvSpPr>
        <p:spPr>
          <a:xfrm>
            <a:off x="346818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clustering</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4" name="TextBox 13">
            <a:extLst>
              <a:ext uri="{FF2B5EF4-FFF2-40B4-BE49-F238E27FC236}">
                <a16:creationId xmlns:a16="http://schemas.microsoft.com/office/drawing/2014/main" id="{C700AEA0-686F-AD58-7049-9EC74AE6CC58}"/>
              </a:ext>
            </a:extLst>
          </p:cNvPr>
          <p:cNvSpPr txBox="1"/>
          <p:nvPr/>
        </p:nvSpPr>
        <p:spPr>
          <a:xfrm>
            <a:off x="19050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Similarity search</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F831A30C-18F7-AEE9-C68A-DAF5063ACA4F}"/>
              </a:ext>
            </a:extLst>
          </p:cNvPr>
          <p:cNvSpPr txBox="1"/>
          <p:nvPr/>
        </p:nvSpPr>
        <p:spPr>
          <a:xfrm>
            <a:off x="6745860"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transformations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7" name="TextBox 16">
            <a:extLst>
              <a:ext uri="{FF2B5EF4-FFF2-40B4-BE49-F238E27FC236}">
                <a16:creationId xmlns:a16="http://schemas.microsoft.com/office/drawing/2014/main" id="{82D935F9-4C19-D82C-D2F0-2DB81E3B1572}"/>
              </a:ext>
            </a:extLst>
          </p:cNvPr>
          <p:cNvSpPr txBox="1"/>
          <p:nvPr/>
        </p:nvSpPr>
        <p:spPr>
          <a:xfrm>
            <a:off x="8605234"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distances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8" name="TextBox 17">
            <a:extLst>
              <a:ext uri="{FF2B5EF4-FFF2-40B4-BE49-F238E27FC236}">
                <a16:creationId xmlns:a16="http://schemas.microsoft.com/office/drawing/2014/main" id="{F8A6275B-7B9F-AB2D-9BE4-78942D942DAB}"/>
              </a:ext>
            </a:extLst>
          </p:cNvPr>
          <p:cNvSpPr txBox="1"/>
          <p:nvPr/>
        </p:nvSpPr>
        <p:spPr>
          <a:xfrm>
            <a:off x="10464608" y="898912"/>
            <a:ext cx="1564163"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anomaly detection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40" name="Pentagon 19">
            <a:extLst>
              <a:ext uri="{FF2B5EF4-FFF2-40B4-BE49-F238E27FC236}">
                <a16:creationId xmlns:a16="http://schemas.microsoft.com/office/drawing/2014/main" id="{2013B523-8195-EEF7-1310-0B152C8D0BF5}"/>
              </a:ext>
            </a:extLst>
          </p:cNvPr>
          <p:cNvSpPr/>
          <p:nvPr/>
        </p:nvSpPr>
        <p:spPr>
          <a:xfrm>
            <a:off x="190500" y="2496874"/>
            <a:ext cx="4395270" cy="53207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8" rIns="108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Algorithm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41" name="Picture 40">
            <a:extLst>
              <a:ext uri="{FF2B5EF4-FFF2-40B4-BE49-F238E27FC236}">
                <a16:creationId xmlns:a16="http://schemas.microsoft.com/office/drawing/2014/main" id="{1D9FDCC2-418D-89EE-98C8-5626FDA5B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17" y="2467196"/>
            <a:ext cx="1361005" cy="281115"/>
          </a:xfrm>
          <a:prstGeom prst="rect">
            <a:avLst/>
          </a:prstGeom>
          <a:solidFill>
            <a:schemeClr val="bg1"/>
          </a:solidFill>
          <a:ln w="25400">
            <a:solidFill>
              <a:schemeClr val="bg1"/>
            </a:solidFill>
            <a:miter lim="800000"/>
          </a:ln>
        </p:spPr>
      </p:pic>
      <p:pic>
        <p:nvPicPr>
          <p:cNvPr id="42" name="Picture 41">
            <a:extLst>
              <a:ext uri="{FF2B5EF4-FFF2-40B4-BE49-F238E27FC236}">
                <a16:creationId xmlns:a16="http://schemas.microsoft.com/office/drawing/2014/main" id="{A087771D-D446-D2FA-DB76-A6B67043521D}"/>
              </a:ext>
            </a:extLst>
          </p:cNvPr>
          <p:cNvPicPr>
            <a:picLocks noChangeAspect="1"/>
          </p:cNvPicPr>
          <p:nvPr/>
        </p:nvPicPr>
        <p:blipFill>
          <a:blip r:embed="rId4"/>
          <a:stretch>
            <a:fillRect/>
          </a:stretch>
        </p:blipFill>
        <p:spPr>
          <a:xfrm>
            <a:off x="8294690" y="2488750"/>
            <a:ext cx="776384" cy="383894"/>
          </a:xfrm>
          <a:prstGeom prst="rect">
            <a:avLst/>
          </a:prstGeom>
        </p:spPr>
      </p:pic>
      <p:pic>
        <p:nvPicPr>
          <p:cNvPr id="43" name="Picture 42">
            <a:extLst>
              <a:ext uri="{FF2B5EF4-FFF2-40B4-BE49-F238E27FC236}">
                <a16:creationId xmlns:a16="http://schemas.microsoft.com/office/drawing/2014/main" id="{C74349E8-99F7-7B10-24BA-993F368A19F8}"/>
              </a:ext>
            </a:extLst>
          </p:cNvPr>
          <p:cNvPicPr>
            <a:picLocks noChangeAspect="1"/>
          </p:cNvPicPr>
          <p:nvPr/>
        </p:nvPicPr>
        <p:blipFill>
          <a:blip r:embed="rId5"/>
          <a:stretch>
            <a:fillRect/>
          </a:stretch>
        </p:blipFill>
        <p:spPr>
          <a:xfrm>
            <a:off x="6626975" y="2489793"/>
            <a:ext cx="376298" cy="546238"/>
          </a:xfrm>
          <a:prstGeom prst="rect">
            <a:avLst/>
          </a:prstGeom>
        </p:spPr>
      </p:pic>
      <p:pic>
        <p:nvPicPr>
          <p:cNvPr id="44" name="Picture 43">
            <a:extLst>
              <a:ext uri="{FF2B5EF4-FFF2-40B4-BE49-F238E27FC236}">
                <a16:creationId xmlns:a16="http://schemas.microsoft.com/office/drawing/2014/main" id="{D774F84C-2708-112F-093C-A56862CFB2F7}"/>
              </a:ext>
            </a:extLst>
          </p:cNvPr>
          <p:cNvPicPr>
            <a:picLocks noChangeAspect="1"/>
          </p:cNvPicPr>
          <p:nvPr/>
        </p:nvPicPr>
        <p:blipFill>
          <a:blip r:embed="rId6"/>
          <a:stretch>
            <a:fillRect/>
          </a:stretch>
        </p:blipFill>
        <p:spPr>
          <a:xfrm>
            <a:off x="9228432" y="2471103"/>
            <a:ext cx="630919" cy="483048"/>
          </a:xfrm>
          <a:prstGeom prst="rect">
            <a:avLst/>
          </a:prstGeom>
          <a:ln w="25400">
            <a:solidFill>
              <a:schemeClr val="bg1"/>
            </a:solidFill>
            <a:miter lim="800000"/>
          </a:ln>
        </p:spPr>
      </p:pic>
      <p:pic>
        <p:nvPicPr>
          <p:cNvPr id="45" name="Picture 44">
            <a:extLst>
              <a:ext uri="{FF2B5EF4-FFF2-40B4-BE49-F238E27FC236}">
                <a16:creationId xmlns:a16="http://schemas.microsoft.com/office/drawing/2014/main" id="{355C08CA-8B90-D640-31AF-5049FE332AAE}"/>
              </a:ext>
            </a:extLst>
          </p:cNvPr>
          <p:cNvPicPr>
            <a:picLocks noChangeAspect="1"/>
          </p:cNvPicPr>
          <p:nvPr/>
        </p:nvPicPr>
        <p:blipFill>
          <a:blip r:embed="rId7"/>
          <a:stretch>
            <a:fillRect/>
          </a:stretch>
        </p:blipFill>
        <p:spPr>
          <a:xfrm>
            <a:off x="7124669" y="2455496"/>
            <a:ext cx="776386" cy="395804"/>
          </a:xfrm>
          <a:prstGeom prst="rect">
            <a:avLst/>
          </a:prstGeom>
        </p:spPr>
      </p:pic>
      <p:pic>
        <p:nvPicPr>
          <p:cNvPr id="46" name="Picture 45">
            <a:extLst>
              <a:ext uri="{FF2B5EF4-FFF2-40B4-BE49-F238E27FC236}">
                <a16:creationId xmlns:a16="http://schemas.microsoft.com/office/drawing/2014/main" id="{7CF127A9-81D9-CA25-08EB-30EC3CEA26A8}"/>
              </a:ext>
            </a:extLst>
          </p:cNvPr>
          <p:cNvPicPr>
            <a:picLocks noChangeAspect="1"/>
          </p:cNvPicPr>
          <p:nvPr/>
        </p:nvPicPr>
        <p:blipFill>
          <a:blip r:embed="rId8"/>
          <a:stretch>
            <a:fillRect/>
          </a:stretch>
        </p:blipFill>
        <p:spPr>
          <a:xfrm>
            <a:off x="7271412" y="2891237"/>
            <a:ext cx="1023278" cy="309192"/>
          </a:xfrm>
          <a:prstGeom prst="rect">
            <a:avLst/>
          </a:prstGeom>
        </p:spPr>
      </p:pic>
      <p:pic>
        <p:nvPicPr>
          <p:cNvPr id="47" name="Picture 46">
            <a:extLst>
              <a:ext uri="{FF2B5EF4-FFF2-40B4-BE49-F238E27FC236}">
                <a16:creationId xmlns:a16="http://schemas.microsoft.com/office/drawing/2014/main" id="{D9B02F98-F62C-6F91-5FA7-ACA3F3ED506E}"/>
              </a:ext>
            </a:extLst>
          </p:cNvPr>
          <p:cNvPicPr>
            <a:picLocks noChangeAspect="1"/>
          </p:cNvPicPr>
          <p:nvPr/>
        </p:nvPicPr>
        <p:blipFill>
          <a:blip r:embed="rId9"/>
          <a:stretch>
            <a:fillRect/>
          </a:stretch>
        </p:blipFill>
        <p:spPr>
          <a:xfrm>
            <a:off x="9956434" y="2436902"/>
            <a:ext cx="811313" cy="454335"/>
          </a:xfrm>
          <a:prstGeom prst="rect">
            <a:avLst/>
          </a:prstGeom>
        </p:spPr>
      </p:pic>
      <p:pic>
        <p:nvPicPr>
          <p:cNvPr id="51" name="Picture 50">
            <a:extLst>
              <a:ext uri="{FF2B5EF4-FFF2-40B4-BE49-F238E27FC236}">
                <a16:creationId xmlns:a16="http://schemas.microsoft.com/office/drawing/2014/main" id="{EC4164FE-8D19-83E5-5466-600C2646224F}"/>
              </a:ext>
            </a:extLst>
          </p:cNvPr>
          <p:cNvPicPr>
            <a:picLocks noChangeAspect="1"/>
          </p:cNvPicPr>
          <p:nvPr/>
        </p:nvPicPr>
        <p:blipFill>
          <a:blip r:embed="rId10"/>
          <a:stretch>
            <a:fillRect/>
          </a:stretch>
        </p:blipFill>
        <p:spPr>
          <a:xfrm>
            <a:off x="5049510" y="2831568"/>
            <a:ext cx="1170021" cy="394763"/>
          </a:xfrm>
          <a:prstGeom prst="rect">
            <a:avLst/>
          </a:prstGeom>
        </p:spPr>
      </p:pic>
      <p:sp>
        <p:nvSpPr>
          <p:cNvPr id="52" name="Pentagon 20">
            <a:extLst>
              <a:ext uri="{FF2B5EF4-FFF2-40B4-BE49-F238E27FC236}">
                <a16:creationId xmlns:a16="http://schemas.microsoft.com/office/drawing/2014/main" id="{7DC0480E-86B9-3DAC-88B9-547735B4FF6A}"/>
              </a:ext>
            </a:extLst>
          </p:cNvPr>
          <p:cNvSpPr/>
          <p:nvPr/>
        </p:nvSpPr>
        <p:spPr>
          <a:xfrm>
            <a:off x="158648" y="4612129"/>
            <a:ext cx="4395270" cy="488475"/>
          </a:xfrm>
          <a:prstGeom prst="homePlate">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9"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Industry application</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3" name="Picture 52">
            <a:extLst>
              <a:ext uri="{FF2B5EF4-FFF2-40B4-BE49-F238E27FC236}">
                <a16:creationId xmlns:a16="http://schemas.microsoft.com/office/drawing/2014/main" id="{CF4A64A1-9D0B-CB4D-6BB2-CEFF640E246C}"/>
              </a:ext>
            </a:extLst>
          </p:cNvPr>
          <p:cNvPicPr>
            <a:picLocks noChangeAspect="1"/>
          </p:cNvPicPr>
          <p:nvPr/>
        </p:nvPicPr>
        <p:blipFill>
          <a:blip r:embed="rId11"/>
          <a:stretch>
            <a:fillRect/>
          </a:stretch>
        </p:blipFill>
        <p:spPr>
          <a:xfrm>
            <a:off x="5029916" y="4543050"/>
            <a:ext cx="1378704" cy="537904"/>
          </a:xfrm>
          <a:prstGeom prst="rect">
            <a:avLst/>
          </a:prstGeom>
        </p:spPr>
      </p:pic>
      <p:pic>
        <p:nvPicPr>
          <p:cNvPr id="54" name="Picture 53">
            <a:extLst>
              <a:ext uri="{FF2B5EF4-FFF2-40B4-BE49-F238E27FC236}">
                <a16:creationId xmlns:a16="http://schemas.microsoft.com/office/drawing/2014/main" id="{6DD8B18C-D2D1-FAF2-5D71-758E286310EE}"/>
              </a:ext>
            </a:extLst>
          </p:cNvPr>
          <p:cNvPicPr>
            <a:picLocks noChangeAspect="1"/>
          </p:cNvPicPr>
          <p:nvPr/>
        </p:nvPicPr>
        <p:blipFill>
          <a:blip r:embed="rId12"/>
          <a:stretch>
            <a:fillRect/>
          </a:stretch>
        </p:blipFill>
        <p:spPr>
          <a:xfrm>
            <a:off x="6574922" y="4526917"/>
            <a:ext cx="792999" cy="719992"/>
          </a:xfrm>
          <a:prstGeom prst="rect">
            <a:avLst/>
          </a:prstGeom>
        </p:spPr>
      </p:pic>
      <p:sp>
        <p:nvSpPr>
          <p:cNvPr id="55" name="Pentagon 21">
            <a:extLst>
              <a:ext uri="{FF2B5EF4-FFF2-40B4-BE49-F238E27FC236}">
                <a16:creationId xmlns:a16="http://schemas.microsoft.com/office/drawing/2014/main" id="{D532198A-B688-D634-A721-FF5887C627CC}"/>
              </a:ext>
            </a:extLst>
          </p:cNvPr>
          <p:cNvSpPr/>
          <p:nvPr/>
        </p:nvSpPr>
        <p:spPr>
          <a:xfrm>
            <a:off x="169393" y="3617388"/>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Scientific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7" name="Pentagon 21">
            <a:extLst>
              <a:ext uri="{FF2B5EF4-FFF2-40B4-BE49-F238E27FC236}">
                <a16:creationId xmlns:a16="http://schemas.microsoft.com/office/drawing/2014/main" id="{AA8FDFEA-AD59-8621-A7B2-BE969407275C}"/>
              </a:ext>
            </a:extLst>
          </p:cNvPr>
          <p:cNvSpPr/>
          <p:nvPr/>
        </p:nvSpPr>
        <p:spPr>
          <a:xfrm>
            <a:off x="158649" y="5730351"/>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Data science community</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9" name="Picture 2" descr="Google Summer of Code/2021 - MediaWiki">
            <a:extLst>
              <a:ext uri="{FF2B5EF4-FFF2-40B4-BE49-F238E27FC236}">
                <a16:creationId xmlns:a16="http://schemas.microsoft.com/office/drawing/2014/main" id="{2C275F74-7541-EE9C-C8DE-E782288592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528" y="5749634"/>
            <a:ext cx="802744" cy="802744"/>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88877D47-90C0-61A9-265D-1D53B0C3B887}"/>
              </a:ext>
            </a:extLst>
          </p:cNvPr>
          <p:cNvPicPr>
            <a:picLocks noChangeAspect="1"/>
          </p:cNvPicPr>
          <p:nvPr/>
        </p:nvPicPr>
        <p:blipFill>
          <a:blip r:embed="rId14"/>
          <a:stretch>
            <a:fillRect/>
          </a:stretch>
        </p:blipFill>
        <p:spPr>
          <a:xfrm>
            <a:off x="4844251" y="5730351"/>
            <a:ext cx="1228536" cy="492886"/>
          </a:xfrm>
          <a:prstGeom prst="rect">
            <a:avLst/>
          </a:prstGeom>
        </p:spPr>
      </p:pic>
      <p:pic>
        <p:nvPicPr>
          <p:cNvPr id="63" name="Picture 62">
            <a:extLst>
              <a:ext uri="{FF2B5EF4-FFF2-40B4-BE49-F238E27FC236}">
                <a16:creationId xmlns:a16="http://schemas.microsoft.com/office/drawing/2014/main" id="{65BC4A36-4BD4-A4B2-9922-2A26BD8294FC}"/>
              </a:ext>
            </a:extLst>
          </p:cNvPr>
          <p:cNvPicPr>
            <a:picLocks noChangeAspect="1"/>
          </p:cNvPicPr>
          <p:nvPr/>
        </p:nvPicPr>
        <p:blipFill>
          <a:blip r:embed="rId15"/>
          <a:stretch>
            <a:fillRect/>
          </a:stretch>
        </p:blipFill>
        <p:spPr>
          <a:xfrm>
            <a:off x="7367921" y="5727722"/>
            <a:ext cx="905044" cy="755391"/>
          </a:xfrm>
          <a:prstGeom prst="rect">
            <a:avLst/>
          </a:prstGeom>
        </p:spPr>
      </p:pic>
      <p:pic>
        <p:nvPicPr>
          <p:cNvPr id="65" name="Picture 64">
            <a:extLst>
              <a:ext uri="{FF2B5EF4-FFF2-40B4-BE49-F238E27FC236}">
                <a16:creationId xmlns:a16="http://schemas.microsoft.com/office/drawing/2014/main" id="{D782BEC3-7510-AA61-796F-A23B6AD4EB75}"/>
              </a:ext>
            </a:extLst>
          </p:cNvPr>
          <p:cNvPicPr>
            <a:picLocks noChangeAspect="1"/>
          </p:cNvPicPr>
          <p:nvPr/>
        </p:nvPicPr>
        <p:blipFill>
          <a:blip r:embed="rId16"/>
          <a:stretch>
            <a:fillRect/>
          </a:stretch>
        </p:blipFill>
        <p:spPr>
          <a:xfrm>
            <a:off x="7521984" y="4523432"/>
            <a:ext cx="1435188" cy="571995"/>
          </a:xfrm>
          <a:prstGeom prst="rect">
            <a:avLst/>
          </a:prstGeom>
        </p:spPr>
      </p:pic>
      <p:pic>
        <p:nvPicPr>
          <p:cNvPr id="6" name="Picture 5">
            <a:extLst>
              <a:ext uri="{FF2B5EF4-FFF2-40B4-BE49-F238E27FC236}">
                <a16:creationId xmlns:a16="http://schemas.microsoft.com/office/drawing/2014/main" id="{8F62978C-35CD-C538-B95F-A57B0DA2CDE8}"/>
              </a:ext>
            </a:extLst>
          </p:cNvPr>
          <p:cNvPicPr>
            <a:picLocks noChangeAspect="1"/>
          </p:cNvPicPr>
          <p:nvPr/>
        </p:nvPicPr>
        <p:blipFill>
          <a:blip r:embed="rId17"/>
          <a:stretch>
            <a:fillRect/>
          </a:stretch>
        </p:blipFill>
        <p:spPr>
          <a:xfrm>
            <a:off x="10823363" y="2455073"/>
            <a:ext cx="1295581" cy="562054"/>
          </a:xfrm>
          <a:prstGeom prst="rect">
            <a:avLst/>
          </a:prstGeom>
        </p:spPr>
      </p:pic>
      <p:pic>
        <p:nvPicPr>
          <p:cNvPr id="7" name="Picture 6">
            <a:extLst>
              <a:ext uri="{FF2B5EF4-FFF2-40B4-BE49-F238E27FC236}">
                <a16:creationId xmlns:a16="http://schemas.microsoft.com/office/drawing/2014/main" id="{3597466C-AC16-3592-0034-ABA7B98BC92B}"/>
              </a:ext>
            </a:extLst>
          </p:cNvPr>
          <p:cNvPicPr>
            <a:picLocks noChangeAspect="1"/>
          </p:cNvPicPr>
          <p:nvPr/>
        </p:nvPicPr>
        <p:blipFill>
          <a:blip r:embed="rId18"/>
          <a:stretch>
            <a:fillRect/>
          </a:stretch>
        </p:blipFill>
        <p:spPr>
          <a:xfrm>
            <a:off x="4809997" y="3631670"/>
            <a:ext cx="4922829" cy="435792"/>
          </a:xfrm>
          <a:prstGeom prst="rect">
            <a:avLst/>
          </a:prstGeom>
        </p:spPr>
      </p:pic>
      <p:pic>
        <p:nvPicPr>
          <p:cNvPr id="3" name="Picture 2">
            <a:extLst>
              <a:ext uri="{FF2B5EF4-FFF2-40B4-BE49-F238E27FC236}">
                <a16:creationId xmlns:a16="http://schemas.microsoft.com/office/drawing/2014/main" id="{360EA7E3-98B1-A025-7301-983C0E8A4832}"/>
              </a:ext>
            </a:extLst>
          </p:cNvPr>
          <p:cNvPicPr>
            <a:picLocks noChangeAspect="1"/>
          </p:cNvPicPr>
          <p:nvPr/>
        </p:nvPicPr>
        <p:blipFill>
          <a:blip r:embed="rId19"/>
          <a:stretch>
            <a:fillRect/>
          </a:stretch>
        </p:blipFill>
        <p:spPr>
          <a:xfrm>
            <a:off x="8385004" y="3000996"/>
            <a:ext cx="1095152" cy="308538"/>
          </a:xfrm>
          <a:prstGeom prst="rect">
            <a:avLst/>
          </a:prstGeom>
        </p:spPr>
      </p:pic>
      <p:pic>
        <p:nvPicPr>
          <p:cNvPr id="8" name="Picture 7">
            <a:extLst>
              <a:ext uri="{FF2B5EF4-FFF2-40B4-BE49-F238E27FC236}">
                <a16:creationId xmlns:a16="http://schemas.microsoft.com/office/drawing/2014/main" id="{1F6C99DB-CCED-42F0-E74F-4769C2B4CD93}"/>
              </a:ext>
            </a:extLst>
          </p:cNvPr>
          <p:cNvPicPr>
            <a:picLocks noChangeAspect="1"/>
          </p:cNvPicPr>
          <p:nvPr/>
        </p:nvPicPr>
        <p:blipFill>
          <a:blip r:embed="rId20"/>
          <a:stretch>
            <a:fillRect/>
          </a:stretch>
        </p:blipFill>
        <p:spPr>
          <a:xfrm>
            <a:off x="9536967" y="3032984"/>
            <a:ext cx="1017207" cy="323072"/>
          </a:xfrm>
          <a:prstGeom prst="rect">
            <a:avLst/>
          </a:prstGeom>
        </p:spPr>
      </p:pic>
      <p:pic>
        <p:nvPicPr>
          <p:cNvPr id="10" name="Picture 9">
            <a:extLst>
              <a:ext uri="{FF2B5EF4-FFF2-40B4-BE49-F238E27FC236}">
                <a16:creationId xmlns:a16="http://schemas.microsoft.com/office/drawing/2014/main" id="{07A02210-756B-5E11-FA9D-BE4FA785BD3C}"/>
              </a:ext>
            </a:extLst>
          </p:cNvPr>
          <p:cNvPicPr>
            <a:picLocks noChangeAspect="1"/>
          </p:cNvPicPr>
          <p:nvPr/>
        </p:nvPicPr>
        <p:blipFill>
          <a:blip r:embed="rId21"/>
          <a:stretch>
            <a:fillRect/>
          </a:stretch>
        </p:blipFill>
        <p:spPr>
          <a:xfrm>
            <a:off x="11519433" y="3052986"/>
            <a:ext cx="585870" cy="633502"/>
          </a:xfrm>
          <a:prstGeom prst="rect">
            <a:avLst/>
          </a:prstGeom>
        </p:spPr>
      </p:pic>
    </p:spTree>
    <p:extLst>
      <p:ext uri="{BB962C8B-B14F-4D97-AF65-F5344CB8AC3E}">
        <p14:creationId xmlns:p14="http://schemas.microsoft.com/office/powerpoint/2010/main" val="127183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Hands on with the </a:t>
            </a:r>
            <a:r>
              <a:rPr lang="en-US" sz="4000" dirty="0" err="1"/>
              <a:t>aeon</a:t>
            </a:r>
            <a:r>
              <a:rPr lang="en-US" sz="4000" dirty="0"/>
              <a:t> toolkit</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21" name="TextBox 20">
            <a:extLst>
              <a:ext uri="{FF2B5EF4-FFF2-40B4-BE49-F238E27FC236}">
                <a16:creationId xmlns:a16="http://schemas.microsoft.com/office/drawing/2014/main" id="{BF3FF6B9-760A-AF0B-365C-8E267A2FB8EB}"/>
              </a:ext>
            </a:extLst>
          </p:cNvPr>
          <p:cNvSpPr txBox="1"/>
          <p:nvPr/>
        </p:nvSpPr>
        <p:spPr>
          <a:xfrm>
            <a:off x="2391505" y="966282"/>
            <a:ext cx="6123708" cy="369332"/>
          </a:xfrm>
          <a:prstGeom prst="rect">
            <a:avLst/>
          </a:prstGeom>
          <a:noFill/>
        </p:spPr>
        <p:txBody>
          <a:bodyPr wrap="square">
            <a:spAutoFit/>
          </a:bodyPr>
          <a:lstStyle/>
          <a:p>
            <a:r>
              <a:rPr lang="en-GB" dirty="0"/>
              <a:t>https://github.com/aeon-toolkit/aeon</a:t>
            </a:r>
          </a:p>
        </p:txBody>
      </p:sp>
      <p:sp>
        <p:nvSpPr>
          <p:cNvPr id="23" name="TextBox 22">
            <a:extLst>
              <a:ext uri="{FF2B5EF4-FFF2-40B4-BE49-F238E27FC236}">
                <a16:creationId xmlns:a16="http://schemas.microsoft.com/office/drawing/2014/main" id="{FE5ED05E-1238-FDFC-B099-E7364CC06108}"/>
              </a:ext>
            </a:extLst>
          </p:cNvPr>
          <p:cNvSpPr txBox="1"/>
          <p:nvPr/>
        </p:nvSpPr>
        <p:spPr>
          <a:xfrm>
            <a:off x="7199746" y="951406"/>
            <a:ext cx="6123708" cy="369332"/>
          </a:xfrm>
          <a:prstGeom prst="rect">
            <a:avLst/>
          </a:prstGeom>
          <a:noFill/>
        </p:spPr>
        <p:txBody>
          <a:bodyPr wrap="square">
            <a:spAutoFit/>
          </a:bodyPr>
          <a:lstStyle/>
          <a:p>
            <a:r>
              <a:rPr lang="en-GB" dirty="0"/>
              <a:t>https://www.aeon-toolkit.org/</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pic>
        <p:nvPicPr>
          <p:cNvPr id="27" name="Picture 26">
            <a:extLst>
              <a:ext uri="{FF2B5EF4-FFF2-40B4-BE49-F238E27FC236}">
                <a16:creationId xmlns:a16="http://schemas.microsoft.com/office/drawing/2014/main" id="{A91288A6-8784-39C5-31A8-E79DA47436F1}"/>
              </a:ext>
            </a:extLst>
          </p:cNvPr>
          <p:cNvPicPr>
            <a:picLocks noChangeAspect="1"/>
          </p:cNvPicPr>
          <p:nvPr/>
        </p:nvPicPr>
        <p:blipFill>
          <a:blip r:embed="rId3"/>
          <a:stretch>
            <a:fillRect/>
          </a:stretch>
        </p:blipFill>
        <p:spPr>
          <a:xfrm>
            <a:off x="2466468" y="1402622"/>
            <a:ext cx="7259063" cy="2172003"/>
          </a:xfrm>
          <a:prstGeom prst="rect">
            <a:avLst/>
          </a:prstGeom>
        </p:spPr>
      </p:pic>
      <p:sp>
        <p:nvSpPr>
          <p:cNvPr id="28" name="Title 1">
            <a:extLst>
              <a:ext uri="{FF2B5EF4-FFF2-40B4-BE49-F238E27FC236}">
                <a16:creationId xmlns:a16="http://schemas.microsoft.com/office/drawing/2014/main" id="{1BF71977-C326-CF09-8D43-54706E8FC17E}"/>
              </a:ext>
            </a:extLst>
          </p:cNvPr>
          <p:cNvSpPr txBox="1">
            <a:spLocks/>
          </p:cNvSpPr>
          <p:nvPr/>
        </p:nvSpPr>
        <p:spPr>
          <a:xfrm>
            <a:off x="410434" y="3574625"/>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err="1"/>
              <a:t>aeon</a:t>
            </a:r>
            <a:r>
              <a:rPr lang="en-US" sz="3000" dirty="0"/>
              <a:t> classifiers and regressors are compatible with </a:t>
            </a:r>
            <a:r>
              <a:rPr lang="en-US" sz="3000" dirty="0" err="1"/>
              <a:t>sklearn</a:t>
            </a:r>
            <a:endParaRPr lang="en-AU" sz="3000" dirty="0"/>
          </a:p>
        </p:txBody>
      </p:sp>
      <p:pic>
        <p:nvPicPr>
          <p:cNvPr id="30" name="Picture 29">
            <a:extLst>
              <a:ext uri="{FF2B5EF4-FFF2-40B4-BE49-F238E27FC236}">
                <a16:creationId xmlns:a16="http://schemas.microsoft.com/office/drawing/2014/main" id="{E723357A-945D-5E15-8DB4-8AA59922AF41}"/>
              </a:ext>
            </a:extLst>
          </p:cNvPr>
          <p:cNvPicPr>
            <a:picLocks noChangeAspect="1"/>
          </p:cNvPicPr>
          <p:nvPr/>
        </p:nvPicPr>
        <p:blipFill>
          <a:blip r:embed="rId4"/>
          <a:stretch>
            <a:fillRect/>
          </a:stretch>
        </p:blipFill>
        <p:spPr>
          <a:xfrm>
            <a:off x="3160411" y="4364613"/>
            <a:ext cx="5249008" cy="2181529"/>
          </a:xfrm>
          <a:prstGeom prst="rect">
            <a:avLst/>
          </a:prstGeom>
        </p:spPr>
      </p:pic>
    </p:spTree>
    <p:extLst>
      <p:ext uri="{BB962C8B-B14F-4D97-AF65-F5344CB8AC3E}">
        <p14:creationId xmlns:p14="http://schemas.microsoft.com/office/powerpoint/2010/main" val="385797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3" y="-118810"/>
            <a:ext cx="11107885" cy="922760"/>
          </a:xfrm>
        </p:spPr>
        <p:txBody>
          <a:bodyPr>
            <a:normAutofit/>
          </a:bodyPr>
          <a:lstStyle/>
          <a:p>
            <a:r>
              <a:rPr lang="en-US" sz="4000" dirty="0"/>
              <a:t>Example EEG datasets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3" name="Picture 2" descr="Google Summer of Code/2021 - MediaWiki">
            <a:extLst>
              <a:ext uri="{FF2B5EF4-FFF2-40B4-BE49-F238E27FC236}">
                <a16:creationId xmlns:a16="http://schemas.microsoft.com/office/drawing/2014/main" id="{47C2C4C0-2BBD-5A60-5456-E091E530A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834" y="563465"/>
            <a:ext cx="1110299" cy="111029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2FF380-16FC-A4F8-1D5F-F9AA5E10137E}"/>
              </a:ext>
            </a:extLst>
          </p:cNvPr>
          <p:cNvPicPr>
            <a:picLocks noChangeAspect="1"/>
          </p:cNvPicPr>
          <p:nvPr/>
        </p:nvPicPr>
        <p:blipFill>
          <a:blip r:embed="rId3"/>
          <a:stretch>
            <a:fillRect/>
          </a:stretch>
        </p:blipFill>
        <p:spPr>
          <a:xfrm>
            <a:off x="10502360" y="4872245"/>
            <a:ext cx="1689640" cy="1944359"/>
          </a:xfrm>
          <a:prstGeom prst="rect">
            <a:avLst/>
          </a:prstGeom>
        </p:spPr>
      </p:pic>
      <p:sp>
        <p:nvSpPr>
          <p:cNvPr id="7" name="Title 1">
            <a:extLst>
              <a:ext uri="{FF2B5EF4-FFF2-40B4-BE49-F238E27FC236}">
                <a16:creationId xmlns:a16="http://schemas.microsoft.com/office/drawing/2014/main" id="{29A3CCC5-06FF-C91C-5B4A-6956A9D46701}"/>
              </a:ext>
            </a:extLst>
          </p:cNvPr>
          <p:cNvSpPr txBox="1">
            <a:spLocks/>
          </p:cNvSpPr>
          <p:nvPr/>
        </p:nvSpPr>
        <p:spPr>
          <a:xfrm>
            <a:off x="1764660" y="1599645"/>
            <a:ext cx="8662679"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TSC Data collected by PhD student Aiden Rushbrooke and used by </a:t>
            </a:r>
            <a:r>
              <a:rPr lang="en-US" sz="3000" dirty="0" err="1"/>
              <a:t>GSoC</a:t>
            </a:r>
            <a:r>
              <a:rPr lang="en-US" sz="3000" dirty="0"/>
              <a:t> intern/PhD student Gabriel </a:t>
            </a:r>
            <a:r>
              <a:rPr lang="en-US" sz="3000" dirty="0" err="1"/>
              <a:t>Riegner</a:t>
            </a:r>
            <a:endParaRPr lang="en-AU" sz="3000" dirty="0"/>
          </a:p>
        </p:txBody>
      </p:sp>
      <p:sp>
        <p:nvSpPr>
          <p:cNvPr id="8" name="Title 1">
            <a:extLst>
              <a:ext uri="{FF2B5EF4-FFF2-40B4-BE49-F238E27FC236}">
                <a16:creationId xmlns:a16="http://schemas.microsoft.com/office/drawing/2014/main" id="{4F5D0B59-17CF-4698-4C7A-C3FACC752711}"/>
              </a:ext>
            </a:extLst>
          </p:cNvPr>
          <p:cNvSpPr txBox="1">
            <a:spLocks/>
          </p:cNvSpPr>
          <p:nvPr/>
        </p:nvSpPr>
        <p:spPr>
          <a:xfrm>
            <a:off x="1303595" y="721466"/>
            <a:ext cx="9104424" cy="757846"/>
          </a:xfrm>
          <a:prstGeom prst="rect">
            <a:avLst/>
          </a:prstGeom>
          <a:ln>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dirty="0" err="1"/>
              <a:t>aeon</a:t>
            </a:r>
            <a:r>
              <a:rPr lang="en-US" sz="2200" dirty="0"/>
              <a:t>-neuro is a fledgling sub project for EEG classification and regression</a:t>
            </a:r>
            <a:endParaRPr lang="en-AU" sz="2200" dirty="0"/>
          </a:p>
        </p:txBody>
      </p:sp>
      <p:sp>
        <p:nvSpPr>
          <p:cNvPr id="10" name="TextBox 9">
            <a:extLst>
              <a:ext uri="{FF2B5EF4-FFF2-40B4-BE49-F238E27FC236}">
                <a16:creationId xmlns:a16="http://schemas.microsoft.com/office/drawing/2014/main" id="{91FDA17D-650F-FAAB-B9D3-1EF6266D05E9}"/>
              </a:ext>
            </a:extLst>
          </p:cNvPr>
          <p:cNvSpPr txBox="1"/>
          <p:nvPr/>
        </p:nvSpPr>
        <p:spPr>
          <a:xfrm>
            <a:off x="3509637" y="709905"/>
            <a:ext cx="6138808" cy="369332"/>
          </a:xfrm>
          <a:prstGeom prst="rect">
            <a:avLst/>
          </a:prstGeom>
          <a:noFill/>
        </p:spPr>
        <p:txBody>
          <a:bodyPr wrap="square">
            <a:spAutoFit/>
          </a:bodyPr>
          <a:lstStyle/>
          <a:p>
            <a:r>
              <a:rPr lang="en-GB" dirty="0">
                <a:hlinkClick r:id="rId4"/>
              </a:rPr>
              <a:t>https://github.com/aeon-toolkit/aeon-neuro</a:t>
            </a:r>
            <a:endParaRPr lang="en-GB" dirty="0"/>
          </a:p>
        </p:txBody>
      </p:sp>
      <p:pic>
        <p:nvPicPr>
          <p:cNvPr id="12" name="Picture 11">
            <a:extLst>
              <a:ext uri="{FF2B5EF4-FFF2-40B4-BE49-F238E27FC236}">
                <a16:creationId xmlns:a16="http://schemas.microsoft.com/office/drawing/2014/main" id="{8317E9FA-E39A-CBD4-8EA8-7A7FADE428C8}"/>
              </a:ext>
            </a:extLst>
          </p:cNvPr>
          <p:cNvPicPr>
            <a:picLocks noChangeAspect="1"/>
          </p:cNvPicPr>
          <p:nvPr/>
        </p:nvPicPr>
        <p:blipFill>
          <a:blip r:embed="rId5"/>
          <a:stretch>
            <a:fillRect/>
          </a:stretch>
        </p:blipFill>
        <p:spPr>
          <a:xfrm>
            <a:off x="10561834" y="1793779"/>
            <a:ext cx="1139950" cy="1112547"/>
          </a:xfrm>
          <a:prstGeom prst="rect">
            <a:avLst/>
          </a:prstGeom>
        </p:spPr>
      </p:pic>
      <p:sp>
        <p:nvSpPr>
          <p:cNvPr id="14" name="TextBox 13">
            <a:extLst>
              <a:ext uri="{FF2B5EF4-FFF2-40B4-BE49-F238E27FC236}">
                <a16:creationId xmlns:a16="http://schemas.microsoft.com/office/drawing/2014/main" id="{7F2A2EBD-ED3C-2491-755F-8213015D55BF}"/>
              </a:ext>
            </a:extLst>
          </p:cNvPr>
          <p:cNvSpPr txBox="1"/>
          <p:nvPr/>
        </p:nvSpPr>
        <p:spPr>
          <a:xfrm>
            <a:off x="9130146" y="2978570"/>
            <a:ext cx="6123708" cy="369332"/>
          </a:xfrm>
          <a:prstGeom prst="rect">
            <a:avLst/>
          </a:prstGeom>
          <a:noFill/>
        </p:spPr>
        <p:txBody>
          <a:bodyPr wrap="square">
            <a:spAutoFit/>
          </a:bodyPr>
          <a:lstStyle/>
          <a:p>
            <a:r>
              <a:rPr lang="en-GB" dirty="0">
                <a:hlinkClick r:id="rId6"/>
              </a:rPr>
              <a:t>https://www.wellthlab.ac.uk/</a:t>
            </a:r>
            <a:endParaRPr lang="en-GB" dirty="0"/>
          </a:p>
        </p:txBody>
      </p:sp>
      <p:sp>
        <p:nvSpPr>
          <p:cNvPr id="15" name="Title 1">
            <a:extLst>
              <a:ext uri="{FF2B5EF4-FFF2-40B4-BE49-F238E27FC236}">
                <a16:creationId xmlns:a16="http://schemas.microsoft.com/office/drawing/2014/main" id="{4763B378-6AC7-B471-0773-CDB6FDC9DE60}"/>
              </a:ext>
            </a:extLst>
          </p:cNvPr>
          <p:cNvSpPr txBox="1">
            <a:spLocks/>
          </p:cNvSpPr>
          <p:nvPr/>
        </p:nvSpPr>
        <p:spPr>
          <a:xfrm>
            <a:off x="179111" y="2654399"/>
            <a:ext cx="9332806" cy="450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900" dirty="0"/>
              <a:t>TSER Data collected by Southampton post-doc Christoph </a:t>
            </a:r>
            <a:r>
              <a:rPr lang="en-US" sz="1900" dirty="0" err="1"/>
              <a:t>Tremmel</a:t>
            </a:r>
            <a:r>
              <a:rPr lang="en-US" sz="1900" dirty="0"/>
              <a:t> (part of the </a:t>
            </a:r>
            <a:r>
              <a:rPr lang="en-US" sz="1900" dirty="0" err="1"/>
              <a:t>the</a:t>
            </a:r>
            <a:r>
              <a:rPr lang="en-US" sz="1900" dirty="0"/>
              <a:t> </a:t>
            </a:r>
            <a:r>
              <a:rPr lang="en-US" sz="1900" dirty="0" err="1"/>
              <a:t>wellth</a:t>
            </a:r>
            <a:r>
              <a:rPr lang="en-US" sz="1900" dirty="0"/>
              <a:t> lab) </a:t>
            </a:r>
            <a:endParaRPr lang="en-AU" sz="1900" dirty="0"/>
          </a:p>
        </p:txBody>
      </p:sp>
      <p:sp>
        <p:nvSpPr>
          <p:cNvPr id="16" name="Title 1">
            <a:extLst>
              <a:ext uri="{FF2B5EF4-FFF2-40B4-BE49-F238E27FC236}">
                <a16:creationId xmlns:a16="http://schemas.microsoft.com/office/drawing/2014/main" id="{D9EE4CB3-A20F-F3D1-F0B4-59661F4B5772}"/>
              </a:ext>
            </a:extLst>
          </p:cNvPr>
          <p:cNvSpPr txBox="1">
            <a:spLocks/>
          </p:cNvSpPr>
          <p:nvPr/>
        </p:nvSpPr>
        <p:spPr>
          <a:xfrm>
            <a:off x="179111" y="3261231"/>
            <a:ext cx="9884087"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Both data sets preprocessed for use as an example. They can be downloaded from the tutorial site or directly with </a:t>
            </a:r>
            <a:r>
              <a:rPr lang="en-US" sz="3000" dirty="0" err="1"/>
              <a:t>aeon</a:t>
            </a:r>
            <a:endParaRPr lang="en-AU" sz="3000" dirty="0"/>
          </a:p>
        </p:txBody>
      </p:sp>
      <p:sp>
        <p:nvSpPr>
          <p:cNvPr id="18" name="TextBox 17">
            <a:extLst>
              <a:ext uri="{FF2B5EF4-FFF2-40B4-BE49-F238E27FC236}">
                <a16:creationId xmlns:a16="http://schemas.microsoft.com/office/drawing/2014/main" id="{C816BCA0-1331-BE49-D4CD-19474A6552DA}"/>
              </a:ext>
            </a:extLst>
          </p:cNvPr>
          <p:cNvSpPr txBox="1"/>
          <p:nvPr/>
        </p:nvSpPr>
        <p:spPr>
          <a:xfrm>
            <a:off x="1764660" y="2290285"/>
            <a:ext cx="8662679" cy="369332"/>
          </a:xfrm>
          <a:prstGeom prst="rect">
            <a:avLst/>
          </a:prstGeom>
          <a:noFill/>
        </p:spPr>
        <p:txBody>
          <a:bodyPr wrap="square">
            <a:spAutoFit/>
          </a:bodyPr>
          <a:lstStyle/>
          <a:p>
            <a:r>
              <a:rPr lang="en-GB" dirty="0">
                <a:hlinkClick r:id="rId4"/>
              </a:rPr>
              <a:t>https://github.com/aeon-toolkit/aeon-neuro/blob/main/examples/data_loading.ipynb</a:t>
            </a:r>
            <a:endParaRPr lang="en-GB" dirty="0"/>
          </a:p>
        </p:txBody>
      </p:sp>
      <p:sp>
        <p:nvSpPr>
          <p:cNvPr id="6" name="Rectangle 1">
            <a:extLst>
              <a:ext uri="{FF2B5EF4-FFF2-40B4-BE49-F238E27FC236}">
                <a16:creationId xmlns:a16="http://schemas.microsoft.com/office/drawing/2014/main" id="{FDFEC908-9CD7-725E-63F7-D8EFE4018F5D}"/>
              </a:ext>
            </a:extLst>
          </p:cNvPr>
          <p:cNvSpPr>
            <a:spLocks noChangeArrowheads="1"/>
          </p:cNvSpPr>
          <p:nvPr/>
        </p:nvSpPr>
        <p:spPr bwMode="auto">
          <a:xfrm>
            <a:off x="1131217" y="3808378"/>
            <a:ext cx="6851301"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aeon.datasets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load_classification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aeon.classification.convolution_based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sklearn.metrics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accuracy_score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datasets = [</a:t>
            </a:r>
            <a:r>
              <a:rPr kumimoji="0" lang="en-US" altLang="en-US" sz="1400" b="0" i="0" u="none" strike="noStrike" cap="none" normalizeH="0" baseline="0">
                <a:ln>
                  <a:noFill/>
                </a:ln>
                <a:solidFill>
                  <a:srgbClr val="6A8759"/>
                </a:solidFill>
                <a:effectLst/>
                <a:latin typeface="Arial Unicode MS"/>
              </a:rPr>
              <a:t>"KDD_UTSC"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A8759"/>
                </a:solidFill>
                <a:effectLst/>
                <a:latin typeface="Arial Unicode MS"/>
              </a:rPr>
              <a:t>"KDD_MTSC"</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r1 = RocketClassifier(</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for </a:t>
            </a:r>
            <a:r>
              <a:rPr kumimoji="0" lang="en-US" altLang="en-US" sz="1400" b="0" i="0" u="none" strike="noStrike" cap="none" normalizeH="0" baseline="0">
                <a:ln>
                  <a:noFill/>
                </a:ln>
                <a:solidFill>
                  <a:srgbClr val="A9B7C6"/>
                </a:solidFill>
                <a:effectLst/>
                <a:latin typeface="Arial Unicode MS"/>
              </a:rPr>
              <a:t>d </a:t>
            </a:r>
            <a:r>
              <a:rPr kumimoji="0" lang="en-US" altLang="en-US" sz="1400" b="0" i="0" u="none" strike="noStrike" cap="none" normalizeH="0" baseline="0">
                <a:ln>
                  <a:noFill/>
                </a:ln>
                <a:solidFill>
                  <a:srgbClr val="CC7832"/>
                </a:solidFill>
                <a:effectLst/>
                <a:latin typeface="Arial Unicode MS"/>
              </a:rPr>
              <a:t>in </a:t>
            </a:r>
            <a:r>
              <a:rPr kumimoji="0" lang="en-US" altLang="en-US" sz="1400" b="0" i="0" u="none" strike="noStrike" cap="none" normalizeH="0" baseline="0">
                <a:ln>
                  <a:noFill/>
                </a:ln>
                <a:solidFill>
                  <a:srgbClr val="A9B7C6"/>
                </a:solidFill>
                <a:effectLst/>
                <a:latin typeface="Arial Unicode MS"/>
              </a:rPr>
              <a:t>datasets:</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"TRAIN"</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X_train.shape)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X_test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y_test =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"TEST"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X_test.shape)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r1.fit(X_train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y_pred = r1.predict(X_test)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"Accuracy miniROCKET = "</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accuracy_score(y_pred</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y_test))</a:t>
            </a:r>
            <a:br>
              <a:rPr kumimoji="0" lang="en-US" altLang="en-US" sz="1400" b="0" i="0" u="none" strike="noStrike" cap="none" normalizeH="0" baseline="0">
                <a:ln>
                  <a:noFill/>
                </a:ln>
                <a:solidFill>
                  <a:srgbClr val="A9B7C6"/>
                </a:solidFill>
                <a:effectLst/>
                <a:latin typeface="Arial Unicode MS"/>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56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Code Examples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sp>
        <p:nvSpPr>
          <p:cNvPr id="3" name="Title 1">
            <a:extLst>
              <a:ext uri="{FF2B5EF4-FFF2-40B4-BE49-F238E27FC236}">
                <a16:creationId xmlns:a16="http://schemas.microsoft.com/office/drawing/2014/main" id="{21BB95F2-E935-F052-EBB3-51B6D04AABB3}"/>
              </a:ext>
            </a:extLst>
          </p:cNvPr>
          <p:cNvSpPr txBox="1">
            <a:spLocks/>
          </p:cNvSpPr>
          <p:nvPr/>
        </p:nvSpPr>
        <p:spPr>
          <a:xfrm>
            <a:off x="542057" y="1032422"/>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Each section has an associated notebook</a:t>
            </a:r>
            <a:endParaRPr lang="en-AU" sz="3000" dirty="0"/>
          </a:p>
        </p:txBody>
      </p:sp>
      <p:sp>
        <p:nvSpPr>
          <p:cNvPr id="5" name="Title 1">
            <a:extLst>
              <a:ext uri="{FF2B5EF4-FFF2-40B4-BE49-F238E27FC236}">
                <a16:creationId xmlns:a16="http://schemas.microsoft.com/office/drawing/2014/main" id="{10BA7E1D-9767-FEC9-CA20-968012C03E16}"/>
              </a:ext>
            </a:extLst>
          </p:cNvPr>
          <p:cNvSpPr txBox="1">
            <a:spLocks/>
          </p:cNvSpPr>
          <p:nvPr/>
        </p:nvSpPr>
        <p:spPr>
          <a:xfrm>
            <a:off x="384263" y="1550220"/>
            <a:ext cx="11107885" cy="987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The notebook for this section contains information on the datasets</a:t>
            </a:r>
          </a:p>
          <a:p>
            <a:r>
              <a:rPr lang="en-US" sz="2400" dirty="0"/>
              <a:t>and basic use cases for </a:t>
            </a:r>
            <a:r>
              <a:rPr lang="en-US" sz="2400" dirty="0" err="1"/>
              <a:t>aeon</a:t>
            </a:r>
            <a:r>
              <a:rPr lang="en-US" sz="2400" dirty="0"/>
              <a:t> classifiers and regressors</a:t>
            </a:r>
            <a:endParaRPr lang="en-AU" sz="2400" dirty="0"/>
          </a:p>
        </p:txBody>
      </p:sp>
      <p:sp>
        <p:nvSpPr>
          <p:cNvPr id="7" name="TextBox 6">
            <a:extLst>
              <a:ext uri="{FF2B5EF4-FFF2-40B4-BE49-F238E27FC236}">
                <a16:creationId xmlns:a16="http://schemas.microsoft.com/office/drawing/2014/main" id="{0B9EED76-5632-C542-8997-29D261F032D3}"/>
              </a:ext>
            </a:extLst>
          </p:cNvPr>
          <p:cNvSpPr txBox="1"/>
          <p:nvPr/>
        </p:nvSpPr>
        <p:spPr>
          <a:xfrm>
            <a:off x="315572" y="2585589"/>
            <a:ext cx="11674765" cy="369332"/>
          </a:xfrm>
          <a:prstGeom prst="rect">
            <a:avLst/>
          </a:prstGeom>
          <a:noFill/>
        </p:spPr>
        <p:txBody>
          <a:bodyPr wrap="square">
            <a:spAutoFit/>
          </a:bodyPr>
          <a:lstStyle/>
          <a:p>
            <a:r>
              <a:rPr lang="en-GB" dirty="0">
                <a:hlinkClick r:id="rId3"/>
              </a:rPr>
              <a:t>https://github.com/aeon-toolkit/aeon-tutorials/blob/main/KDD-2024/Notebooks/part1_introduction.ipynb</a:t>
            </a:r>
            <a:endParaRPr lang="en-GB" dirty="0"/>
          </a:p>
        </p:txBody>
      </p:sp>
      <p:sp>
        <p:nvSpPr>
          <p:cNvPr id="11" name="Rectangle 2">
            <a:extLst>
              <a:ext uri="{FF2B5EF4-FFF2-40B4-BE49-F238E27FC236}">
                <a16:creationId xmlns:a16="http://schemas.microsoft.com/office/drawing/2014/main" id="{F23EA5CA-9DB3-7B2D-D1ED-285027510CAC}"/>
              </a:ext>
            </a:extLst>
          </p:cNvPr>
          <p:cNvSpPr>
            <a:spLocks noChangeArrowheads="1"/>
          </p:cNvSpPr>
          <p:nvPr/>
        </p:nvSpPr>
        <p:spPr bwMode="auto">
          <a:xfrm>
            <a:off x="154804" y="3782903"/>
            <a:ext cx="76706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aeon.transformations.collection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AutocorrelationFunctionTransformer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sklearn.pipeline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make_pipeline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sklearn.model_selection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GridSearchCV</a:t>
            </a:r>
            <a:br>
              <a:rPr kumimoji="0" lang="en-US" altLang="en-US" sz="1400" b="0" i="0" u="none" strike="noStrike" cap="none" normalizeH="0" baseline="0">
                <a:ln>
                  <a:noFill/>
                </a:ln>
                <a:solidFill>
                  <a:srgbClr val="A9B7C6"/>
                </a:solidFill>
                <a:effectLst/>
                <a:latin typeface="Arial Unicode MS"/>
              </a:rPr>
            </a:b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pipe = make_pipeline(AutocorrelationFunctionTransformer(</a:t>
            </a:r>
            <a:r>
              <a:rPr kumimoji="0" lang="en-US" altLang="en-US" sz="1400" b="0" i="0" u="none" strike="noStrike" cap="none" normalizeH="0" baseline="0">
                <a:ln>
                  <a:noFill/>
                </a:ln>
                <a:solidFill>
                  <a:srgbClr val="AA4926"/>
                </a:solidFill>
                <a:effectLst/>
                <a:latin typeface="Arial Unicode MS"/>
              </a:rPr>
              <a:t>n_lags</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25</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param_grid = {</a:t>
            </a:r>
            <a:r>
              <a:rPr kumimoji="0" lang="en-US" altLang="en-US" sz="1400" b="0" i="0" u="none" strike="noStrike" cap="none" normalizeH="0" baseline="0">
                <a:ln>
                  <a:noFill/>
                </a:ln>
                <a:solidFill>
                  <a:srgbClr val="6A8759"/>
                </a:solidFill>
                <a:effectLst/>
                <a:latin typeface="Arial Unicode MS"/>
              </a:rPr>
              <a:t>'rocketclassifier__num_kernels'</a:t>
            </a: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6897BB"/>
                </a:solidFill>
                <a:effectLst/>
                <a:latin typeface="Arial Unicode MS"/>
              </a:rPr>
              <a:t>5000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10000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15000</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 = GridSearchCV(pipe</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param_grid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cv</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3</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grid.fit(X_train_utsc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(grid.best_params_)</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preds = grid.predict(X_test_utsc)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"Rocket classifier accuracy:"</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accuracy_score(y_test_utsc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preds))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133383E-C77E-AB65-5A09-EAB0E1E03E83}"/>
              </a:ext>
            </a:extLst>
          </p:cNvPr>
          <p:cNvPicPr>
            <a:picLocks noChangeAspect="1"/>
          </p:cNvPicPr>
          <p:nvPr/>
        </p:nvPicPr>
        <p:blipFill>
          <a:blip r:embed="rId4"/>
          <a:stretch>
            <a:fillRect/>
          </a:stretch>
        </p:blipFill>
        <p:spPr>
          <a:xfrm>
            <a:off x="8805723" y="3790624"/>
            <a:ext cx="2686425" cy="2724530"/>
          </a:xfrm>
          <a:prstGeom prst="rect">
            <a:avLst/>
          </a:prstGeom>
        </p:spPr>
      </p:pic>
      <p:sp>
        <p:nvSpPr>
          <p:cNvPr id="6" name="Title 1">
            <a:extLst>
              <a:ext uri="{FF2B5EF4-FFF2-40B4-BE49-F238E27FC236}">
                <a16:creationId xmlns:a16="http://schemas.microsoft.com/office/drawing/2014/main" id="{CCFA3569-C4FE-481F-F043-AD4E3F76E2B3}"/>
              </a:ext>
            </a:extLst>
          </p:cNvPr>
          <p:cNvSpPr txBox="1">
            <a:spLocks/>
          </p:cNvSpPr>
          <p:nvPr/>
        </p:nvSpPr>
        <p:spPr>
          <a:xfrm>
            <a:off x="-219942" y="3002353"/>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Join our slack if you want to chat about any element of the code</a:t>
            </a:r>
            <a:endParaRPr lang="en-AU" sz="3000" dirty="0"/>
          </a:p>
        </p:txBody>
      </p:sp>
    </p:spTree>
    <p:extLst>
      <p:ext uri="{BB962C8B-B14F-4D97-AF65-F5344CB8AC3E}">
        <p14:creationId xmlns:p14="http://schemas.microsoft.com/office/powerpoint/2010/main" val="248475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2114</TotalTime>
  <Words>982</Words>
  <Application>Microsoft Office PowerPoint</Application>
  <PresentationFormat>Widescreen</PresentationFormat>
  <Paragraphs>136</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Aptos</vt:lpstr>
      <vt:lpstr>Aptos Display</vt:lpstr>
      <vt:lpstr>Arial</vt:lpstr>
      <vt:lpstr>Arial Unicode MS</vt:lpstr>
      <vt:lpstr>Menlo</vt:lpstr>
      <vt:lpstr>Open Sans</vt:lpstr>
      <vt:lpstr>Office Theme</vt:lpstr>
      <vt:lpstr>A Hands-on Introduction to Time Series Classification and Regression</vt:lpstr>
      <vt:lpstr>Time Series Classification and Regression</vt:lpstr>
      <vt:lpstr>Time Series Classification (TSC)  2014 - 2018</vt:lpstr>
      <vt:lpstr>TSC: 2018-2021</vt:lpstr>
      <vt:lpstr>2021/22 onwards</vt:lpstr>
      <vt:lpstr>Hands on with the aeon toolkit </vt:lpstr>
      <vt:lpstr>Hands on with the aeon toolkit</vt:lpstr>
      <vt:lpstr>Example EEG datasets</vt:lpstr>
      <vt:lpstr>Code Examples</vt:lpstr>
      <vt:lpstr>Taxonomy of Algorithms</vt:lpstr>
      <vt:lpstr>Schedule</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Angus Dempster</dc:creator>
  <cp:lastModifiedBy>Tony Bagnall (CMP - Staff)</cp:lastModifiedBy>
  <cp:revision>88</cp:revision>
  <dcterms:created xsi:type="dcterms:W3CDTF">2024-07-02T05:26:03Z</dcterms:created>
  <dcterms:modified xsi:type="dcterms:W3CDTF">2024-08-25T12:06:09Z</dcterms:modified>
</cp:coreProperties>
</file>