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439" r:id="rId4"/>
    <p:sldId id="337" r:id="rId5"/>
    <p:sldId id="2538" r:id="rId6"/>
    <p:sldId id="361" r:id="rId7"/>
    <p:sldId id="2540" r:id="rId8"/>
    <p:sldId id="2541" r:id="rId9"/>
    <p:sldId id="260" r:id="rId10"/>
    <p:sldId id="253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50467-C7CA-4559-812F-2AAC86B474C3}" v="468" dt="2024-08-12T19:29:4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08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gnall" userId="55f10786-9a34-47e9-b12f-c4d7ff253fe8" providerId="ADAL" clId="{E1B50467-C7CA-4559-812F-2AAC86B474C3}"/>
    <pc:docChg chg="undo custSel addSld delSld modSld sldOrd">
      <pc:chgData name="Tony Bagnall" userId="55f10786-9a34-47e9-b12f-c4d7ff253fe8" providerId="ADAL" clId="{E1B50467-C7CA-4559-812F-2AAC86B474C3}" dt="2024-08-12T19:30:57.548" v="2410" actId="20577"/>
      <pc:docMkLst>
        <pc:docMk/>
      </pc:docMkLst>
      <pc:sldChg chg="addSp delSp modSp mod delAnim modAnim">
        <pc:chgData name="Tony Bagnall" userId="55f10786-9a34-47e9-b12f-c4d7ff253fe8" providerId="ADAL" clId="{E1B50467-C7CA-4559-812F-2AAC86B474C3}" dt="2024-08-12T15:28:03.486" v="1177"/>
        <pc:sldMkLst>
          <pc:docMk/>
          <pc:sldMk cId="1330705963" sldId="256"/>
        </pc:sldMkLst>
        <pc:spChg chg="mod">
          <ac:chgData name="Tony Bagnall" userId="55f10786-9a34-47e9-b12f-c4d7ff253fe8" providerId="ADAL" clId="{E1B50467-C7CA-4559-812F-2AAC86B474C3}" dt="2024-08-12T13:52:47.828" v="164" actId="1076"/>
          <ac:spMkLst>
            <pc:docMk/>
            <pc:sldMk cId="1330705963" sldId="256"/>
            <ac:spMk id="2" creationId="{C1D0E459-2535-5082-B64B-176F4F745EE9}"/>
          </ac:spMkLst>
        </pc:spChg>
        <pc:spChg chg="del mod">
          <ac:chgData name="Tony Bagnall" userId="55f10786-9a34-47e9-b12f-c4d7ff253fe8" providerId="ADAL" clId="{E1B50467-C7CA-4559-812F-2AAC86B474C3}" dt="2024-08-12T13:44:18.640" v="68" actId="478"/>
          <ac:spMkLst>
            <pc:docMk/>
            <pc:sldMk cId="1330705963" sldId="256"/>
            <ac:spMk id="3" creationId="{09F579C9-0F31-1574-451D-1A8859D89815}"/>
          </ac:spMkLst>
        </pc:spChg>
        <pc:spChg chg="mod">
          <ac:chgData name="Tony Bagnall" userId="55f10786-9a34-47e9-b12f-c4d7ff253fe8" providerId="ADAL" clId="{E1B50467-C7CA-4559-812F-2AAC86B474C3}" dt="2024-08-12T13:40:30.218" v="1" actId="21"/>
          <ac:spMkLst>
            <pc:docMk/>
            <pc:sldMk cId="1330705963" sldId="256"/>
            <ac:spMk id="4" creationId="{DBC43C2C-5A14-2116-E0A9-D29576C5BB21}"/>
          </ac:spMkLst>
        </pc:spChg>
        <pc:spChg chg="add del mod">
          <ac:chgData name="Tony Bagnall" userId="55f10786-9a34-47e9-b12f-c4d7ff253fe8" providerId="ADAL" clId="{E1B50467-C7CA-4559-812F-2AAC86B474C3}" dt="2024-08-12T13:54:48.352" v="205" actId="478"/>
          <ac:spMkLst>
            <pc:docMk/>
            <pc:sldMk cId="1330705963" sldId="256"/>
            <ac:spMk id="13" creationId="{6B83B5F7-4C80-F1D4-9998-2D4BA28F9E5E}"/>
          </ac:spMkLst>
        </pc:spChg>
        <pc:spChg chg="add mod">
          <ac:chgData name="Tony Bagnall" userId="55f10786-9a34-47e9-b12f-c4d7ff253fe8" providerId="ADAL" clId="{E1B50467-C7CA-4559-812F-2AAC86B474C3}" dt="2024-08-12T14:01:33.977" v="313" actId="1076"/>
          <ac:spMkLst>
            <pc:docMk/>
            <pc:sldMk cId="1330705963" sldId="256"/>
            <ac:spMk id="14" creationId="{73F2BCC6-47FB-1CF3-912B-A2D6F16C3A51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3:44:27.349" v="70" actId="478"/>
          <ac:spMkLst>
            <pc:docMk/>
            <pc:sldMk cId="1330705963" sldId="256"/>
            <ac:spMk id="17" creationId="{54F26604-7FDC-3C91-0236-6EF5407E1708}"/>
          </ac:spMkLst>
        </pc:spChg>
        <pc:spChg chg="add mod">
          <ac:chgData name="Tony Bagnall" userId="55f10786-9a34-47e9-b12f-c4d7ff253fe8" providerId="ADAL" clId="{E1B50467-C7CA-4559-812F-2AAC86B474C3}" dt="2024-08-12T13:59:58.533" v="309" actId="1076"/>
          <ac:spMkLst>
            <pc:docMk/>
            <pc:sldMk cId="1330705963" sldId="256"/>
            <ac:spMk id="18" creationId="{4F42B2A0-3C45-27FC-6761-F84314CE7264}"/>
          </ac:spMkLst>
        </pc:spChg>
        <pc:spChg chg="add mod">
          <ac:chgData name="Tony Bagnall" userId="55f10786-9a34-47e9-b12f-c4d7ff253fe8" providerId="ADAL" clId="{E1B50467-C7CA-4559-812F-2AAC86B474C3}" dt="2024-08-12T13:59:18.298" v="285" actId="1076"/>
          <ac:spMkLst>
            <pc:docMk/>
            <pc:sldMk cId="1330705963" sldId="256"/>
            <ac:spMk id="19" creationId="{BB205787-0271-4002-F2EC-BE04CE30244E}"/>
          </ac:spMkLst>
        </pc:spChg>
        <pc:spChg chg="add del mod">
          <ac:chgData name="Tony Bagnall" userId="55f10786-9a34-47e9-b12f-c4d7ff253fe8" providerId="ADAL" clId="{E1B50467-C7CA-4559-812F-2AAC86B474C3}" dt="2024-08-12T13:59:45.769" v="308" actId="478"/>
          <ac:spMkLst>
            <pc:docMk/>
            <pc:sldMk cId="1330705963" sldId="256"/>
            <ac:spMk id="20" creationId="{2BE3A441-676F-0F13-3DAB-77D8F6882846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26" creationId="{9AB47764-1C50-423C-3869-3BFA1A4EE58C}"/>
          </ac:spMkLst>
        </pc:spChg>
        <pc:spChg chg="add mod">
          <ac:chgData name="Tony Bagnall" userId="55f10786-9a34-47e9-b12f-c4d7ff253fe8" providerId="ADAL" clId="{E1B50467-C7CA-4559-812F-2AAC86B474C3}" dt="2024-08-12T13:59:10.794" v="284" actId="1076"/>
          <ac:spMkLst>
            <pc:docMk/>
            <pc:sldMk cId="1330705963" sldId="256"/>
            <ac:spMk id="29" creationId="{C51134A1-43CC-F45B-2D71-25926C662851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0" creationId="{1E1393CB-E512-BE51-F618-94C459CD99D3}"/>
          </ac:spMkLst>
        </pc:spChg>
        <pc:spChg chg="add mod">
          <ac:chgData name="Tony Bagnall" userId="55f10786-9a34-47e9-b12f-c4d7ff253fe8" providerId="ADAL" clId="{E1B50467-C7CA-4559-812F-2AAC86B474C3}" dt="2024-08-12T13:58:50.354" v="282" actId="1076"/>
          <ac:spMkLst>
            <pc:docMk/>
            <pc:sldMk cId="1330705963" sldId="256"/>
            <ac:spMk id="31" creationId="{477346CA-0C2D-EBD1-2F08-A9744A61146C}"/>
          </ac:spMkLst>
        </pc:spChg>
        <pc:spChg chg="add mod">
          <ac:chgData name="Tony Bagnall" userId="55f10786-9a34-47e9-b12f-c4d7ff253fe8" providerId="ADAL" clId="{E1B50467-C7CA-4559-812F-2AAC86B474C3}" dt="2024-08-12T14:02:11.951" v="318" actId="1076"/>
          <ac:spMkLst>
            <pc:docMk/>
            <pc:sldMk cId="1330705963" sldId="256"/>
            <ac:spMk id="37" creationId="{96888FC4-6AE5-99C2-BE8C-467AC77E9281}"/>
          </ac:spMkLst>
        </pc:sp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5" creationId="{1784E04B-44BA-2F3D-6734-D381F291F4BE}"/>
          </ac:picMkLst>
        </pc:picChg>
        <pc:picChg chg="add del mod">
          <ac:chgData name="Tony Bagnall" userId="55f10786-9a34-47e9-b12f-c4d7ff253fe8" providerId="ADAL" clId="{E1B50467-C7CA-4559-812F-2AAC86B474C3}" dt="2024-08-12T13:46:52.534" v="117" actId="478"/>
          <ac:picMkLst>
            <pc:docMk/>
            <pc:sldMk cId="1330705963" sldId="256"/>
            <ac:picMk id="6" creationId="{11695DAF-534B-19A3-7C74-18A5673B6729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7" creationId="{BCF4FCB4-66F7-07B4-BDEA-5C3F23260182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8" creationId="{B0A56C6E-C45B-91C9-3E4D-7C17AE897BBF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9" creationId="{AED14C68-FB7C-7490-6558-1574B926BF85}"/>
          </ac:picMkLst>
        </pc:picChg>
        <pc:picChg chg="add del mod">
          <ac:chgData name="Tony Bagnall" userId="55f10786-9a34-47e9-b12f-c4d7ff253fe8" providerId="ADAL" clId="{E1B50467-C7CA-4559-812F-2AAC86B474C3}" dt="2024-08-12T13:43:58.832" v="42" actId="478"/>
          <ac:picMkLst>
            <pc:docMk/>
            <pc:sldMk cId="1330705963" sldId="256"/>
            <ac:picMk id="10" creationId="{D110E677-267F-8591-AFAA-1EE5922364B1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3:50:49.520" v="150" actId="478"/>
          <ac:picMkLst>
            <pc:docMk/>
            <pc:sldMk cId="1330705963" sldId="256"/>
            <ac:picMk id="21" creationId="{6B34C20F-54B3-441D-48FE-40B1B8EB48AC}"/>
          </ac:picMkLst>
        </pc:picChg>
        <pc:picChg chg="add mod">
          <ac:chgData name="Tony Bagnall" userId="55f10786-9a34-47e9-b12f-c4d7ff253fe8" providerId="ADAL" clId="{E1B50467-C7CA-4559-812F-2AAC86B474C3}" dt="2024-08-12T14:01:33.977" v="313" actId="1076"/>
          <ac:picMkLst>
            <pc:docMk/>
            <pc:sldMk cId="1330705963" sldId="256"/>
            <ac:picMk id="22" creationId="{FF85F8BD-EECA-3CEC-F9EC-C2ECC967BC6A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4" creationId="{68D6C686-D6E6-EBBF-071A-66DBB75E689D}"/>
          </ac:picMkLst>
        </pc:picChg>
        <pc:picChg chg="add mod">
          <ac:chgData name="Tony Bagnall" userId="55f10786-9a34-47e9-b12f-c4d7ff253fe8" providerId="ADAL" clId="{E1B50467-C7CA-4559-812F-2AAC86B474C3}" dt="2024-08-12T13:58:50.354" v="282" actId="1076"/>
          <ac:picMkLst>
            <pc:docMk/>
            <pc:sldMk cId="1330705963" sldId="256"/>
            <ac:picMk id="25" creationId="{70B3B87D-35D3-E989-2479-B6ACD12666CB}"/>
          </ac:picMkLst>
        </pc:picChg>
        <pc:picChg chg="add mod">
          <ac:chgData name="Tony Bagnall" userId="55f10786-9a34-47e9-b12f-c4d7ff253fe8" providerId="ADAL" clId="{E1B50467-C7CA-4559-812F-2AAC86B474C3}" dt="2024-08-12T13:59:10.794" v="284" actId="1076"/>
          <ac:picMkLst>
            <pc:docMk/>
            <pc:sldMk cId="1330705963" sldId="256"/>
            <ac:picMk id="28" creationId="{5AD284E2-0227-0BF6-D1F6-4D84118038C5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2" creationId="{951A5CB3-B5CD-B5F1-9FD1-88FC77B04A6A}"/>
          </ac:picMkLst>
        </pc:picChg>
        <pc:picChg chg="add mod">
          <ac:chgData name="Tony Bagnall" userId="55f10786-9a34-47e9-b12f-c4d7ff253fe8" providerId="ADAL" clId="{E1B50467-C7CA-4559-812F-2AAC86B474C3}" dt="2024-08-12T13:59:18.298" v="285" actId="1076"/>
          <ac:picMkLst>
            <pc:docMk/>
            <pc:sldMk cId="1330705963" sldId="256"/>
            <ac:picMk id="33" creationId="{5C1EC5ED-F869-8236-83E0-18A5227AA3B7}"/>
          </ac:picMkLst>
        </pc:picChg>
        <pc:picChg chg="add mod">
          <ac:chgData name="Tony Bagnall" userId="55f10786-9a34-47e9-b12f-c4d7ff253fe8" providerId="ADAL" clId="{E1B50467-C7CA-4559-812F-2AAC86B474C3}" dt="2024-08-12T14:02:08.857" v="317" actId="1076"/>
          <ac:picMkLst>
            <pc:docMk/>
            <pc:sldMk cId="1330705963" sldId="256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5:28:03.486" v="1177"/>
          <ac:picMkLst>
            <pc:docMk/>
            <pc:sldMk cId="1330705963" sldId="256"/>
            <ac:picMk id="38" creationId="{F854A2B2-E311-8A0D-B5B5-6FA96566F71B}"/>
          </ac:picMkLst>
        </pc:picChg>
      </pc:sldChg>
      <pc:sldChg chg="addSp delSp modSp add mod ord delAnim modAnim">
        <pc:chgData name="Tony Bagnall" userId="55f10786-9a34-47e9-b12f-c4d7ff253fe8" providerId="ADAL" clId="{E1B50467-C7CA-4559-812F-2AAC86B474C3}" dt="2024-08-12T19:30:57.548" v="2410" actId="20577"/>
        <pc:sldMkLst>
          <pc:docMk/>
          <pc:sldMk cId="474489221" sldId="257"/>
        </pc:sldMkLst>
        <pc:spChg chg="mod">
          <ac:chgData name="Tony Bagnall" userId="55f10786-9a34-47e9-b12f-c4d7ff253fe8" providerId="ADAL" clId="{E1B50467-C7CA-4559-812F-2AAC86B474C3}" dt="2024-08-12T15:30:46.786" v="1227" actId="1076"/>
          <ac:spMkLst>
            <pc:docMk/>
            <pc:sldMk cId="474489221" sldId="257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4:47:07.722" v="1027" actId="6549"/>
          <ac:spMkLst>
            <pc:docMk/>
            <pc:sldMk cId="474489221" sldId="257"/>
            <ac:spMk id="9" creationId="{D0482792-DF41-7F46-A0E1-357B897976CD}"/>
          </ac:spMkLst>
        </pc:spChg>
        <pc:spChg chg="mod">
          <ac:chgData name="Tony Bagnall" userId="55f10786-9a34-47e9-b12f-c4d7ff253fe8" providerId="ADAL" clId="{E1B50467-C7CA-4559-812F-2AAC86B474C3}" dt="2024-08-12T14:46:57.021" v="1013" actId="255"/>
          <ac:spMkLst>
            <pc:docMk/>
            <pc:sldMk cId="474489221" sldId="257"/>
            <ac:spMk id="12" creationId="{7B53690E-B7F4-EAAB-9CAE-EB77B43BC229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4" creationId="{73F2BCC6-47FB-1CF3-912B-A2D6F16C3A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5" creationId="{FBC28AC4-3916-6445-E443-14C2671739A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16" creationId="{790AB4F7-4E1F-1685-9F0A-E7519466F33C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8" creationId="{4F42B2A0-3C45-27FC-6761-F84314CE7264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19" creationId="{BB205787-0271-4002-F2EC-BE04CE30244E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1" creationId="{DE0DE6E0-7A41-DA36-94BF-0528A3A93C7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6" creationId="{9AB47764-1C50-423C-3869-3BFA1A4EE58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27" creationId="{E34E7B92-93EC-C807-DDED-943CA34AC0C2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29" creationId="{C51134A1-43CC-F45B-2D71-25926C662851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0" creationId="{1E1393CB-E512-BE51-F618-94C459CD99D3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1" creationId="{477346CA-0C2D-EBD1-2F08-A9744A61146C}"/>
          </ac:spMkLst>
        </pc:spChg>
        <pc:spChg chg="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6" creationId="{BDE5026C-268B-4E19-B01A-6C5DAE964D87}"/>
          </ac:spMkLst>
        </pc:spChg>
        <pc:spChg chg="del">
          <ac:chgData name="Tony Bagnall" userId="55f10786-9a34-47e9-b12f-c4d7ff253fe8" providerId="ADAL" clId="{E1B50467-C7CA-4559-812F-2AAC86B474C3}" dt="2024-08-12T14:02:46.118" v="331" actId="478"/>
          <ac:spMkLst>
            <pc:docMk/>
            <pc:sldMk cId="474489221" sldId="257"/>
            <ac:spMk id="37" creationId="{96888FC4-6AE5-99C2-BE8C-467AC77E9281}"/>
          </ac:spMkLst>
        </pc:spChg>
        <pc:spChg chg="add mod">
          <ac:chgData name="Tony Bagnall" userId="55f10786-9a34-47e9-b12f-c4d7ff253fe8" providerId="ADAL" clId="{E1B50467-C7CA-4559-812F-2AAC86B474C3}" dt="2024-08-12T14:49:49.930" v="1049"/>
          <ac:spMkLst>
            <pc:docMk/>
            <pc:sldMk cId="474489221" sldId="257"/>
            <ac:spMk id="38" creationId="{3E7B73EF-1F59-FBBE-84C3-253D97F01F17}"/>
          </ac:spMkLst>
        </pc:spChg>
        <pc:spChg chg="add del mod">
          <ac:chgData name="Tony Bagnall" userId="55f10786-9a34-47e9-b12f-c4d7ff253fe8" providerId="ADAL" clId="{E1B50467-C7CA-4559-812F-2AAC86B474C3}" dt="2024-08-12T15:31:01.452" v="1232" actId="478"/>
          <ac:spMkLst>
            <pc:docMk/>
            <pc:sldMk cId="474489221" sldId="257"/>
            <ac:spMk id="41" creationId="{6EAF794A-2EDD-7654-A738-D3728A67AF91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3" creationId="{2F3BC6B0-8AB6-EADE-61E4-9FD0DF78F78E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4" creationId="{A9A417F7-9EE5-A1CE-721F-FB9E6637A52A}"/>
          </ac:spMkLst>
        </pc:spChg>
        <pc:spChg chg="add del mod">
          <ac:chgData name="Tony Bagnall" userId="55f10786-9a34-47e9-b12f-c4d7ff253fe8" providerId="ADAL" clId="{E1B50467-C7CA-4559-812F-2AAC86B474C3}" dt="2024-08-12T15:30:51.960" v="1228" actId="478"/>
          <ac:spMkLst>
            <pc:docMk/>
            <pc:sldMk cId="474489221" sldId="257"/>
            <ac:spMk id="47" creationId="{4530FA2F-BB29-3E51-29C5-1F8C7C3FEBE5}"/>
          </ac:spMkLst>
        </pc:spChg>
        <pc:spChg chg="add del mod">
          <ac:chgData name="Tony Bagnall" userId="55f10786-9a34-47e9-b12f-c4d7ff253fe8" providerId="ADAL" clId="{E1B50467-C7CA-4559-812F-2AAC86B474C3}" dt="2024-08-12T15:30:54.737" v="1229" actId="478"/>
          <ac:spMkLst>
            <pc:docMk/>
            <pc:sldMk cId="474489221" sldId="257"/>
            <ac:spMk id="49" creationId="{52637617-1E8B-307D-FD28-62B802870A31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1" creationId="{3F679388-8433-1582-94B2-6656BC3A80BB}"/>
          </ac:spMkLst>
        </pc:spChg>
        <pc:spChg chg="add mod">
          <ac:chgData name="Tony Bagnall" userId="55f10786-9a34-47e9-b12f-c4d7ff253fe8" providerId="ADAL" clId="{E1B50467-C7CA-4559-812F-2AAC86B474C3}" dt="2024-08-12T15:34:39.459" v="1268" actId="1076"/>
          <ac:spMkLst>
            <pc:docMk/>
            <pc:sldMk cId="474489221" sldId="257"/>
            <ac:spMk id="53" creationId="{BC745ABA-DC69-D7B5-CB6D-6D138C064769}"/>
          </ac:spMkLst>
        </pc:spChg>
        <pc:spChg chg="add mod">
          <ac:chgData name="Tony Bagnall" userId="55f10786-9a34-47e9-b12f-c4d7ff253fe8" providerId="ADAL" clId="{E1B50467-C7CA-4559-812F-2AAC86B474C3}" dt="2024-08-12T15:39:40.943" v="1356" actId="1076"/>
          <ac:spMkLst>
            <pc:docMk/>
            <pc:sldMk cId="474489221" sldId="257"/>
            <ac:spMk id="55" creationId="{9C7E5659-7925-387F-0888-696469BFBF5C}"/>
          </ac:spMkLst>
        </pc:spChg>
        <pc:spChg chg="add mod">
          <ac:chgData name="Tony Bagnall" userId="55f10786-9a34-47e9-b12f-c4d7ff253fe8" providerId="ADAL" clId="{E1B50467-C7CA-4559-812F-2AAC86B474C3}" dt="2024-08-12T15:39:43.011" v="1357" actId="1076"/>
          <ac:spMkLst>
            <pc:docMk/>
            <pc:sldMk cId="474489221" sldId="257"/>
            <ac:spMk id="57" creationId="{1B3D7F67-6C8A-0F39-EE00-13E60BD8EF82}"/>
          </ac:spMkLst>
        </pc:spChg>
        <pc:spChg chg="add mod">
          <ac:chgData name="Tony Bagnall" userId="55f10786-9a34-47e9-b12f-c4d7ff253fe8" providerId="ADAL" clId="{E1B50467-C7CA-4559-812F-2AAC86B474C3}" dt="2024-08-12T15:31:04.533" v="1233" actId="1076"/>
          <ac:spMkLst>
            <pc:docMk/>
            <pc:sldMk cId="474489221" sldId="257"/>
            <ac:spMk id="61" creationId="{A5D9A8CB-1D8E-4240-7030-F813E625E417}"/>
          </ac:spMkLst>
        </pc:spChg>
        <pc:spChg chg="add mod">
          <ac:chgData name="Tony Bagnall" userId="55f10786-9a34-47e9-b12f-c4d7ff253fe8" providerId="ADAL" clId="{E1B50467-C7CA-4559-812F-2AAC86B474C3}" dt="2024-08-12T15:36:27.846" v="1291" actId="1076"/>
          <ac:spMkLst>
            <pc:docMk/>
            <pc:sldMk cId="474489221" sldId="257"/>
            <ac:spMk id="65" creationId="{F7737BFC-DB58-6CB0-1BC5-76AE2D708A3D}"/>
          </ac:spMkLst>
        </pc:spChg>
        <pc:spChg chg="add mod">
          <ac:chgData name="Tony Bagnall" userId="55f10786-9a34-47e9-b12f-c4d7ff253fe8" providerId="ADAL" clId="{E1B50467-C7CA-4559-812F-2AAC86B474C3}" dt="2024-08-12T19:30:57.548" v="2410" actId="20577"/>
          <ac:spMkLst>
            <pc:docMk/>
            <pc:sldMk cId="474489221" sldId="257"/>
            <ac:spMk id="66" creationId="{166142BA-2059-4F85-3CCA-28AA9F68B6C6}"/>
          </ac:spMkLst>
        </pc:spChg>
        <pc:spChg chg="add mod">
          <ac:chgData name="Tony Bagnall" userId="55f10786-9a34-47e9-b12f-c4d7ff253fe8" providerId="ADAL" clId="{E1B50467-C7CA-4559-812F-2AAC86B474C3}" dt="2024-08-12T15:38:55.117" v="1314" actId="1076"/>
          <ac:spMkLst>
            <pc:docMk/>
            <pc:sldMk cId="474489221" sldId="257"/>
            <ac:spMk id="68" creationId="{A9218D11-38D4-A001-CA95-7822E57F93B7}"/>
          </ac:spMkLst>
        </pc:spChg>
        <pc:spChg chg="add mod">
          <ac:chgData name="Tony Bagnall" userId="55f10786-9a34-47e9-b12f-c4d7ff253fe8" providerId="ADAL" clId="{E1B50467-C7CA-4559-812F-2AAC86B474C3}" dt="2024-08-12T15:38:57.341" v="1315" actId="1076"/>
          <ac:spMkLst>
            <pc:docMk/>
            <pc:sldMk cId="474489221" sldId="257"/>
            <ac:spMk id="69" creationId="{8A9161EC-CE4E-8092-12CD-9101EE34DBF0}"/>
          </ac:spMkLst>
        </pc:spChg>
        <pc:spChg chg="add mod">
          <ac:chgData name="Tony Bagnall" userId="55f10786-9a34-47e9-b12f-c4d7ff253fe8" providerId="ADAL" clId="{E1B50467-C7CA-4559-812F-2AAC86B474C3}" dt="2024-08-12T15:39:16.983" v="1330" actId="1076"/>
          <ac:spMkLst>
            <pc:docMk/>
            <pc:sldMk cId="474489221" sldId="257"/>
            <ac:spMk id="74" creationId="{E92DBCFE-95EE-2599-32A4-F08BF400398B}"/>
          </ac:spMkLst>
        </pc:spChg>
        <pc:grpChg chg="add del mod">
          <ac:chgData name="Tony Bagnall" userId="55f10786-9a34-47e9-b12f-c4d7ff253fe8" providerId="ADAL" clId="{E1B50467-C7CA-4559-812F-2AAC86B474C3}" dt="2024-08-12T15:22:43.425" v="1110" actId="478"/>
          <ac:grpSpMkLst>
            <pc:docMk/>
            <pc:sldMk cId="474489221" sldId="257"/>
            <ac:grpSpMk id="8" creationId="{A00187A8-7759-7BFC-BE58-63B9FF9AD2CA}"/>
          </ac:grpSpMkLst>
        </pc:grpChg>
        <pc:grpChg chg="add mod">
          <ac:chgData name="Tony Bagnall" userId="55f10786-9a34-47e9-b12f-c4d7ff253fe8" providerId="ADAL" clId="{E1B50467-C7CA-4559-812F-2AAC86B474C3}" dt="2024-08-12T14:49:49.930" v="1049"/>
          <ac:grpSpMkLst>
            <pc:docMk/>
            <pc:sldMk cId="474489221" sldId="257"/>
            <ac:grpSpMk id="23" creationId="{417B9566-C65E-966A-696E-6DF9BDD1BB1A}"/>
          </ac:grpSpMkLst>
        </pc:grp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5" creationId="{1784E04B-44BA-2F3D-6734-D381F291F4BE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7" creationId="{BCF4FCB4-66F7-07B4-BDEA-5C3F23260182}"/>
          </ac:picMkLst>
        </pc:picChg>
        <pc:picChg chg="mod">
          <ac:chgData name="Tony Bagnall" userId="55f10786-9a34-47e9-b12f-c4d7ff253fe8" providerId="ADAL" clId="{E1B50467-C7CA-4559-812F-2AAC86B474C3}" dt="2024-08-12T14:46:49.284" v="1010"/>
          <ac:picMkLst>
            <pc:docMk/>
            <pc:sldMk cId="474489221" sldId="257"/>
            <ac:picMk id="10" creationId="{6973FEA6-3125-7B69-D6B5-4091FE90ACA3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11" creationId="{F62AD512-5ED0-45D3-43D2-20172CED8A15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17" creationId="{85751EBF-8C3B-8BF6-0C54-8B2CE82132AD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20" creationId="{E14F113B-6A03-6159-F0C0-B4A30228A426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2" creationId="{FF85F8BD-EECA-3CEC-F9EC-C2ECC967BC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4" creationId="{68D6C686-D6E6-EBBF-071A-66DBB75E689D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5" creationId="{70B3B87D-35D3-E989-2479-B6ACD12666CB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28" creationId="{5AD284E2-0227-0BF6-D1F6-4D84118038C5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2" creationId="{951A5CB3-B5CD-B5F1-9FD1-88FC77B04A6A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3" creationId="{5C1EC5ED-F869-8236-83E0-18A5227AA3B7}"/>
          </ac:picMkLst>
        </pc:picChg>
        <pc:picChg chg="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4" creationId="{DBDACA10-0690-A3D6-CA49-09D57391D258}"/>
          </ac:picMkLst>
        </pc:picChg>
        <pc:picChg chg="del">
          <ac:chgData name="Tony Bagnall" userId="55f10786-9a34-47e9-b12f-c4d7ff253fe8" providerId="ADAL" clId="{E1B50467-C7CA-4559-812F-2AAC86B474C3}" dt="2024-08-12T14:02:46.118" v="331" actId="478"/>
          <ac:picMkLst>
            <pc:docMk/>
            <pc:sldMk cId="474489221" sldId="257"/>
            <ac:picMk id="35" creationId="{367B0233-F696-F9D2-E00E-54C85C5FB618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39" creationId="{C78B4773-C8EF-8D49-445E-0125B3A6B96E}"/>
          </ac:picMkLst>
        </pc:picChg>
        <pc:picChg chg="add mod">
          <ac:chgData name="Tony Bagnall" userId="55f10786-9a34-47e9-b12f-c4d7ff253fe8" providerId="ADAL" clId="{E1B50467-C7CA-4559-812F-2AAC86B474C3}" dt="2024-08-12T14:49:49.930" v="1049"/>
          <ac:picMkLst>
            <pc:docMk/>
            <pc:sldMk cId="474489221" sldId="257"/>
            <ac:picMk id="40" creationId="{09C3793E-8B47-13C7-6459-D838D6F5A228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5" creationId="{7BE43F19-C54F-F27A-ECFB-87C2687568E3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6" creationId="{007CB589-3536-AC81-56CE-D106C72F5EDE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48" creationId="{B118B6B4-CC00-0184-5082-948CA7869ADC}"/>
          </ac:picMkLst>
        </pc:picChg>
        <pc:picChg chg="add del mod">
          <ac:chgData name="Tony Bagnall" userId="55f10786-9a34-47e9-b12f-c4d7ff253fe8" providerId="ADAL" clId="{E1B50467-C7CA-4559-812F-2AAC86B474C3}" dt="2024-08-12T15:30:51.960" v="1228" actId="478"/>
          <ac:picMkLst>
            <pc:docMk/>
            <pc:sldMk cId="474489221" sldId="257"/>
            <ac:picMk id="58" creationId="{2CD56704-A8A5-01F2-3136-3B9CAC5A46E5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59" creationId="{B3042B03-B054-99DA-3687-7F150A5711D8}"/>
          </ac:picMkLst>
        </pc:picChg>
        <pc:picChg chg="add mod">
          <ac:chgData name="Tony Bagnall" userId="55f10786-9a34-47e9-b12f-c4d7ff253fe8" providerId="ADAL" clId="{E1B50467-C7CA-4559-812F-2AAC86B474C3}" dt="2024-08-12T15:34:39.459" v="1268" actId="1076"/>
          <ac:picMkLst>
            <pc:docMk/>
            <pc:sldMk cId="474489221" sldId="257"/>
            <ac:picMk id="60" creationId="{73F8CD17-251F-8EBC-EF93-D4C65F3988CA}"/>
          </ac:picMkLst>
        </pc:picChg>
        <pc:picChg chg="add mod">
          <ac:chgData name="Tony Bagnall" userId="55f10786-9a34-47e9-b12f-c4d7ff253fe8" providerId="ADAL" clId="{E1B50467-C7CA-4559-812F-2AAC86B474C3}" dt="2024-08-12T15:37:23.408" v="1306" actId="14100"/>
          <ac:picMkLst>
            <pc:docMk/>
            <pc:sldMk cId="474489221" sldId="257"/>
            <ac:picMk id="63" creationId="{55236FA0-0D3C-0EB0-552D-02F43BFEAEC5}"/>
          </ac:picMkLst>
        </pc:picChg>
        <pc:picChg chg="add mod">
          <ac:chgData name="Tony Bagnall" userId="55f10786-9a34-47e9-b12f-c4d7ff253fe8" providerId="ADAL" clId="{E1B50467-C7CA-4559-812F-2AAC86B474C3}" dt="2024-08-12T15:34:46.162" v="1271" actId="1076"/>
          <ac:picMkLst>
            <pc:docMk/>
            <pc:sldMk cId="474489221" sldId="257"/>
            <ac:picMk id="64" creationId="{B0B8472E-4EF6-D103-0C9E-C9ACDE25CC46}"/>
          </ac:picMkLst>
        </pc:picChg>
        <pc:picChg chg="add mod">
          <ac:chgData name="Tony Bagnall" userId="55f10786-9a34-47e9-b12f-c4d7ff253fe8" providerId="ADAL" clId="{E1B50467-C7CA-4559-812F-2AAC86B474C3}" dt="2024-08-12T15:37:18.861" v="1305" actId="1076"/>
          <ac:picMkLst>
            <pc:docMk/>
            <pc:sldMk cId="474489221" sldId="257"/>
            <ac:picMk id="70" creationId="{01D04851-7064-71A7-9007-9B7CBF45359E}"/>
          </ac:picMkLst>
        </pc:picChg>
        <pc:picChg chg="add del mod">
          <ac:chgData name="Tony Bagnall" userId="55f10786-9a34-47e9-b12f-c4d7ff253fe8" providerId="ADAL" clId="{E1B50467-C7CA-4559-812F-2AAC86B474C3}" dt="2024-08-12T19:12:25.011" v="2304" actId="1076"/>
          <ac:picMkLst>
            <pc:docMk/>
            <pc:sldMk cId="474489221" sldId="257"/>
            <ac:picMk id="71" creationId="{98A7DAFB-C1EA-385E-11CC-4DEF19BACFDD}"/>
          </ac:picMkLst>
        </pc:picChg>
        <pc:picChg chg="add mod">
          <ac:chgData name="Tony Bagnall" userId="55f10786-9a34-47e9-b12f-c4d7ff253fe8" providerId="ADAL" clId="{E1B50467-C7CA-4559-812F-2AAC86B474C3}" dt="2024-08-12T15:37:51.436" v="1308" actId="1076"/>
          <ac:picMkLst>
            <pc:docMk/>
            <pc:sldMk cId="474489221" sldId="257"/>
            <ac:picMk id="72" creationId="{17086FB7-0462-9BFE-BF8F-9757122F363C}"/>
          </ac:picMkLst>
        </pc:picChg>
        <pc:picChg chg="add mod">
          <ac:chgData name="Tony Bagnall" userId="55f10786-9a34-47e9-b12f-c4d7ff253fe8" providerId="ADAL" clId="{E1B50467-C7CA-4559-812F-2AAC86B474C3}" dt="2024-08-12T15:38:50.827" v="1313" actId="1076"/>
          <ac:picMkLst>
            <pc:docMk/>
            <pc:sldMk cId="474489221" sldId="257"/>
            <ac:picMk id="73" creationId="{4E2FB91D-113E-45C2-AADF-16CE0FBE9180}"/>
          </ac:picMkLst>
        </pc:picChg>
      </pc:sldChg>
      <pc:sldChg chg="addSp modSp add mod">
        <pc:chgData name="Tony Bagnall" userId="55f10786-9a34-47e9-b12f-c4d7ff253fe8" providerId="ADAL" clId="{E1B50467-C7CA-4559-812F-2AAC86B474C3}" dt="2024-08-12T15:43:19.491" v="1373" actId="1076"/>
        <pc:sldMkLst>
          <pc:docMk/>
          <pc:sldMk cId="670492279" sldId="258"/>
        </pc:sldMkLst>
        <pc:spChg chg="mod">
          <ac:chgData name="Tony Bagnall" userId="55f10786-9a34-47e9-b12f-c4d7ff253fe8" providerId="ADAL" clId="{E1B50467-C7CA-4559-812F-2AAC86B474C3}" dt="2024-08-12T15:43:14.749" v="1371" actId="1076"/>
          <ac:spMkLst>
            <pc:docMk/>
            <pc:sldMk cId="670492279" sldId="258"/>
            <ac:spMk id="2" creationId="{C1D0E459-2535-5082-B64B-176F4F745EE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5" creationId="{5C06206F-6F00-A322-5F1A-18377B5D81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6" creationId="{91907404-F45F-EFE1-F088-8F46AA89B32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7" creationId="{0043B3CB-2A9F-871C-E5AA-3BCA05E29FF2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8" creationId="{29EC99A8-C065-A7E3-E657-F96BD9FD7D2B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9" creationId="{64D865BB-0880-3C10-43CC-FD4A53E42A6F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1" creationId="{9C8A85F9-7478-2C73-E5A7-58B3CCF48119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4" creationId="{24FA6460-C575-E323-8401-A0ACDD910A47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5" creationId="{95F7ED46-8BDC-86FB-AAA8-742E0BF71D2A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6" creationId="{61712E3B-D1BF-C775-AB79-B0925CE167E3}"/>
          </ac:spMkLst>
        </pc:spChg>
        <pc:spChg chg="mod">
          <ac:chgData name="Tony Bagnall" userId="55f10786-9a34-47e9-b12f-c4d7ff253fe8" providerId="ADAL" clId="{E1B50467-C7CA-4559-812F-2AAC86B474C3}" dt="2024-08-12T15:41:00.964" v="1362" actId="255"/>
          <ac:spMkLst>
            <pc:docMk/>
            <pc:sldMk cId="670492279" sldId="258"/>
            <ac:spMk id="18" creationId="{F8238CE6-5769-D38D-73D4-37DB93F73A57}"/>
          </ac:spMkLst>
        </pc:spChg>
        <pc:grpChg chg="add mod">
          <ac:chgData name="Tony Bagnall" userId="55f10786-9a34-47e9-b12f-c4d7ff253fe8" providerId="ADAL" clId="{E1B50467-C7CA-4559-812F-2AAC86B474C3}" dt="2024-08-12T15:43:17.232" v="1372" actId="1076"/>
          <ac:grpSpMkLst>
            <pc:docMk/>
            <pc:sldMk cId="670492279" sldId="258"/>
            <ac:grpSpMk id="3" creationId="{8A34F361-364D-9A4F-579A-56C4DE264A1F}"/>
          </ac:grpSpMkLst>
        </pc:grpChg>
        <pc:picChg chg="add mod">
          <ac:chgData name="Tony Bagnall" userId="55f10786-9a34-47e9-b12f-c4d7ff253fe8" providerId="ADAL" clId="{E1B50467-C7CA-4559-812F-2AAC86B474C3}" dt="2024-08-12T15:43:19.491" v="1373" actId="1076"/>
          <ac:picMkLst>
            <pc:docMk/>
            <pc:sldMk cId="670492279" sldId="258"/>
            <ac:picMk id="19" creationId="{BFF49FB7-70ED-1B6B-3972-D8332594EB7D}"/>
          </ac:picMkLst>
        </pc:pic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0" creationId="{905F25ED-22F8-80F2-D7C5-1638CFF265B8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2" creationId="{7F8AFFA6-009C-C422-449E-7CFAFE4F11CB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3" creationId="{BD0FF2CA-12CF-D7A8-8707-E61892AE421A}"/>
          </ac:cxnSpMkLst>
        </pc:cxnChg>
        <pc:cxnChg chg="mod">
          <ac:chgData name="Tony Bagnall" userId="55f10786-9a34-47e9-b12f-c4d7ff253fe8" providerId="ADAL" clId="{E1B50467-C7CA-4559-812F-2AAC86B474C3}" dt="2024-08-12T15:40:54.364" v="1360"/>
          <ac:cxnSpMkLst>
            <pc:docMk/>
            <pc:sldMk cId="670492279" sldId="258"/>
            <ac:cxnSpMk id="17" creationId="{B8F34B0A-03F5-7AD2-4270-9E5B4C04EBCD}"/>
          </ac:cxnSpMkLst>
        </pc:cxnChg>
      </pc:sldChg>
      <pc:sldChg chg="modSp add del mod">
        <pc:chgData name="Tony Bagnall" userId="55f10786-9a34-47e9-b12f-c4d7ff253fe8" providerId="ADAL" clId="{E1B50467-C7CA-4559-812F-2AAC86B474C3}" dt="2024-08-12T15:33:44.444" v="1264" actId="47"/>
        <pc:sldMkLst>
          <pc:docMk/>
          <pc:sldMk cId="4199120110" sldId="259"/>
        </pc:sldMkLst>
        <pc:spChg chg="mod">
          <ac:chgData name="Tony Bagnall" userId="55f10786-9a34-47e9-b12f-c4d7ff253fe8" providerId="ADAL" clId="{E1B50467-C7CA-4559-812F-2AAC86B474C3}" dt="2024-08-12T14:03:18.901" v="398" actId="20577"/>
          <ac:spMkLst>
            <pc:docMk/>
            <pc:sldMk cId="4199120110" sldId="259"/>
            <ac:spMk id="2" creationId="{C1D0E459-2535-5082-B64B-176F4F745EE9}"/>
          </ac:spMkLst>
        </pc:spChg>
      </pc:sldChg>
      <pc:sldChg chg="addSp delSp modSp add mod ord">
        <pc:chgData name="Tony Bagnall" userId="55f10786-9a34-47e9-b12f-c4d7ff253fe8" providerId="ADAL" clId="{E1B50467-C7CA-4559-812F-2AAC86B474C3}" dt="2024-08-12T15:51:11.928" v="1450" actId="14100"/>
        <pc:sldMkLst>
          <pc:docMk/>
          <pc:sldMk cId="1187122711" sldId="260"/>
        </pc:sldMkLst>
        <pc:spChg chg="mod">
          <ac:chgData name="Tony Bagnall" userId="55f10786-9a34-47e9-b12f-c4d7ff253fe8" providerId="ADAL" clId="{E1B50467-C7CA-4559-812F-2AAC86B474C3}" dt="2024-08-12T14:03:38.916" v="431" actId="20577"/>
          <ac:spMkLst>
            <pc:docMk/>
            <pc:sldMk cId="1187122711" sldId="260"/>
            <ac:spMk id="2" creationId="{C1D0E459-2535-5082-B64B-176F4F745EE9}"/>
          </ac:spMkLst>
        </pc:spChg>
        <pc:picChg chg="add del mod">
          <ac:chgData name="Tony Bagnall" userId="55f10786-9a34-47e9-b12f-c4d7ff253fe8" providerId="ADAL" clId="{E1B50467-C7CA-4559-812F-2AAC86B474C3}" dt="2024-08-12T15:51:03.520" v="1447" actId="478"/>
          <ac:picMkLst>
            <pc:docMk/>
            <pc:sldMk cId="1187122711" sldId="260"/>
            <ac:picMk id="5" creationId="{02B49363-CF27-C657-B2C7-C161FBEB1D30}"/>
          </ac:picMkLst>
        </pc:picChg>
        <pc:picChg chg="add mod">
          <ac:chgData name="Tony Bagnall" userId="55f10786-9a34-47e9-b12f-c4d7ff253fe8" providerId="ADAL" clId="{E1B50467-C7CA-4559-812F-2AAC86B474C3}" dt="2024-08-12T15:51:11.928" v="1450" actId="14100"/>
          <ac:picMkLst>
            <pc:docMk/>
            <pc:sldMk cId="1187122711" sldId="260"/>
            <ac:picMk id="7" creationId="{A33CED34-6EA7-8B8E-EBAE-39EC895E1B19}"/>
          </ac:picMkLst>
        </pc:pic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1945126836" sldId="261"/>
        </pc:sldMkLst>
        <pc:spChg chg="mod">
          <ac:chgData name="Tony Bagnall" userId="55f10786-9a34-47e9-b12f-c4d7ff253fe8" providerId="ADAL" clId="{E1B50467-C7CA-4559-812F-2AAC86B474C3}" dt="2024-08-12T14:04:07.363" v="465" actId="20577"/>
          <ac:spMkLst>
            <pc:docMk/>
            <pc:sldMk cId="1945126836" sldId="261"/>
            <ac:spMk id="2" creationId="{C1D0E459-2535-5082-B64B-176F4F745EE9}"/>
          </ac:spMkLst>
        </pc:spChg>
      </pc:sldChg>
      <pc:sldChg chg="modSp add del mod">
        <pc:chgData name="Tony Bagnall" userId="55f10786-9a34-47e9-b12f-c4d7ff253fe8" providerId="ADAL" clId="{E1B50467-C7CA-4559-812F-2AAC86B474C3}" dt="2024-08-12T19:12:15.180" v="2303" actId="47"/>
        <pc:sldMkLst>
          <pc:docMk/>
          <pc:sldMk cId="3733047308" sldId="262"/>
        </pc:sldMkLst>
        <pc:spChg chg="mod">
          <ac:chgData name="Tony Bagnall" userId="55f10786-9a34-47e9-b12f-c4d7ff253fe8" providerId="ADAL" clId="{E1B50467-C7CA-4559-812F-2AAC86B474C3}" dt="2024-08-12T14:04:15.195" v="472" actId="20577"/>
          <ac:spMkLst>
            <pc:docMk/>
            <pc:sldMk cId="3733047308" sldId="262"/>
            <ac:spMk id="2" creationId="{C1D0E459-2535-5082-B64B-176F4F745EE9}"/>
          </ac:spMkLst>
        </pc:sp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92957602" sldId="26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87159739" sldId="30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486394820" sldId="31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592000325" sldId="31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9115852" sldId="31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154948028" sldId="31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238358506" sldId="32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880164737" sldId="32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611481535" sldId="335"/>
        </pc:sldMkLst>
      </pc:sldChg>
      <pc:sldChg chg="addSp delSp modSp add mod modAnim">
        <pc:chgData name="Tony Bagnall" userId="55f10786-9a34-47e9-b12f-c4d7ff253fe8" providerId="ADAL" clId="{E1B50467-C7CA-4559-812F-2AAC86B474C3}" dt="2024-08-12T19:23:34.244" v="2357"/>
        <pc:sldMkLst>
          <pc:docMk/>
          <pc:sldMk cId="4279366238" sldId="337"/>
        </pc:sldMkLst>
        <pc:spChg chg="add mod">
          <ac:chgData name="Tony Bagnall" userId="55f10786-9a34-47e9-b12f-c4d7ff253fe8" providerId="ADAL" clId="{E1B50467-C7CA-4559-812F-2AAC86B474C3}" dt="2024-08-12T14:27:57.704" v="831" actId="1076"/>
          <ac:spMkLst>
            <pc:docMk/>
            <pc:sldMk cId="4279366238" sldId="337"/>
            <ac:spMk id="2" creationId="{9E9824D2-5396-3EBB-9A15-466B2C3F8782}"/>
          </ac:spMkLst>
        </pc:spChg>
        <pc:spChg chg="mod">
          <ac:chgData name="Tony Bagnall" userId="55f10786-9a34-47e9-b12f-c4d7ff253fe8" providerId="ADAL" clId="{E1B50467-C7CA-4559-812F-2AAC86B474C3}" dt="2024-08-12T14:13:43.153" v="552" actId="6549"/>
          <ac:spMkLst>
            <pc:docMk/>
            <pc:sldMk cId="4279366238" sldId="337"/>
            <ac:spMk id="3" creationId="{CCF86655-7DDA-4074-B8EC-4CEC97924A42}"/>
          </ac:spMkLst>
        </pc:spChg>
        <pc:spChg chg="del">
          <ac:chgData name="Tony Bagnall" userId="55f10786-9a34-47e9-b12f-c4d7ff253fe8" providerId="ADAL" clId="{E1B50467-C7CA-4559-812F-2AAC86B474C3}" dt="2024-08-12T14:10:55.420" v="513" actId="478"/>
          <ac:spMkLst>
            <pc:docMk/>
            <pc:sldMk cId="4279366238" sldId="337"/>
            <ac:spMk id="4" creationId="{5D5E39BD-54FD-2986-2B25-CB92ADA3BDEC}"/>
          </ac:spMkLst>
        </pc:spChg>
        <pc:spChg chg="mod">
          <ac:chgData name="Tony Bagnall" userId="55f10786-9a34-47e9-b12f-c4d7ff253fe8" providerId="ADAL" clId="{E1B50467-C7CA-4559-812F-2AAC86B474C3}" dt="2024-08-12T14:27:53.164" v="830" actId="1076"/>
          <ac:spMkLst>
            <pc:docMk/>
            <pc:sldMk cId="4279366238" sldId="337"/>
            <ac:spMk id="25" creationId="{C2ACA6F2-DE6D-6A3F-57B7-F3C31D5B53C8}"/>
          </ac:spMkLst>
        </pc:spChg>
        <pc:spChg chg="mod">
          <ac:chgData name="Tony Bagnall" userId="55f10786-9a34-47e9-b12f-c4d7ff253fe8" providerId="ADAL" clId="{E1B50467-C7CA-4559-812F-2AAC86B474C3}" dt="2024-08-12T14:12:05.968" v="540" actId="20577"/>
          <ac:spMkLst>
            <pc:docMk/>
            <pc:sldMk cId="4279366238" sldId="337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22:04.046" v="738" actId="1076"/>
          <ac:spMkLst>
            <pc:docMk/>
            <pc:sldMk cId="4279366238" sldId="337"/>
            <ac:spMk id="28" creationId="{60B716A2-DF2C-EECE-BDCA-CC82365903A8}"/>
          </ac:spMkLst>
        </pc:spChg>
        <pc:spChg chg="mod">
          <ac:chgData name="Tony Bagnall" userId="55f10786-9a34-47e9-b12f-c4d7ff253fe8" providerId="ADAL" clId="{E1B50467-C7CA-4559-812F-2AAC86B474C3}" dt="2024-08-12T14:11:57.105" v="534" actId="6549"/>
          <ac:spMkLst>
            <pc:docMk/>
            <pc:sldMk cId="4279366238" sldId="337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9:20:01.045" v="2334" actId="1076"/>
          <ac:spMkLst>
            <pc:docMk/>
            <pc:sldMk cId="4279366238" sldId="337"/>
            <ac:spMk id="33" creationId="{D92E51B6-A749-1E35-15B8-396F1C3317FB}"/>
          </ac:spMkLst>
        </pc:spChg>
        <pc:spChg chg="mod">
          <ac:chgData name="Tony Bagnall" userId="55f10786-9a34-47e9-b12f-c4d7ff253fe8" providerId="ADAL" clId="{E1B50467-C7CA-4559-812F-2AAC86B474C3}" dt="2024-08-12T14:23:29.987" v="739" actId="14100"/>
          <ac:spMkLst>
            <pc:docMk/>
            <pc:sldMk cId="4279366238" sldId="337"/>
            <ac:spMk id="35" creationId="{4609DFFF-8521-5961-008B-63E1A327CFF0}"/>
          </ac:spMkLst>
        </pc:spChg>
        <pc:spChg chg="mod">
          <ac:chgData name="Tony Bagnall" userId="55f10786-9a34-47e9-b12f-c4d7ff253fe8" providerId="ADAL" clId="{E1B50467-C7CA-4559-812F-2AAC86B474C3}" dt="2024-08-12T14:12:03.117" v="539" actId="20577"/>
          <ac:spMkLst>
            <pc:docMk/>
            <pc:sldMk cId="4279366238" sldId="337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12:17.562" v="548" actId="6549"/>
          <ac:spMkLst>
            <pc:docMk/>
            <pc:sldMk cId="4279366238" sldId="337"/>
            <ac:spMk id="39" creationId="{BB04F80F-8E3C-B9D2-A824-C51E85774FA2}"/>
          </ac:spMkLst>
        </pc:spChg>
        <pc:spChg chg="mod">
          <ac:chgData name="Tony Bagnall" userId="55f10786-9a34-47e9-b12f-c4d7ff253fe8" providerId="ADAL" clId="{E1B50467-C7CA-4559-812F-2AAC86B474C3}" dt="2024-08-12T14:23:55.790" v="750" actId="20577"/>
          <ac:spMkLst>
            <pc:docMk/>
            <pc:sldMk cId="4279366238" sldId="337"/>
            <ac:spMk id="41" creationId="{916EF1C3-4B8B-5441-8EB2-A78B6C050603}"/>
          </ac:spMkLst>
        </pc:spChg>
        <pc:picChg chg="del">
          <ac:chgData name="Tony Bagnall" userId="55f10786-9a34-47e9-b12f-c4d7ff253fe8" providerId="ADAL" clId="{E1B50467-C7CA-4559-812F-2AAC86B474C3}" dt="2024-08-12T14:10:10.025" v="480" actId="478"/>
          <ac:picMkLst>
            <pc:docMk/>
            <pc:sldMk cId="4279366238" sldId="337"/>
            <ac:picMk id="21" creationId="{C5580EC7-BEB2-6E32-9410-42387275A905}"/>
          </ac:picMkLst>
        </pc:picChg>
        <pc:picChg chg="mod">
          <ac:chgData name="Tony Bagnall" userId="55f10786-9a34-47e9-b12f-c4d7ff253fe8" providerId="ADAL" clId="{E1B50467-C7CA-4559-812F-2AAC86B474C3}" dt="2024-08-12T19:17:42.774" v="2315" actId="1076"/>
          <ac:picMkLst>
            <pc:docMk/>
            <pc:sldMk cId="4279366238" sldId="337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9:19:19.996" v="2326" actId="1076"/>
          <ac:cxnSpMkLst>
            <pc:docMk/>
            <pc:sldMk cId="4279366238" sldId="337"/>
            <ac:cxnSpMk id="22" creationId="{5ABB1F22-B754-2A56-7B63-6EEE78CAA48A}"/>
          </ac:cxnSpMkLst>
        </pc:cxn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65372227" sldId="355"/>
        </pc:sldMkLst>
      </pc:sldChg>
      <pc:sldChg chg="addSp delSp modSp add mod delAnim modAnim">
        <pc:chgData name="Tony Bagnall" userId="55f10786-9a34-47e9-b12f-c4d7ff253fe8" providerId="ADAL" clId="{E1B50467-C7CA-4559-812F-2AAC86B474C3}" dt="2024-08-12T19:29:48.235" v="2401"/>
        <pc:sldMkLst>
          <pc:docMk/>
          <pc:sldMk cId="1271839891" sldId="361"/>
        </pc:sldMkLst>
        <pc:spChg chg="mod">
          <ac:chgData name="Tony Bagnall" userId="55f10786-9a34-47e9-b12f-c4d7ff253fe8" providerId="ADAL" clId="{E1B50467-C7CA-4559-812F-2AAC86B474C3}" dt="2024-08-12T15:48:35.821" v="1418"/>
          <ac:spMkLst>
            <pc:docMk/>
            <pc:sldMk cId="1271839891" sldId="361"/>
            <ac:spMk id="2" creationId="{D5EF5146-F01F-413E-B715-720E0AD2E61F}"/>
          </ac:spMkLst>
        </pc:spChg>
        <pc:spChg chg="mod">
          <ac:chgData name="Tony Bagnall" userId="55f10786-9a34-47e9-b12f-c4d7ff253fe8" providerId="ADAL" clId="{E1B50467-C7CA-4559-812F-2AAC86B474C3}" dt="2024-08-12T15:48:56.404" v="1439" actId="20577"/>
          <ac:spMkLst>
            <pc:docMk/>
            <pc:sldMk cId="1271839891" sldId="361"/>
            <ac:spMk id="14" creationId="{C700AEA0-686F-AD58-7049-9EC74AE6CC58}"/>
          </ac:spMkLst>
        </pc:spChg>
        <pc:picChg chg="add mod">
          <ac:chgData name="Tony Bagnall" userId="55f10786-9a34-47e9-b12f-c4d7ff253fe8" providerId="ADAL" clId="{E1B50467-C7CA-4559-812F-2AAC86B474C3}" dt="2024-08-12T15:49:48.822" v="1443" actId="1076"/>
          <ac:picMkLst>
            <pc:docMk/>
            <pc:sldMk cId="1271839891" sldId="361"/>
            <ac:picMk id="3" creationId="{360EA7E3-98B1-A025-7301-983C0E8A4832}"/>
          </ac:picMkLst>
        </pc:picChg>
        <pc:picChg chg="mod">
          <ac:chgData name="Tony Bagnall" userId="55f10786-9a34-47e9-b12f-c4d7ff253fe8" providerId="ADAL" clId="{E1B50467-C7CA-4559-812F-2AAC86B474C3}" dt="2024-08-12T16:10:07.344" v="1644" actId="1076"/>
          <ac:picMkLst>
            <pc:docMk/>
            <pc:sldMk cId="1271839891" sldId="361"/>
            <ac:picMk id="7" creationId="{3597466C-AC16-3592-0034-ABA7B98BC92B}"/>
          </ac:picMkLst>
        </pc:picChg>
        <pc:picChg chg="add mod">
          <ac:chgData name="Tony Bagnall" userId="55f10786-9a34-47e9-b12f-c4d7ff253fe8" providerId="ADAL" clId="{E1B50467-C7CA-4559-812F-2AAC86B474C3}" dt="2024-08-12T15:50:05.247" v="1446" actId="1076"/>
          <ac:picMkLst>
            <pc:docMk/>
            <pc:sldMk cId="1271839891" sldId="361"/>
            <ac:picMk id="8" creationId="{1F6C99DB-CCED-42F0-E74F-4769C2B4CD93}"/>
          </ac:picMkLst>
        </pc:picChg>
        <pc:picChg chg="add mod">
          <ac:chgData name="Tony Bagnall" userId="55f10786-9a34-47e9-b12f-c4d7ff253fe8" providerId="ADAL" clId="{E1B50467-C7CA-4559-812F-2AAC86B474C3}" dt="2024-08-12T16:10:26.721" v="1648" actId="1076"/>
          <ac:picMkLst>
            <pc:docMk/>
            <pc:sldMk cId="1271839891" sldId="361"/>
            <ac:picMk id="10" creationId="{07A02210-756B-5E11-FA9D-BE4FA785BD3C}"/>
          </ac:picMkLst>
        </pc:picChg>
        <pc:picChg chg="del">
          <ac:chgData name="Tony Bagnall" userId="55f10786-9a34-47e9-b12f-c4d7ff253fe8" providerId="ADAL" clId="{E1B50467-C7CA-4559-812F-2AAC86B474C3}" dt="2024-08-12T16:10:14.051" v="1645" actId="478"/>
          <ac:picMkLst>
            <pc:docMk/>
            <pc:sldMk cId="1271839891" sldId="361"/>
            <ac:picMk id="60" creationId="{3361A7E3-320D-4D44-D2E6-43CB7636F91C}"/>
          </ac:picMkLst>
        </pc:picChg>
        <pc:picChg chg="mod">
          <ac:chgData name="Tony Bagnall" userId="55f10786-9a34-47e9-b12f-c4d7ff253fe8" providerId="ADAL" clId="{E1B50467-C7CA-4559-812F-2AAC86B474C3}" dt="2024-08-12T16:10:18.295" v="1647" actId="1076"/>
          <ac:picMkLst>
            <pc:docMk/>
            <pc:sldMk cId="1271839891" sldId="361"/>
            <ac:picMk id="63" creationId="{65BC4A36-4BD4-A4B2-9922-2A26BD8294FC}"/>
          </ac:picMkLst>
        </pc:picChg>
        <pc:picChg chg="mod">
          <ac:chgData name="Tony Bagnall" userId="55f10786-9a34-47e9-b12f-c4d7ff253fe8" providerId="ADAL" clId="{E1B50467-C7CA-4559-812F-2AAC86B474C3}" dt="2024-08-12T16:10:52.292" v="1649" actId="1076"/>
          <ac:picMkLst>
            <pc:docMk/>
            <pc:sldMk cId="1271839891" sldId="361"/>
            <ac:picMk id="65" creationId="{D782BEC3-7510-AA61-796F-A23B6AD4EB75}"/>
          </ac:picMkLst>
        </pc:picChg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114644675" sldId="36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1515279459" sldId="37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992671674" sldId="39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552611739" sldId="399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823279132" sldId="400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739150253" sldId="401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9003661" sldId="402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602254765" sldId="403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7905422" sldId="404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56618812" sldId="405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058392504" sldId="406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3051094083" sldId="407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4266802418" sldId="408"/>
        </pc:sldMkLst>
      </pc:sldChg>
      <pc:sldChg chg="del">
        <pc:chgData name="Tony Bagnall" userId="55f10786-9a34-47e9-b12f-c4d7ff253fe8" providerId="ADAL" clId="{E1B50467-C7CA-4559-812F-2AAC86B474C3}" dt="2024-08-12T13:40:25.169" v="0" actId="47"/>
        <pc:sldMkLst>
          <pc:docMk/>
          <pc:sldMk cId="2219145171" sldId="409"/>
        </pc:sldMkLst>
      </pc:sldChg>
      <pc:sldChg chg="modSp add mod modAnim">
        <pc:chgData name="Tony Bagnall" userId="55f10786-9a34-47e9-b12f-c4d7ff253fe8" providerId="ADAL" clId="{E1B50467-C7CA-4559-812F-2AAC86B474C3}" dt="2024-08-12T19:14:43.161" v="2309" actId="113"/>
        <pc:sldMkLst>
          <pc:docMk/>
          <pc:sldMk cId="310415649" sldId="439"/>
        </pc:sldMkLst>
        <pc:spChg chg="mod">
          <ac:chgData name="Tony Bagnall" userId="55f10786-9a34-47e9-b12f-c4d7ff253fe8" providerId="ADAL" clId="{E1B50467-C7CA-4559-812F-2AAC86B474C3}" dt="2024-08-12T14:10:27.049" v="512" actId="20577"/>
          <ac:spMkLst>
            <pc:docMk/>
            <pc:sldMk cId="310415649" sldId="439"/>
            <ac:spMk id="3" creationId="{CCF86655-7DDA-4074-B8EC-4CEC97924A42}"/>
          </ac:spMkLst>
        </pc:spChg>
        <pc:spChg chg="mod">
          <ac:chgData name="Tony Bagnall" userId="55f10786-9a34-47e9-b12f-c4d7ff253fe8" providerId="ADAL" clId="{E1B50467-C7CA-4559-812F-2AAC86B474C3}" dt="2024-08-12T14:11:36.080" v="521" actId="20577"/>
          <ac:spMkLst>
            <pc:docMk/>
            <pc:sldMk cId="310415649" sldId="439"/>
            <ac:spMk id="16" creationId="{D6770985-162E-76D9-3A75-7541AA297DE2}"/>
          </ac:spMkLst>
        </pc:spChg>
        <pc:spChg chg="mod">
          <ac:chgData name="Tony Bagnall" userId="55f10786-9a34-47e9-b12f-c4d7ff253fe8" providerId="ADAL" clId="{E1B50467-C7CA-4559-812F-2AAC86B474C3}" dt="2024-08-12T14:11:40.644" v="525" actId="20577"/>
          <ac:spMkLst>
            <pc:docMk/>
            <pc:sldMk cId="310415649" sldId="439"/>
            <ac:spMk id="24" creationId="{47367EDC-CC94-19C7-E7E9-9C4F264C34AC}"/>
          </ac:spMkLst>
        </pc:spChg>
        <pc:spChg chg="mod">
          <ac:chgData name="Tony Bagnall" userId="55f10786-9a34-47e9-b12f-c4d7ff253fe8" providerId="ADAL" clId="{E1B50467-C7CA-4559-812F-2AAC86B474C3}" dt="2024-08-12T19:14:43.161" v="2309" actId="113"/>
          <ac:spMkLst>
            <pc:docMk/>
            <pc:sldMk cId="310415649" sldId="439"/>
            <ac:spMk id="25" creationId="{9C2C8B47-F30B-5EC4-548A-213BC61F217F}"/>
          </ac:spMkLst>
        </pc:spChg>
        <pc:spChg chg="mod">
          <ac:chgData name="Tony Bagnall" userId="55f10786-9a34-47e9-b12f-c4d7ff253fe8" providerId="ADAL" clId="{E1B50467-C7CA-4559-812F-2AAC86B474C3}" dt="2024-08-12T14:11:43.701" v="526" actId="21"/>
          <ac:spMkLst>
            <pc:docMk/>
            <pc:sldMk cId="310415649" sldId="439"/>
            <ac:spMk id="26" creationId="{59344315-B63A-E8BA-54B5-0723C1ED2658}"/>
          </ac:spMkLst>
        </pc:spChg>
        <pc:spChg chg="mod">
          <ac:chgData name="Tony Bagnall" userId="55f10786-9a34-47e9-b12f-c4d7ff253fe8" providerId="ADAL" clId="{E1B50467-C7CA-4559-812F-2AAC86B474C3}" dt="2024-08-12T14:11:30.654" v="516" actId="20577"/>
          <ac:spMkLst>
            <pc:docMk/>
            <pc:sldMk cId="310415649" sldId="439"/>
            <ac:spMk id="27" creationId="{59C52219-809E-521F-4A15-269558775286}"/>
          </ac:spMkLst>
        </pc:spChg>
      </pc:sldChg>
      <pc:sldChg chg="addSp delSp modSp add del mod delAnim modAnim">
        <pc:chgData name="Tony Bagnall" userId="55f10786-9a34-47e9-b12f-c4d7ff253fe8" providerId="ADAL" clId="{E1B50467-C7CA-4559-812F-2AAC86B474C3}" dt="2024-08-12T15:25:24.352" v="1128" actId="47"/>
        <pc:sldMkLst>
          <pc:docMk/>
          <pc:sldMk cId="602200259" sldId="484"/>
        </pc:sldMkLst>
        <pc:spChg chg="mod">
          <ac:chgData name="Tony Bagnall" userId="55f10786-9a34-47e9-b12f-c4d7ff253fe8" providerId="ADAL" clId="{E1B50467-C7CA-4559-812F-2AAC86B474C3}" dt="2024-08-12T14:25:21.729" v="790" actId="20577"/>
          <ac:spMkLst>
            <pc:docMk/>
            <pc:sldMk cId="602200259" sldId="484"/>
            <ac:spMk id="3" creationId="{CCF86655-7DDA-4074-B8EC-4CEC97924A42}"/>
          </ac:spMkLst>
        </pc:spChg>
        <pc:spChg chg="add del mod">
          <ac:chgData name="Tony Bagnall" userId="55f10786-9a34-47e9-b12f-c4d7ff253fe8" providerId="ADAL" clId="{E1B50467-C7CA-4559-812F-2AAC86B474C3}" dt="2024-08-12T14:24:04.881" v="752" actId="21"/>
          <ac:spMkLst>
            <pc:docMk/>
            <pc:sldMk cId="602200259" sldId="484"/>
            <ac:spMk id="5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31:15.761" v="887" actId="1076"/>
          <ac:spMkLst>
            <pc:docMk/>
            <pc:sldMk cId="602200259" sldId="484"/>
            <ac:spMk id="6" creationId="{00CDBC66-E047-DA65-989C-98D8B018FF14}"/>
          </ac:spMkLst>
        </pc:spChg>
        <pc:spChg chg="add mod">
          <ac:chgData name="Tony Bagnall" userId="55f10786-9a34-47e9-b12f-c4d7ff253fe8" providerId="ADAL" clId="{E1B50467-C7CA-4559-812F-2AAC86B474C3}" dt="2024-08-12T14:30:08.447" v="835" actId="1076"/>
          <ac:spMkLst>
            <pc:docMk/>
            <pc:sldMk cId="602200259" sldId="484"/>
            <ac:spMk id="7" creationId="{E33B750C-3757-8E4E-AE26-F7F167527CAA}"/>
          </ac:spMkLst>
        </pc:spChg>
        <pc:spChg chg="add mod">
          <ac:chgData name="Tony Bagnall" userId="55f10786-9a34-47e9-b12f-c4d7ff253fe8" providerId="ADAL" clId="{E1B50467-C7CA-4559-812F-2AAC86B474C3}" dt="2024-08-12T14:25:59.308" v="794" actId="14100"/>
          <ac:spMkLst>
            <pc:docMk/>
            <pc:sldMk cId="602200259" sldId="484"/>
            <ac:spMk id="8" creationId="{D0D317CA-17D2-3E64-494C-16557A2A5547}"/>
          </ac:spMkLst>
        </pc:spChg>
        <pc:spChg chg="add mod">
          <ac:chgData name="Tony Bagnall" userId="55f10786-9a34-47e9-b12f-c4d7ff253fe8" providerId="ADAL" clId="{E1B50467-C7CA-4559-812F-2AAC86B474C3}" dt="2024-08-12T14:32:51.137" v="898" actId="14100"/>
          <ac:spMkLst>
            <pc:docMk/>
            <pc:sldMk cId="602200259" sldId="484"/>
            <ac:spMk id="9" creationId="{E899A6B4-70B7-F49C-BED3-4BFA11704B82}"/>
          </ac:spMkLst>
        </pc:spChg>
        <pc:spChg chg="add mod">
          <ac:chgData name="Tony Bagnall" userId="55f10786-9a34-47e9-b12f-c4d7ff253fe8" providerId="ADAL" clId="{E1B50467-C7CA-4559-812F-2AAC86B474C3}" dt="2024-08-12T14:18:41.215" v="669" actId="1076"/>
          <ac:spMkLst>
            <pc:docMk/>
            <pc:sldMk cId="602200259" sldId="484"/>
            <ac:spMk id="10" creationId="{F80183CA-0100-693B-663B-55F50E89070C}"/>
          </ac:spMkLst>
        </pc:spChg>
        <pc:spChg chg="add del mod">
          <ac:chgData name="Tony Bagnall" userId="55f10786-9a34-47e9-b12f-c4d7ff253fe8" providerId="ADAL" clId="{E1B50467-C7CA-4559-812F-2AAC86B474C3}" dt="2024-08-12T14:18:38.260" v="668" actId="478"/>
          <ac:spMkLst>
            <pc:docMk/>
            <pc:sldMk cId="602200259" sldId="484"/>
            <ac:spMk id="11" creationId="{C829A868-4B1A-5A1D-F19C-B86205FF20CF}"/>
          </ac:spMkLst>
        </pc:spChg>
        <pc:spChg chg="add mod">
          <ac:chgData name="Tony Bagnall" userId="55f10786-9a34-47e9-b12f-c4d7ff253fe8" providerId="ADAL" clId="{E1B50467-C7CA-4559-812F-2AAC86B474C3}" dt="2024-08-12T14:31:27.750" v="889" actId="14100"/>
          <ac:spMkLst>
            <pc:docMk/>
            <pc:sldMk cId="602200259" sldId="484"/>
            <ac:spMk id="12" creationId="{4678EFF3-F1FF-7D02-EF31-884EF184D4A4}"/>
          </ac:spMkLst>
        </pc:spChg>
        <pc:spChg chg="add mod">
          <ac:chgData name="Tony Bagnall" userId="55f10786-9a34-47e9-b12f-c4d7ff253fe8" providerId="ADAL" clId="{E1B50467-C7CA-4559-812F-2AAC86B474C3}" dt="2024-08-12T14:32:48.849" v="897" actId="14100"/>
          <ac:spMkLst>
            <pc:docMk/>
            <pc:sldMk cId="602200259" sldId="484"/>
            <ac:spMk id="13" creationId="{08B9A39B-C89D-C07E-3172-D7CB582B7087}"/>
          </ac:spMkLst>
        </pc:spChg>
        <pc:spChg chg="add mod">
          <ac:chgData name="Tony Bagnall" userId="55f10786-9a34-47e9-b12f-c4d7ff253fe8" providerId="ADAL" clId="{E1B50467-C7CA-4559-812F-2AAC86B474C3}" dt="2024-08-12T14:19:53.822" v="704" actId="14100"/>
          <ac:spMkLst>
            <pc:docMk/>
            <pc:sldMk cId="602200259" sldId="484"/>
            <ac:spMk id="14" creationId="{D82F1DF1-6C0C-C4DF-8DE8-3CC53C80CD96}"/>
          </ac:spMkLst>
        </pc:spChg>
        <pc:spChg chg="add mod">
          <ac:chgData name="Tony Bagnall" userId="55f10786-9a34-47e9-b12f-c4d7ff253fe8" providerId="ADAL" clId="{E1B50467-C7CA-4559-812F-2AAC86B474C3}" dt="2024-08-12T14:20:16.739" v="721" actId="20577"/>
          <ac:spMkLst>
            <pc:docMk/>
            <pc:sldMk cId="602200259" sldId="484"/>
            <ac:spMk id="15" creationId="{B7968679-6B07-829E-23F0-E4301FE8CA57}"/>
          </ac:spMkLst>
        </pc:spChg>
        <pc:spChg chg="add mod">
          <ac:chgData name="Tony Bagnall" userId="55f10786-9a34-47e9-b12f-c4d7ff253fe8" providerId="ADAL" clId="{E1B50467-C7CA-4559-812F-2AAC86B474C3}" dt="2024-08-12T14:32:45.438" v="895" actId="1076"/>
          <ac:spMkLst>
            <pc:docMk/>
            <pc:sldMk cId="602200259" sldId="484"/>
            <ac:spMk id="16" creationId="{2C6D8CEE-020A-9B44-93F1-4CB4BAD89E27}"/>
          </ac:spMkLst>
        </pc:spChg>
        <pc:spChg chg="add mod">
          <ac:chgData name="Tony Bagnall" userId="55f10786-9a34-47e9-b12f-c4d7ff253fe8" providerId="ADAL" clId="{E1B50467-C7CA-4559-812F-2AAC86B474C3}" dt="2024-08-12T14:32:37.457" v="893" actId="1076"/>
          <ac:spMkLst>
            <pc:docMk/>
            <pc:sldMk cId="602200259" sldId="484"/>
            <ac:spMk id="17" creationId="{13BB94E0-A4C1-7C7B-C63E-12C943FB3F26}"/>
          </ac:spMkLst>
        </pc:spChg>
        <pc:spChg chg="add mod">
          <ac:chgData name="Tony Bagnall" userId="55f10786-9a34-47e9-b12f-c4d7ff253fe8" providerId="ADAL" clId="{E1B50467-C7CA-4559-812F-2AAC86B474C3}" dt="2024-08-12T14:24:31.793" v="763" actId="1076"/>
          <ac:spMkLst>
            <pc:docMk/>
            <pc:sldMk cId="602200259" sldId="484"/>
            <ac:spMk id="18" creationId="{D145807D-320F-AB56-4EFC-0462EF10831C}"/>
          </ac:spMkLst>
        </pc:spChg>
        <pc:spChg chg="add mod">
          <ac:chgData name="Tony Bagnall" userId="55f10786-9a34-47e9-b12f-c4d7ff253fe8" providerId="ADAL" clId="{E1B50467-C7CA-4559-812F-2AAC86B474C3}" dt="2024-08-12T14:24:56.178" v="779" actId="20577"/>
          <ac:spMkLst>
            <pc:docMk/>
            <pc:sldMk cId="602200259" sldId="484"/>
            <ac:spMk id="19" creationId="{A63DBA81-E92C-F8CD-DC7D-1D733B826FF3}"/>
          </ac:spMkLst>
        </pc:spChg>
        <pc:spChg chg="add mod">
          <ac:chgData name="Tony Bagnall" userId="55f10786-9a34-47e9-b12f-c4d7ff253fe8" providerId="ADAL" clId="{E1B50467-C7CA-4559-812F-2AAC86B474C3}" dt="2024-08-12T14:32:56.706" v="900" actId="1076"/>
          <ac:spMkLst>
            <pc:docMk/>
            <pc:sldMk cId="602200259" sldId="484"/>
            <ac:spMk id="24" creationId="{55273699-6ED8-9F38-ADD5-66BFC394D060}"/>
          </ac:spMkLst>
        </pc:spChg>
        <pc:spChg chg="del">
          <ac:chgData name="Tony Bagnall" userId="55f10786-9a34-47e9-b12f-c4d7ff253fe8" providerId="ADAL" clId="{E1B50467-C7CA-4559-812F-2AAC86B474C3}" dt="2024-08-12T14:13:53.543" v="554" actId="478"/>
          <ac:spMkLst>
            <pc:docMk/>
            <pc:sldMk cId="602200259" sldId="484"/>
            <ac:spMk id="25" creationId="{C2ACA6F2-DE6D-6A3F-57B7-F3C31D5B53C8}"/>
          </ac:spMkLst>
        </pc:spChg>
        <pc:spChg chg="del">
          <ac:chgData name="Tony Bagnall" userId="55f10786-9a34-47e9-b12f-c4d7ff253fe8" providerId="ADAL" clId="{E1B50467-C7CA-4559-812F-2AAC86B474C3}" dt="2024-08-12T14:14:10.908" v="560" actId="478"/>
          <ac:spMkLst>
            <pc:docMk/>
            <pc:sldMk cId="602200259" sldId="484"/>
            <ac:spMk id="26" creationId="{59344315-B63A-E8BA-54B5-0723C1ED2658}"/>
          </ac:spMkLst>
        </pc:spChg>
        <pc:spChg chg="del">
          <ac:chgData name="Tony Bagnall" userId="55f10786-9a34-47e9-b12f-c4d7ff253fe8" providerId="ADAL" clId="{E1B50467-C7CA-4559-812F-2AAC86B474C3}" dt="2024-08-12T14:14:12.701" v="561" actId="478"/>
          <ac:spMkLst>
            <pc:docMk/>
            <pc:sldMk cId="602200259" sldId="484"/>
            <ac:spMk id="28" creationId="{60B716A2-DF2C-EECE-BDCA-CC82365903A8}"/>
          </ac:spMkLst>
        </pc:spChg>
        <pc:spChg chg="del">
          <ac:chgData name="Tony Bagnall" userId="55f10786-9a34-47e9-b12f-c4d7ff253fe8" providerId="ADAL" clId="{E1B50467-C7CA-4559-812F-2AAC86B474C3}" dt="2024-08-12T14:13:58.340" v="555" actId="478"/>
          <ac:spMkLst>
            <pc:docMk/>
            <pc:sldMk cId="602200259" sldId="484"/>
            <ac:spMk id="29" creationId="{4861459F-A4CF-F588-3EA4-74BA8D4B9716}"/>
          </ac:spMkLst>
        </pc:spChg>
        <pc:spChg chg="add mod">
          <ac:chgData name="Tony Bagnall" userId="55f10786-9a34-47e9-b12f-c4d7ff253fe8" providerId="ADAL" clId="{E1B50467-C7CA-4559-812F-2AAC86B474C3}" dt="2024-08-12T14:31:06.075" v="880" actId="20577"/>
          <ac:spMkLst>
            <pc:docMk/>
            <pc:sldMk cId="602200259" sldId="484"/>
            <ac:spMk id="31" creationId="{08788BBF-C576-9EAF-B5BF-9C89A4139336}"/>
          </ac:spMkLst>
        </pc:spChg>
        <pc:spChg chg="del">
          <ac:chgData name="Tony Bagnall" userId="55f10786-9a34-47e9-b12f-c4d7ff253fe8" providerId="ADAL" clId="{E1B50467-C7CA-4559-812F-2AAC86B474C3}" dt="2024-08-12T14:14:07.149" v="557" actId="478"/>
          <ac:spMkLst>
            <pc:docMk/>
            <pc:sldMk cId="602200259" sldId="484"/>
            <ac:spMk id="33" creationId="{D92E51B6-A749-1E35-15B8-396F1C3317FB}"/>
          </ac:spMkLst>
        </pc:spChg>
        <pc:spChg chg="del">
          <ac:chgData name="Tony Bagnall" userId="55f10786-9a34-47e9-b12f-c4d7ff253fe8" providerId="ADAL" clId="{E1B50467-C7CA-4559-812F-2AAC86B474C3}" dt="2024-08-12T14:14:09.700" v="559" actId="478"/>
          <ac:spMkLst>
            <pc:docMk/>
            <pc:sldMk cId="602200259" sldId="484"/>
            <ac:spMk id="36" creationId="{2E7D33D8-30D2-B6FF-0785-13E8DCF4560D}"/>
          </ac:spMkLst>
        </pc:spChg>
        <pc:spChg chg="mod">
          <ac:chgData name="Tony Bagnall" userId="55f10786-9a34-47e9-b12f-c4d7ff253fe8" providerId="ADAL" clId="{E1B50467-C7CA-4559-812F-2AAC86B474C3}" dt="2024-08-12T14:31:12.752" v="886" actId="20577"/>
          <ac:spMkLst>
            <pc:docMk/>
            <pc:sldMk cId="602200259" sldId="484"/>
            <ac:spMk id="39" creationId="{BB04F80F-8E3C-B9D2-A824-C51E85774FA2}"/>
          </ac:spMkLst>
        </pc:spChg>
        <pc:spChg chg="del">
          <ac:chgData name="Tony Bagnall" userId="55f10786-9a34-47e9-b12f-c4d7ff253fe8" providerId="ADAL" clId="{E1B50467-C7CA-4559-812F-2AAC86B474C3}" dt="2024-08-12T14:14:13.889" v="562" actId="478"/>
          <ac:spMkLst>
            <pc:docMk/>
            <pc:sldMk cId="602200259" sldId="484"/>
            <ac:spMk id="41" creationId="{916EF1C3-4B8B-5441-8EB2-A78B6C050603}"/>
          </ac:spMkLst>
        </pc:spChg>
        <pc:spChg chg="mod">
          <ac:chgData name="Tony Bagnall" userId="55f10786-9a34-47e9-b12f-c4d7ff253fe8" providerId="ADAL" clId="{E1B50467-C7CA-4559-812F-2AAC86B474C3}" dt="2024-08-12T14:25:17.004" v="785" actId="14100"/>
          <ac:spMkLst>
            <pc:docMk/>
            <pc:sldMk cId="602200259" sldId="484"/>
            <ac:spMk id="43" creationId="{BECED46E-DCB6-0E1B-6E13-E01E6DDD2305}"/>
          </ac:spMkLst>
        </pc:spChg>
        <pc:spChg chg="mod">
          <ac:chgData name="Tony Bagnall" userId="55f10786-9a34-47e9-b12f-c4d7ff253fe8" providerId="ADAL" clId="{E1B50467-C7CA-4559-812F-2AAC86B474C3}" dt="2024-08-12T14:18:28.206" v="663" actId="1076"/>
          <ac:spMkLst>
            <pc:docMk/>
            <pc:sldMk cId="602200259" sldId="484"/>
            <ac:spMk id="45" creationId="{6EB0E4DA-50BE-7DE9-52F0-377EBC456C57}"/>
          </ac:spMkLst>
        </pc:spChg>
        <pc:picChg chg="add mod">
          <ac:chgData name="Tony Bagnall" userId="55f10786-9a34-47e9-b12f-c4d7ff253fe8" providerId="ADAL" clId="{E1B50467-C7CA-4559-812F-2AAC86B474C3}" dt="2024-08-12T14:32:53.668" v="899" actId="1076"/>
          <ac:picMkLst>
            <pc:docMk/>
            <pc:sldMk cId="602200259" sldId="484"/>
            <ac:picMk id="4" creationId="{04E2EB83-5421-4235-2959-D1E443585FEB}"/>
          </ac:picMkLst>
        </pc:picChg>
        <pc:picChg chg="del">
          <ac:chgData name="Tony Bagnall" userId="55f10786-9a34-47e9-b12f-c4d7ff253fe8" providerId="ADAL" clId="{E1B50467-C7CA-4559-812F-2AAC86B474C3}" dt="2024-08-12T14:13:49.295" v="553" actId="478"/>
          <ac:picMkLst>
            <pc:docMk/>
            <pc:sldMk cId="602200259" sldId="484"/>
            <ac:picMk id="21" creationId="{C5580EC7-BEB2-6E32-9410-42387275A905}"/>
          </ac:picMkLst>
        </pc:picChg>
        <pc:picChg chg="del">
          <ac:chgData name="Tony Bagnall" userId="55f10786-9a34-47e9-b12f-c4d7ff253fe8" providerId="ADAL" clId="{E1B50467-C7CA-4559-812F-2AAC86B474C3}" dt="2024-08-12T14:13:59.766" v="556" actId="478"/>
          <ac:picMkLst>
            <pc:docMk/>
            <pc:sldMk cId="602200259" sldId="484"/>
            <ac:picMk id="27" creationId="{AA6EB3DA-E09E-B9B9-E774-74181C4B50BD}"/>
          </ac:picMkLst>
        </pc:picChg>
        <pc:picChg chg="del">
          <ac:chgData name="Tony Bagnall" userId="55f10786-9a34-47e9-b12f-c4d7ff253fe8" providerId="ADAL" clId="{E1B50467-C7CA-4559-812F-2AAC86B474C3}" dt="2024-08-12T14:14:07.972" v="558" actId="478"/>
          <ac:picMkLst>
            <pc:docMk/>
            <pc:sldMk cId="602200259" sldId="484"/>
            <ac:picMk id="40" creationId="{725B069E-082B-CC7F-4F06-FCA7CCB82195}"/>
          </ac:picMkLst>
        </pc:picChg>
        <pc:cxnChg chg="mod">
          <ac:chgData name="Tony Bagnall" userId="55f10786-9a34-47e9-b12f-c4d7ff253fe8" providerId="ADAL" clId="{E1B50467-C7CA-4559-812F-2AAC86B474C3}" dt="2024-08-12T14:18:53.923" v="677" actId="1076"/>
          <ac:cxnSpMkLst>
            <pc:docMk/>
            <pc:sldMk cId="602200259" sldId="484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29:49.206" v="834" actId="1076"/>
          <ac:cxnSpMkLst>
            <pc:docMk/>
            <pc:sldMk cId="602200259" sldId="484"/>
            <ac:cxnSpMk id="23" creationId="{1483CEFA-1075-AAD4-FE42-E5839A2BF0B7}"/>
          </ac:cxnSpMkLst>
        </pc:cxnChg>
      </pc:sldChg>
      <pc:sldChg chg="add del">
        <pc:chgData name="Tony Bagnall" userId="55f10786-9a34-47e9-b12f-c4d7ff253fe8" providerId="ADAL" clId="{E1B50467-C7CA-4559-812F-2AAC86B474C3}" dt="2024-08-12T15:51:28.838" v="1451" actId="47"/>
        <pc:sldMkLst>
          <pc:docMk/>
          <pc:sldMk cId="1988895839" sldId="2536"/>
        </pc:sldMkLst>
      </pc:sldChg>
      <pc:sldChg chg="modSp add del mod">
        <pc:chgData name="Tony Bagnall" userId="55f10786-9a34-47e9-b12f-c4d7ff253fe8" providerId="ADAL" clId="{E1B50467-C7CA-4559-812F-2AAC86B474C3}" dt="2024-08-12T15:51:28.838" v="1451" actId="47"/>
        <pc:sldMkLst>
          <pc:docMk/>
          <pc:sldMk cId="4143012405" sldId="2537"/>
        </pc:sldMkLst>
        <pc:spChg chg="mod">
          <ac:chgData name="Tony Bagnall" userId="55f10786-9a34-47e9-b12f-c4d7ff253fe8" providerId="ADAL" clId="{E1B50467-C7CA-4559-812F-2AAC86B474C3}" dt="2024-08-12T14:06:35.827" v="477" actId="27636"/>
          <ac:spMkLst>
            <pc:docMk/>
            <pc:sldMk cId="4143012405" sldId="2537"/>
            <ac:spMk id="3" creationId="{4037EA7A-F78C-474C-9C58-815B9A50C086}"/>
          </ac:spMkLst>
        </pc:spChg>
      </pc:sldChg>
      <pc:sldChg chg="addSp delSp modSp add mod delAnim modAnim">
        <pc:chgData name="Tony Bagnall" userId="55f10786-9a34-47e9-b12f-c4d7ff253fe8" providerId="ADAL" clId="{E1B50467-C7CA-4559-812F-2AAC86B474C3}" dt="2024-08-12T19:29:17.877" v="2399"/>
        <pc:sldMkLst>
          <pc:docMk/>
          <pc:sldMk cId="1282635749" sldId="2538"/>
        </pc:sldMkLst>
        <pc:spChg chg="mod">
          <ac:chgData name="Tony Bagnall" userId="55f10786-9a34-47e9-b12f-c4d7ff253fe8" providerId="ADAL" clId="{E1B50467-C7CA-4559-812F-2AAC86B474C3}" dt="2024-08-12T14:40:01.202" v="938" actId="14100"/>
          <ac:spMkLst>
            <pc:docMk/>
            <pc:sldMk cId="1282635749" sldId="2538"/>
            <ac:spMk id="2" creationId="{12E795B4-4BA5-FEC2-FF8B-EB3420716892}"/>
          </ac:spMkLst>
        </pc:spChg>
        <pc:spChg chg="mod">
          <ac:chgData name="Tony Bagnall" userId="55f10786-9a34-47e9-b12f-c4d7ff253fe8" providerId="ADAL" clId="{E1B50467-C7CA-4559-812F-2AAC86B474C3}" dt="2024-08-12T14:38:28.765" v="913" actId="20577"/>
          <ac:spMkLst>
            <pc:docMk/>
            <pc:sldMk cId="1282635749" sldId="2538"/>
            <ac:spMk id="3" creationId="{CCF86655-7DDA-4074-B8EC-4CEC97924A42}"/>
          </ac:spMkLst>
        </pc:spChg>
        <pc:spChg chg="mod ord">
          <ac:chgData name="Tony Bagnall" userId="55f10786-9a34-47e9-b12f-c4d7ff253fe8" providerId="ADAL" clId="{E1B50467-C7CA-4559-812F-2AAC86B474C3}" dt="2024-08-12T14:43:44.545" v="979" actId="1076"/>
          <ac:spMkLst>
            <pc:docMk/>
            <pc:sldMk cId="1282635749" sldId="2538"/>
            <ac:spMk id="4" creationId="{F7C8463A-2242-48AF-B89B-AE8F5294BC79}"/>
          </ac:spMkLst>
        </pc:spChg>
        <pc:spChg chg="mod">
          <ac:chgData name="Tony Bagnall" userId="55f10786-9a34-47e9-b12f-c4d7ff253fe8" providerId="ADAL" clId="{E1B50467-C7CA-4559-812F-2AAC86B474C3}" dt="2024-08-12T14:39:41.869" v="932" actId="1076"/>
          <ac:spMkLst>
            <pc:docMk/>
            <pc:sldMk cId="1282635749" sldId="2538"/>
            <ac:spMk id="5" creationId="{139A44D9-43A0-2CB5-627C-C034F2B6754F}"/>
          </ac:spMkLst>
        </pc:spChg>
        <pc:spChg chg="mod">
          <ac:chgData name="Tony Bagnall" userId="55f10786-9a34-47e9-b12f-c4d7ff253fe8" providerId="ADAL" clId="{E1B50467-C7CA-4559-812F-2AAC86B474C3}" dt="2024-08-12T14:38:52.077" v="917" actId="1076"/>
          <ac:spMkLst>
            <pc:docMk/>
            <pc:sldMk cId="1282635749" sldId="2538"/>
            <ac:spMk id="7" creationId="{5BC33091-5854-51EB-850C-56D59E10FACC}"/>
          </ac:spMkLst>
        </pc:spChg>
        <pc:spChg chg="add del mod">
          <ac:chgData name="Tony Bagnall" userId="55f10786-9a34-47e9-b12f-c4d7ff253fe8" providerId="ADAL" clId="{E1B50467-C7CA-4559-812F-2AAC86B474C3}" dt="2024-08-12T19:28:46.132" v="2394" actId="478"/>
          <ac:spMkLst>
            <pc:docMk/>
            <pc:sldMk cId="1282635749" sldId="2538"/>
            <ac:spMk id="9" creationId="{D9F77E95-0468-48A9-1343-96A5B0E0B778}"/>
          </ac:spMkLst>
        </pc:spChg>
        <pc:spChg chg="del">
          <ac:chgData name="Tony Bagnall" userId="55f10786-9a34-47e9-b12f-c4d7ff253fe8" providerId="ADAL" clId="{E1B50467-C7CA-4559-812F-2AAC86B474C3}" dt="2024-08-12T14:36:58.662" v="903" actId="478"/>
          <ac:spMkLst>
            <pc:docMk/>
            <pc:sldMk cId="1282635749" sldId="2538"/>
            <ac:spMk id="10" creationId="{0C6C6C8A-5E9E-FFEF-3B19-C806E5D420E7}"/>
          </ac:spMkLst>
        </pc:spChg>
        <pc:spChg chg="del">
          <ac:chgData name="Tony Bagnall" userId="55f10786-9a34-47e9-b12f-c4d7ff253fe8" providerId="ADAL" clId="{E1B50467-C7CA-4559-812F-2AAC86B474C3}" dt="2024-08-12T14:36:55.962" v="902" actId="478"/>
          <ac:spMkLst>
            <pc:docMk/>
            <pc:sldMk cId="1282635749" sldId="2538"/>
            <ac:spMk id="13" creationId="{0B46231C-8B6D-22E2-2AA0-8847AEDFAFD8}"/>
          </ac:spMkLst>
        </pc:spChg>
        <pc:spChg chg="add mod">
          <ac:chgData name="Tony Bagnall" userId="55f10786-9a34-47e9-b12f-c4d7ff253fe8" providerId="ADAL" clId="{E1B50467-C7CA-4559-812F-2AAC86B474C3}" dt="2024-08-12T14:39:44.924" v="933" actId="1076"/>
          <ac:spMkLst>
            <pc:docMk/>
            <pc:sldMk cId="1282635749" sldId="2538"/>
            <ac:spMk id="14" creationId="{1958F388-A43F-0D20-5D0B-9C35015D726C}"/>
          </ac:spMkLst>
        </pc:spChg>
        <pc:spChg chg="add mod">
          <ac:chgData name="Tony Bagnall" userId="55f10786-9a34-47e9-b12f-c4d7ff253fe8" providerId="ADAL" clId="{E1B50467-C7CA-4559-812F-2AAC86B474C3}" dt="2024-08-12T15:33:16.669" v="1263" actId="1076"/>
          <ac:spMkLst>
            <pc:docMk/>
            <pc:sldMk cId="1282635749" sldId="2538"/>
            <ac:spMk id="15" creationId="{6EF217C0-0D27-5903-56A3-0EDBD1C54A36}"/>
          </ac:spMkLst>
        </pc:spChg>
        <pc:spChg chg="add mod">
          <ac:chgData name="Tony Bagnall" userId="55f10786-9a34-47e9-b12f-c4d7ff253fe8" providerId="ADAL" clId="{E1B50467-C7CA-4559-812F-2AAC86B474C3}" dt="2024-08-12T14:40:09.928" v="941" actId="1076"/>
          <ac:spMkLst>
            <pc:docMk/>
            <pc:sldMk cId="1282635749" sldId="2538"/>
            <ac:spMk id="16" creationId="{41A9C1C4-1F56-AAB8-C4A8-8A85FC71D1F7}"/>
          </ac:spMkLst>
        </pc:spChg>
        <pc:spChg chg="add mod">
          <ac:chgData name="Tony Bagnall" userId="55f10786-9a34-47e9-b12f-c4d7ff253fe8" providerId="ADAL" clId="{E1B50467-C7CA-4559-812F-2AAC86B474C3}" dt="2024-08-12T15:33:12.726" v="1262" actId="1076"/>
          <ac:spMkLst>
            <pc:docMk/>
            <pc:sldMk cId="1282635749" sldId="2538"/>
            <ac:spMk id="18" creationId="{6D4BA908-497C-E83F-C5B3-BED7D06AB2D7}"/>
          </ac:spMkLst>
        </pc:spChg>
        <pc:spChg chg="add mod">
          <ac:chgData name="Tony Bagnall" userId="55f10786-9a34-47e9-b12f-c4d7ff253fe8" providerId="ADAL" clId="{E1B50467-C7CA-4559-812F-2AAC86B474C3}" dt="2024-08-12T19:28:05.907" v="2390" actId="1076"/>
          <ac:spMkLst>
            <pc:docMk/>
            <pc:sldMk cId="1282635749" sldId="2538"/>
            <ac:spMk id="21" creationId="{219B474C-348C-150C-9BE3-B6D8C0F8F450}"/>
          </ac:spMkLst>
        </pc:spChg>
        <pc:spChg chg="mod">
          <ac:chgData name="Tony Bagnall" userId="55f10786-9a34-47e9-b12f-c4d7ff253fe8" providerId="ADAL" clId="{E1B50467-C7CA-4559-812F-2AAC86B474C3}" dt="2024-08-12T14:43:36.997" v="977" actId="1076"/>
          <ac:spMkLst>
            <pc:docMk/>
            <pc:sldMk cId="1282635749" sldId="2538"/>
            <ac:spMk id="24" creationId="{BE8CD454-E07D-433A-5637-901507348B49}"/>
          </ac:spMkLst>
        </pc:spChg>
        <pc:spChg chg="mod">
          <ac:chgData name="Tony Bagnall" userId="55f10786-9a34-47e9-b12f-c4d7ff253fe8" providerId="ADAL" clId="{E1B50467-C7CA-4559-812F-2AAC86B474C3}" dt="2024-08-12T14:38:42.110" v="914" actId="1076"/>
          <ac:spMkLst>
            <pc:docMk/>
            <pc:sldMk cId="1282635749" sldId="2538"/>
            <ac:spMk id="25" creationId="{C2ACA6F2-DE6D-6A3F-57B7-F3C31D5B53C8}"/>
          </ac:spMkLst>
        </pc:spChg>
        <pc:spChg chg="add mod">
          <ac:chgData name="Tony Bagnall" userId="55f10786-9a34-47e9-b12f-c4d7ff253fe8" providerId="ADAL" clId="{E1B50467-C7CA-4559-812F-2AAC86B474C3}" dt="2024-08-12T14:40:20.679" v="943" actId="1076"/>
          <ac:spMkLst>
            <pc:docMk/>
            <pc:sldMk cId="1282635749" sldId="2538"/>
            <ac:spMk id="26" creationId="{21B23410-27DB-45D4-8821-F5E9566F1251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7" creationId="{73ADBB38-911A-97F9-F0EA-87F945905DCA}"/>
          </ac:spMkLst>
        </pc:spChg>
        <pc:spChg chg="add del mod">
          <ac:chgData name="Tony Bagnall" userId="55f10786-9a34-47e9-b12f-c4d7ff253fe8" providerId="ADAL" clId="{E1B50467-C7CA-4559-812F-2AAC86B474C3}" dt="2024-08-12T14:40:49.362" v="948" actId="478"/>
          <ac:spMkLst>
            <pc:docMk/>
            <pc:sldMk cId="1282635749" sldId="2538"/>
            <ac:spMk id="28" creationId="{4DEE86A8-3003-AF74-6DB8-168A67440C46}"/>
          </ac:spMkLst>
        </pc:spChg>
        <pc:spChg chg="mod">
          <ac:chgData name="Tony Bagnall" userId="55f10786-9a34-47e9-b12f-c4d7ff253fe8" providerId="ADAL" clId="{E1B50467-C7CA-4559-812F-2AAC86B474C3}" dt="2024-08-12T14:40:07.341" v="940" actId="1076"/>
          <ac:spMkLst>
            <pc:docMk/>
            <pc:sldMk cId="1282635749" sldId="2538"/>
            <ac:spMk id="29" creationId="{4861459F-A4CF-F588-3EA4-74BA8D4B9716}"/>
          </ac:spMkLst>
        </pc:spChg>
        <pc:spChg chg="mod">
          <ac:chgData name="Tony Bagnall" userId="55f10786-9a34-47e9-b12f-c4d7ff253fe8" providerId="ADAL" clId="{E1B50467-C7CA-4559-812F-2AAC86B474C3}" dt="2024-08-12T14:43:49.435" v="980" actId="1076"/>
          <ac:spMkLst>
            <pc:docMk/>
            <pc:sldMk cId="1282635749" sldId="2538"/>
            <ac:spMk id="30" creationId="{8ABD7A01-4F0B-5C8E-F189-919B91645E3E}"/>
          </ac:spMkLst>
        </pc:spChg>
        <pc:spChg chg="add mod">
          <ac:chgData name="Tony Bagnall" userId="55f10786-9a34-47e9-b12f-c4d7ff253fe8" providerId="ADAL" clId="{E1B50467-C7CA-4559-812F-2AAC86B474C3}" dt="2024-08-12T14:43:15.340" v="974" actId="1076"/>
          <ac:spMkLst>
            <pc:docMk/>
            <pc:sldMk cId="1282635749" sldId="2538"/>
            <ac:spMk id="31" creationId="{AE93FDE8-B902-ACF4-E27F-9E701EB50B69}"/>
          </ac:spMkLst>
        </pc:spChg>
        <pc:spChg chg="add mod">
          <ac:chgData name="Tony Bagnall" userId="55f10786-9a34-47e9-b12f-c4d7ff253fe8" providerId="ADAL" clId="{E1B50467-C7CA-4559-812F-2AAC86B474C3}" dt="2024-08-12T14:44:05.221" v="1003" actId="20577"/>
          <ac:spMkLst>
            <pc:docMk/>
            <pc:sldMk cId="1282635749" sldId="2538"/>
            <ac:spMk id="34" creationId="{85E6E844-C022-38E4-36E4-3C1D8DA29301}"/>
          </ac:spMkLst>
        </pc:spChg>
        <pc:spChg chg="mod ord">
          <ac:chgData name="Tony Bagnall" userId="55f10786-9a34-47e9-b12f-c4d7ff253fe8" providerId="ADAL" clId="{E1B50467-C7CA-4559-812F-2AAC86B474C3}" dt="2024-08-12T14:41:34.425" v="957" actId="14100"/>
          <ac:spMkLst>
            <pc:docMk/>
            <pc:sldMk cId="1282635749" sldId="2538"/>
            <ac:spMk id="39" creationId="{BB04F80F-8E3C-B9D2-A824-C51E85774FA2}"/>
          </ac:spMkLst>
        </pc:spChg>
        <pc:picChg chg="mod">
          <ac:chgData name="Tony Bagnall" userId="55f10786-9a34-47e9-b12f-c4d7ff253fe8" providerId="ADAL" clId="{E1B50467-C7CA-4559-812F-2AAC86B474C3}" dt="2024-08-12T14:39:26.151" v="928" actId="1076"/>
          <ac:picMkLst>
            <pc:docMk/>
            <pc:sldMk cId="1282635749" sldId="2538"/>
            <ac:picMk id="8" creationId="{8DC01573-3DF5-2334-A207-8C8D171FD8AD}"/>
          </ac:picMkLst>
        </pc:picChg>
        <pc:picChg chg="mod">
          <ac:chgData name="Tony Bagnall" userId="55f10786-9a34-47e9-b12f-c4d7ff253fe8" providerId="ADAL" clId="{E1B50467-C7CA-4559-812F-2AAC86B474C3}" dt="2024-08-12T14:40:03.934" v="939" actId="1076"/>
          <ac:picMkLst>
            <pc:docMk/>
            <pc:sldMk cId="1282635749" sldId="2538"/>
            <ac:picMk id="11" creationId="{6BCCF6E1-E616-8C58-2E0B-47D992463ADE}"/>
          </ac:picMkLst>
        </pc:picChg>
        <pc:picChg chg="mod">
          <ac:chgData name="Tony Bagnall" userId="55f10786-9a34-47e9-b12f-c4d7ff253fe8" providerId="ADAL" clId="{E1B50467-C7CA-4559-812F-2AAC86B474C3}" dt="2024-08-12T15:32:56.702" v="1258" actId="1076"/>
          <ac:picMkLst>
            <pc:docMk/>
            <pc:sldMk cId="1282635749" sldId="2538"/>
            <ac:picMk id="12" creationId="{06EE315E-2791-9C15-9DDA-B007B1B27AF1}"/>
          </ac:picMkLst>
        </pc:picChg>
        <pc:picChg chg="mod">
          <ac:chgData name="Tony Bagnall" userId="55f10786-9a34-47e9-b12f-c4d7ff253fe8" providerId="ADAL" clId="{E1B50467-C7CA-4559-812F-2AAC86B474C3}" dt="2024-08-12T14:39:39.163" v="931" actId="1076"/>
          <ac:picMkLst>
            <pc:docMk/>
            <pc:sldMk cId="1282635749" sldId="2538"/>
            <ac:picMk id="17" creationId="{0241679F-8BCB-296B-DDD8-F57CCE1DE9B0}"/>
          </ac:picMkLst>
        </pc:picChg>
        <pc:picChg chg="mod">
          <ac:chgData name="Tony Bagnall" userId="55f10786-9a34-47e9-b12f-c4d7ff253fe8" providerId="ADAL" clId="{E1B50467-C7CA-4559-812F-2AAC86B474C3}" dt="2024-08-12T14:43:42.225" v="978" actId="1076"/>
          <ac:picMkLst>
            <pc:docMk/>
            <pc:sldMk cId="1282635749" sldId="2538"/>
            <ac:picMk id="19" creationId="{7999AD98-4512-3C53-958F-5EEA7E01E1BB}"/>
          </ac:picMkLst>
        </pc:picChg>
        <pc:picChg chg="add mod">
          <ac:chgData name="Tony Bagnall" userId="55f10786-9a34-47e9-b12f-c4d7ff253fe8" providerId="ADAL" clId="{E1B50467-C7CA-4559-812F-2AAC86B474C3}" dt="2024-08-12T14:43:20.762" v="976" actId="14100"/>
          <ac:picMkLst>
            <pc:docMk/>
            <pc:sldMk cId="1282635749" sldId="2538"/>
            <ac:picMk id="33" creationId="{F05092AB-ABD1-D603-73AA-EF8B75E0210D}"/>
          </ac:picMkLst>
        </pc:picChg>
        <pc:picChg chg="add mod">
          <ac:chgData name="Tony Bagnall" userId="55f10786-9a34-47e9-b12f-c4d7ff253fe8" providerId="ADAL" clId="{E1B50467-C7CA-4559-812F-2AAC86B474C3}" dt="2024-08-12T15:33:04.336" v="1261" actId="1076"/>
          <ac:picMkLst>
            <pc:docMk/>
            <pc:sldMk cId="1282635749" sldId="2538"/>
            <ac:picMk id="37" creationId="{9623285B-404F-623B-7B2F-BC073C6756C3}"/>
          </ac:picMkLst>
        </pc:picChg>
        <pc:cxnChg chg="mod">
          <ac:chgData name="Tony Bagnall" userId="55f10786-9a34-47e9-b12f-c4d7ff253fe8" providerId="ADAL" clId="{E1B50467-C7CA-4559-812F-2AAC86B474C3}" dt="2024-08-12T14:45:00.343" v="1004" actId="14100"/>
          <ac:cxnSpMkLst>
            <pc:docMk/>
            <pc:sldMk cId="1282635749" sldId="2538"/>
            <ac:cxnSpMk id="22" creationId="{5ABB1F22-B754-2A56-7B63-6EEE78CAA48A}"/>
          </ac:cxnSpMkLst>
        </pc:cxnChg>
        <pc:cxnChg chg="mod">
          <ac:chgData name="Tony Bagnall" userId="55f10786-9a34-47e9-b12f-c4d7ff253fe8" providerId="ADAL" clId="{E1B50467-C7CA-4559-812F-2AAC86B474C3}" dt="2024-08-12T14:45:16.175" v="1007" actId="14100"/>
          <ac:cxnSpMkLst>
            <pc:docMk/>
            <pc:sldMk cId="1282635749" sldId="2538"/>
            <ac:cxnSpMk id="23" creationId="{1483CEFA-1075-AAD4-FE42-E5839A2BF0B7}"/>
          </ac:cxnSpMkLst>
        </pc:cxnChg>
      </pc:sldChg>
      <pc:sldChg chg="addSp delSp modSp add mod ord delAnim">
        <pc:chgData name="Tony Bagnall" userId="55f10786-9a34-47e9-b12f-c4d7ff253fe8" providerId="ADAL" clId="{E1B50467-C7CA-4559-812F-2AAC86B474C3}" dt="2024-08-12T15:30:40.319" v="1225" actId="1036"/>
        <pc:sldMkLst>
          <pc:docMk/>
          <pc:sldMk cId="3816113041" sldId="2539"/>
        </pc:sldMkLst>
        <pc:spChg chg="mod">
          <ac:chgData name="Tony Bagnall" userId="55f10786-9a34-47e9-b12f-c4d7ff253fe8" providerId="ADAL" clId="{E1B50467-C7CA-4559-812F-2AAC86B474C3}" dt="2024-08-12T15:29:45.108" v="1210" actId="1076"/>
          <ac:spMkLst>
            <pc:docMk/>
            <pc:sldMk cId="3816113041" sldId="2539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30:13.595" v="1216" actId="1076"/>
          <ac:spMkLst>
            <pc:docMk/>
            <pc:sldMk cId="3816113041" sldId="2539"/>
            <ac:spMk id="3" creationId="{A1F895AD-04A8-B90D-19EC-F52CB2190357}"/>
          </ac:spMkLst>
        </pc:spChg>
        <pc:spChg chg="mod">
          <ac:chgData name="Tony Bagnall" userId="55f10786-9a34-47e9-b12f-c4d7ff253fe8" providerId="ADAL" clId="{E1B50467-C7CA-4559-812F-2AAC86B474C3}" dt="2024-08-12T15:29:51.820" v="1211" actId="1076"/>
          <ac:spMkLst>
            <pc:docMk/>
            <pc:sldMk cId="3816113041" sldId="2539"/>
            <ac:spMk id="6" creationId="{DD91C24A-136B-FA18-BCAB-1A33044BA034}"/>
          </ac:spMkLst>
        </pc:spChg>
        <pc:spChg chg="mod">
          <ac:chgData name="Tony Bagnall" userId="55f10786-9a34-47e9-b12f-c4d7ff253fe8" providerId="ADAL" clId="{E1B50467-C7CA-4559-812F-2AAC86B474C3}" dt="2024-08-12T15:29:51.820" v="1211" actId="1076"/>
          <ac:spMkLst>
            <pc:docMk/>
            <pc:sldMk cId="3816113041" sldId="2539"/>
            <ac:spMk id="16" creationId="{790AB4F7-4E1F-1685-9F0A-E7519466F33C}"/>
          </ac:spMkLst>
        </pc:spChg>
        <pc:spChg chg="mod">
          <ac:chgData name="Tony Bagnall" userId="55f10786-9a34-47e9-b12f-c4d7ff253fe8" providerId="ADAL" clId="{E1B50467-C7CA-4559-812F-2AAC86B474C3}" dt="2024-08-12T15:29:51.820" v="1211" actId="1076"/>
          <ac:spMkLst>
            <pc:docMk/>
            <pc:sldMk cId="3816113041" sldId="2539"/>
            <ac:spMk id="41" creationId="{6EAF794A-2EDD-7654-A738-D3728A67AF91}"/>
          </ac:spMkLst>
        </pc:spChg>
        <pc:spChg chg="mod">
          <ac:chgData name="Tony Bagnall" userId="55f10786-9a34-47e9-b12f-c4d7ff253fe8" providerId="ADAL" clId="{E1B50467-C7CA-4559-812F-2AAC86B474C3}" dt="2024-08-12T15:29:58.124" v="1212" actId="1076"/>
          <ac:spMkLst>
            <pc:docMk/>
            <pc:sldMk cId="3816113041" sldId="2539"/>
            <ac:spMk id="43" creationId="{2F3BC6B0-8AB6-EADE-61E4-9FD0DF78F78E}"/>
          </ac:spMkLst>
        </pc:spChg>
        <pc:spChg chg="mod">
          <ac:chgData name="Tony Bagnall" userId="55f10786-9a34-47e9-b12f-c4d7ff253fe8" providerId="ADAL" clId="{E1B50467-C7CA-4559-812F-2AAC86B474C3}" dt="2024-08-12T15:29:58.124" v="1212" actId="1076"/>
          <ac:spMkLst>
            <pc:docMk/>
            <pc:sldMk cId="3816113041" sldId="2539"/>
            <ac:spMk id="44" creationId="{A9A417F7-9EE5-A1CE-721F-FB9E6637A52A}"/>
          </ac:spMkLst>
        </pc:spChg>
        <pc:spChg chg="mod">
          <ac:chgData name="Tony Bagnall" userId="55f10786-9a34-47e9-b12f-c4d7ff253fe8" providerId="ADAL" clId="{E1B50467-C7CA-4559-812F-2AAC86B474C3}" dt="2024-08-12T15:29:58.124" v="1212" actId="1076"/>
          <ac:spMkLst>
            <pc:docMk/>
            <pc:sldMk cId="3816113041" sldId="2539"/>
            <ac:spMk id="47" creationId="{4530FA2F-BB29-3E51-29C5-1F8C7C3FEBE5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49" creationId="{52637617-1E8B-307D-FD28-62B802870A31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1" creationId="{3F679388-8433-1582-94B2-6656BC3A80BB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3" creationId="{BC745ABA-DC69-D7B5-CB6D-6D138C064769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5" creationId="{9C7E5659-7925-387F-0888-696469BFBF5C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57" creationId="{1B3D7F67-6C8A-0F39-EE00-13E60BD8EF82}"/>
          </ac:spMkLst>
        </pc:spChg>
        <pc:spChg chg="del">
          <ac:chgData name="Tony Bagnall" userId="55f10786-9a34-47e9-b12f-c4d7ff253fe8" providerId="ADAL" clId="{E1B50467-C7CA-4559-812F-2AAC86B474C3}" dt="2024-08-12T15:29:41.288" v="1209" actId="478"/>
          <ac:spMkLst>
            <pc:docMk/>
            <pc:sldMk cId="3816113041" sldId="2539"/>
            <ac:spMk id="61" creationId="{A5D9A8CB-1D8E-4240-7030-F813E625E417}"/>
          </ac:spMkLst>
        </pc:spChg>
        <pc:picChg chg="mod">
          <ac:chgData name="Tony Bagnall" userId="55f10786-9a34-47e9-b12f-c4d7ff253fe8" providerId="ADAL" clId="{E1B50467-C7CA-4559-812F-2AAC86B474C3}" dt="2024-08-12T15:29:51.820" v="1211" actId="1076"/>
          <ac:picMkLst>
            <pc:docMk/>
            <pc:sldMk cId="3816113041" sldId="2539"/>
            <ac:picMk id="17" creationId="{85751EBF-8C3B-8BF6-0C54-8B2CE82132AD}"/>
          </ac:picMkLst>
        </pc:picChg>
        <pc:picChg chg="mod">
          <ac:chgData name="Tony Bagnall" userId="55f10786-9a34-47e9-b12f-c4d7ff253fe8" providerId="ADAL" clId="{E1B50467-C7CA-4559-812F-2AAC86B474C3}" dt="2024-08-12T15:30:40.319" v="1225" actId="1036"/>
          <ac:picMkLst>
            <pc:docMk/>
            <pc:sldMk cId="3816113041" sldId="2539"/>
            <ac:picMk id="20" creationId="{E14F113B-6A03-6159-F0C0-B4A30228A426}"/>
          </ac:picMkLst>
        </pc:picChg>
        <pc:picChg chg="mod">
          <ac:chgData name="Tony Bagnall" userId="55f10786-9a34-47e9-b12f-c4d7ff253fe8" providerId="ADAL" clId="{E1B50467-C7CA-4559-812F-2AAC86B474C3}" dt="2024-08-12T15:30:20.673" v="1218" actId="14100"/>
          <ac:picMkLst>
            <pc:docMk/>
            <pc:sldMk cId="3816113041" sldId="2539"/>
            <ac:picMk id="45" creationId="{7BE43F19-C54F-F27A-ECFB-87C2687568E3}"/>
          </ac:picMkLst>
        </pc:picChg>
        <pc:picChg chg="mod">
          <ac:chgData name="Tony Bagnall" userId="55f10786-9a34-47e9-b12f-c4d7ff253fe8" providerId="ADAL" clId="{E1B50467-C7CA-4559-812F-2AAC86B474C3}" dt="2024-08-12T15:30:16.966" v="1217" actId="14100"/>
          <ac:picMkLst>
            <pc:docMk/>
            <pc:sldMk cId="3816113041" sldId="2539"/>
            <ac:picMk id="46" creationId="{007CB589-3536-AC81-56CE-D106C72F5EDE}"/>
          </ac:picMkLst>
        </pc:picChg>
        <pc:picChg chg="mod">
          <ac:chgData name="Tony Bagnall" userId="55f10786-9a34-47e9-b12f-c4d7ff253fe8" providerId="ADAL" clId="{E1B50467-C7CA-4559-812F-2AAC86B474C3}" dt="2024-08-12T15:29:58.124" v="1212" actId="1076"/>
          <ac:picMkLst>
            <pc:docMk/>
            <pc:sldMk cId="3816113041" sldId="2539"/>
            <ac:picMk id="48" creationId="{B118B6B4-CC00-0184-5082-948CA7869ADC}"/>
          </ac:picMkLst>
        </pc:picChg>
        <pc:picChg chg="mod">
          <ac:chgData name="Tony Bagnall" userId="55f10786-9a34-47e9-b12f-c4d7ff253fe8" providerId="ADAL" clId="{E1B50467-C7CA-4559-812F-2AAC86B474C3}" dt="2024-08-12T15:30:30.360" v="1220" actId="1076"/>
          <ac:picMkLst>
            <pc:docMk/>
            <pc:sldMk cId="3816113041" sldId="2539"/>
            <ac:picMk id="58" creationId="{2CD56704-A8A5-01F2-3136-3B9CAC5A46E5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59" creationId="{B3042B03-B054-99DA-3687-7F150A5711D8}"/>
          </ac:picMkLst>
        </pc:picChg>
        <pc:picChg chg="del">
          <ac:chgData name="Tony Bagnall" userId="55f10786-9a34-47e9-b12f-c4d7ff253fe8" providerId="ADAL" clId="{E1B50467-C7CA-4559-812F-2AAC86B474C3}" dt="2024-08-12T15:29:41.288" v="1209" actId="478"/>
          <ac:picMkLst>
            <pc:docMk/>
            <pc:sldMk cId="3816113041" sldId="2539"/>
            <ac:picMk id="60" creationId="{73F8CD17-251F-8EBC-EF93-D4C65F3988CA}"/>
          </ac:picMkLst>
        </pc:picChg>
      </pc:sldChg>
      <pc:sldChg chg="addSp delSp modSp add mod">
        <pc:chgData name="Tony Bagnall" userId="55f10786-9a34-47e9-b12f-c4d7ff253fe8" providerId="ADAL" clId="{E1B50467-C7CA-4559-812F-2AAC86B474C3}" dt="2024-08-12T15:58:57.660" v="1548" actId="1076"/>
        <pc:sldMkLst>
          <pc:docMk/>
          <pc:sldMk cId="3857973298" sldId="2540"/>
        </pc:sldMkLst>
        <pc:spChg chg="mod">
          <ac:chgData name="Tony Bagnall" userId="55f10786-9a34-47e9-b12f-c4d7ff253fe8" providerId="ADAL" clId="{E1B50467-C7CA-4559-812F-2AAC86B474C3}" dt="2024-08-12T15:51:56.527" v="1452" actId="1076"/>
          <ac:spMkLst>
            <pc:docMk/>
            <pc:sldMk cId="3857973298" sldId="2540"/>
            <ac:spMk id="2" creationId="{C1D0E459-2535-5082-B64B-176F4F745EE9}"/>
          </ac:spMkLst>
        </pc:spChg>
        <pc:spChg chg="add mod">
          <ac:chgData name="Tony Bagnall" userId="55f10786-9a34-47e9-b12f-c4d7ff253fe8" providerId="ADAL" clId="{E1B50467-C7CA-4559-812F-2AAC86B474C3}" dt="2024-08-12T15:54:34.131" v="1466" actId="1076"/>
          <ac:spMkLst>
            <pc:docMk/>
            <pc:sldMk cId="3857973298" sldId="2540"/>
            <ac:spMk id="21" creationId="{BF3FF6B9-760A-AF0B-365C-8E267A2FB8EB}"/>
          </ac:spMkLst>
        </pc:spChg>
        <pc:spChg chg="add mod">
          <ac:chgData name="Tony Bagnall" userId="55f10786-9a34-47e9-b12f-c4d7ff253fe8" providerId="ADAL" clId="{E1B50467-C7CA-4559-812F-2AAC86B474C3}" dt="2024-08-12T15:52:18.529" v="1458" actId="1076"/>
          <ac:spMkLst>
            <pc:docMk/>
            <pc:sldMk cId="3857973298" sldId="2540"/>
            <ac:spMk id="23" creationId="{FE5ED05E-1238-FDFC-B099-E7364CC06108}"/>
          </ac:spMkLst>
        </pc:spChg>
        <pc:spChg chg="add mod">
          <ac:chgData name="Tony Bagnall" userId="55f10786-9a34-47e9-b12f-c4d7ff253fe8" providerId="ADAL" clId="{E1B50467-C7CA-4559-812F-2AAC86B474C3}" dt="2024-08-12T15:55:11.350" v="1546" actId="1076"/>
          <ac:spMkLst>
            <pc:docMk/>
            <pc:sldMk cId="3857973298" sldId="2540"/>
            <ac:spMk id="28" creationId="{1BF71977-C326-CF09-8D43-54706E8FC17E}"/>
          </ac:spMkLst>
        </pc:spChg>
        <pc:grpChg chg="del">
          <ac:chgData name="Tony Bagnall" userId="55f10786-9a34-47e9-b12f-c4d7ff253fe8" providerId="ADAL" clId="{E1B50467-C7CA-4559-812F-2AAC86B474C3}" dt="2024-08-12T15:47:04.678" v="1415" actId="478"/>
          <ac:grpSpMkLst>
            <pc:docMk/>
            <pc:sldMk cId="3857973298" sldId="2540"/>
            <ac:grpSpMk id="3" creationId="{8A34F361-364D-9A4F-579A-56C4DE264A1F}"/>
          </ac:grpSpMkLst>
        </pc:grpChg>
        <pc:picChg chg="del">
          <ac:chgData name="Tony Bagnall" userId="55f10786-9a34-47e9-b12f-c4d7ff253fe8" providerId="ADAL" clId="{E1B50467-C7CA-4559-812F-2AAC86B474C3}" dt="2024-08-12T15:47:04.678" v="1415" actId="478"/>
          <ac:picMkLst>
            <pc:docMk/>
            <pc:sldMk cId="3857973298" sldId="2540"/>
            <ac:picMk id="19" creationId="{BFF49FB7-70ED-1B6B-3972-D8332594EB7D}"/>
          </ac:picMkLst>
        </pc:picChg>
        <pc:picChg chg="add mod">
          <ac:chgData name="Tony Bagnall" userId="55f10786-9a34-47e9-b12f-c4d7ff253fe8" providerId="ADAL" clId="{E1B50467-C7CA-4559-812F-2AAC86B474C3}" dt="2024-08-12T15:52:36.427" v="1460" actId="1076"/>
          <ac:picMkLst>
            <pc:docMk/>
            <pc:sldMk cId="3857973298" sldId="2540"/>
            <ac:picMk id="25" creationId="{BEB608A9-EBE3-C6A3-3962-6A0B9D2AF63D}"/>
          </ac:picMkLst>
        </pc:picChg>
        <pc:picChg chg="add mod">
          <ac:chgData name="Tony Bagnall" userId="55f10786-9a34-47e9-b12f-c4d7ff253fe8" providerId="ADAL" clId="{E1B50467-C7CA-4559-812F-2AAC86B474C3}" dt="2024-08-12T15:54:17.967" v="1463" actId="1076"/>
          <ac:picMkLst>
            <pc:docMk/>
            <pc:sldMk cId="3857973298" sldId="2540"/>
            <ac:picMk id="27" creationId="{A91288A6-8784-39C5-31A8-E79DA47436F1}"/>
          </ac:picMkLst>
        </pc:picChg>
        <pc:picChg chg="add mod">
          <ac:chgData name="Tony Bagnall" userId="55f10786-9a34-47e9-b12f-c4d7ff253fe8" providerId="ADAL" clId="{E1B50467-C7CA-4559-812F-2AAC86B474C3}" dt="2024-08-12T15:58:57.660" v="1548" actId="1076"/>
          <ac:picMkLst>
            <pc:docMk/>
            <pc:sldMk cId="3857973298" sldId="2540"/>
            <ac:picMk id="30" creationId="{E723357A-945D-5E15-8DB4-8AA59922AF41}"/>
          </ac:picMkLst>
        </pc:picChg>
      </pc:sldChg>
      <pc:sldChg chg="addSp delSp modSp add mod modAnim">
        <pc:chgData name="Tony Bagnall" userId="55f10786-9a34-47e9-b12f-c4d7ff253fe8" providerId="ADAL" clId="{E1B50467-C7CA-4559-812F-2AAC86B474C3}" dt="2024-08-12T19:30:06.476" v="2402" actId="1076"/>
        <pc:sldMkLst>
          <pc:docMk/>
          <pc:sldMk cId="1608561078" sldId="2541"/>
        </pc:sldMkLst>
        <pc:spChg chg="mod">
          <ac:chgData name="Tony Bagnall" userId="55f10786-9a34-47e9-b12f-c4d7ff253fe8" providerId="ADAL" clId="{E1B50467-C7CA-4559-812F-2AAC86B474C3}" dt="2024-08-12T16:15:18.716" v="1744" actId="1076"/>
          <ac:spMkLst>
            <pc:docMk/>
            <pc:sldMk cId="1608561078" sldId="2541"/>
            <ac:spMk id="2" creationId="{C1D0E459-2535-5082-B64B-176F4F745EE9}"/>
          </ac:spMkLst>
        </pc:spChg>
        <pc:spChg chg="add del mod">
          <ac:chgData name="Tony Bagnall" userId="55f10786-9a34-47e9-b12f-c4d7ff253fe8" providerId="ADAL" clId="{E1B50467-C7CA-4559-812F-2AAC86B474C3}" dt="2024-08-12T16:15:15.191" v="1743" actId="478"/>
          <ac:spMkLst>
            <pc:docMk/>
            <pc:sldMk cId="1608561078" sldId="2541"/>
            <ac:spMk id="6" creationId="{B995B3E7-E0C0-2DF3-5A8C-B009CE715936}"/>
          </ac:spMkLst>
        </pc:spChg>
        <pc:spChg chg="add mod">
          <ac:chgData name="Tony Bagnall" userId="55f10786-9a34-47e9-b12f-c4d7ff253fe8" providerId="ADAL" clId="{E1B50467-C7CA-4559-812F-2AAC86B474C3}" dt="2024-08-12T19:06:44.548" v="2292" actId="255"/>
          <ac:spMkLst>
            <pc:docMk/>
            <pc:sldMk cId="1608561078" sldId="2541"/>
            <ac:spMk id="6" creationId="{FDFEC908-9CD7-725E-63F7-D8EFE4018F5D}"/>
          </ac:spMkLst>
        </pc:spChg>
        <pc:spChg chg="add mod">
          <ac:chgData name="Tony Bagnall" userId="55f10786-9a34-47e9-b12f-c4d7ff253fe8" providerId="ADAL" clId="{E1B50467-C7CA-4559-812F-2AAC86B474C3}" dt="2024-08-12T19:07:11.614" v="2300" actId="14100"/>
          <ac:spMkLst>
            <pc:docMk/>
            <pc:sldMk cId="1608561078" sldId="2541"/>
            <ac:spMk id="7" creationId="{29A3CCC5-06FF-C91C-5B4A-6956A9D46701}"/>
          </ac:spMkLst>
        </pc:spChg>
        <pc:spChg chg="add mod">
          <ac:chgData name="Tony Bagnall" userId="55f10786-9a34-47e9-b12f-c4d7ff253fe8" providerId="ADAL" clId="{E1B50467-C7CA-4559-812F-2AAC86B474C3}" dt="2024-08-12T19:07:20.596" v="2302" actId="692"/>
          <ac:spMkLst>
            <pc:docMk/>
            <pc:sldMk cId="1608561078" sldId="2541"/>
            <ac:spMk id="8" creationId="{4F5D0B59-17CF-4698-4C7A-C3FACC752711}"/>
          </ac:spMkLst>
        </pc:spChg>
        <pc:spChg chg="add mod">
          <ac:chgData name="Tony Bagnall" userId="55f10786-9a34-47e9-b12f-c4d7ff253fe8" providerId="ADAL" clId="{E1B50467-C7CA-4559-812F-2AAC86B474C3}" dt="2024-08-12T16:18:33.031" v="1775" actId="1076"/>
          <ac:spMkLst>
            <pc:docMk/>
            <pc:sldMk cId="1608561078" sldId="2541"/>
            <ac:spMk id="10" creationId="{91FDA17D-650F-FAAB-B9D3-1EF6266D05E9}"/>
          </ac:spMkLst>
        </pc:spChg>
        <pc:spChg chg="add mod">
          <ac:chgData name="Tony Bagnall" userId="55f10786-9a34-47e9-b12f-c4d7ff253fe8" providerId="ADAL" clId="{E1B50467-C7CA-4559-812F-2AAC86B474C3}" dt="2024-08-12T16:21:30.355" v="2080" actId="1076"/>
          <ac:spMkLst>
            <pc:docMk/>
            <pc:sldMk cId="1608561078" sldId="2541"/>
            <ac:spMk id="14" creationId="{7F2A2EBD-ED3C-2491-755F-8213015D55BF}"/>
          </ac:spMkLst>
        </pc:spChg>
        <pc:spChg chg="add mod">
          <ac:chgData name="Tony Bagnall" userId="55f10786-9a34-47e9-b12f-c4d7ff253fe8" providerId="ADAL" clId="{E1B50467-C7CA-4559-812F-2AAC86B474C3}" dt="2024-08-12T19:07:02.475" v="2297" actId="1076"/>
          <ac:spMkLst>
            <pc:docMk/>
            <pc:sldMk cId="1608561078" sldId="2541"/>
            <ac:spMk id="15" creationId="{4763B378-6AC7-B471-0773-CDB6FDC9DE60}"/>
          </ac:spMkLst>
        </pc:spChg>
        <pc:spChg chg="add mod">
          <ac:chgData name="Tony Bagnall" userId="55f10786-9a34-47e9-b12f-c4d7ff253fe8" providerId="ADAL" clId="{E1B50467-C7CA-4559-812F-2AAC86B474C3}" dt="2024-08-12T19:30:06.476" v="2402" actId="1076"/>
          <ac:spMkLst>
            <pc:docMk/>
            <pc:sldMk cId="1608561078" sldId="2541"/>
            <ac:spMk id="16" creationId="{D9EE4CB3-A20F-F3D1-F0B4-59661F4B5772}"/>
          </ac:spMkLst>
        </pc:spChg>
        <pc:spChg chg="add mod">
          <ac:chgData name="Tony Bagnall" userId="55f10786-9a34-47e9-b12f-c4d7ff253fe8" providerId="ADAL" clId="{E1B50467-C7CA-4559-812F-2AAC86B474C3}" dt="2024-08-12T16:23:18.879" v="2174" actId="1076"/>
          <ac:spMkLst>
            <pc:docMk/>
            <pc:sldMk cId="1608561078" sldId="2541"/>
            <ac:spMk id="18" creationId="{C816BCA0-1331-BE49-D4CD-19474A6552DA}"/>
          </ac:spMkLst>
        </pc:spChg>
        <pc:picChg chg="add mod">
          <ac:chgData name="Tony Bagnall" userId="55f10786-9a34-47e9-b12f-c4d7ff253fe8" providerId="ADAL" clId="{E1B50467-C7CA-4559-812F-2AAC86B474C3}" dt="2024-08-12T16:01:59.317" v="1575" actId="14100"/>
          <ac:picMkLst>
            <pc:docMk/>
            <pc:sldMk cId="1608561078" sldId="2541"/>
            <ac:picMk id="3" creationId="{47C2C4C0-2BBD-5A60-5456-E091E530A1CE}"/>
          </ac:picMkLst>
        </pc:picChg>
        <pc:picChg chg="add mod">
          <ac:chgData name="Tony Bagnall" userId="55f10786-9a34-47e9-b12f-c4d7ff253fe8" providerId="ADAL" clId="{E1B50467-C7CA-4559-812F-2AAC86B474C3}" dt="2024-08-12T16:23:26.224" v="2175" actId="1076"/>
          <ac:picMkLst>
            <pc:docMk/>
            <pc:sldMk cId="1608561078" sldId="2541"/>
            <ac:picMk id="5" creationId="{C82FF380-16FC-A4F8-1D5F-F9AA5E10137E}"/>
          </ac:picMkLst>
        </pc:picChg>
        <pc:picChg chg="add mod">
          <ac:chgData name="Tony Bagnall" userId="55f10786-9a34-47e9-b12f-c4d7ff253fe8" providerId="ADAL" clId="{E1B50467-C7CA-4559-812F-2AAC86B474C3}" dt="2024-08-12T16:15:07.269" v="1742" actId="1076"/>
          <ac:picMkLst>
            <pc:docMk/>
            <pc:sldMk cId="1608561078" sldId="2541"/>
            <ac:picMk id="12" creationId="{8317E9FA-E39A-CBD4-8EA8-7A7FADE428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8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7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64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28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00064"/>
              </a:buClr>
              <a:buSzPts val="1800"/>
              <a:buChar char="●"/>
              <a:defRPr sz="18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27;p5"/>
          <p:cNvSpPr/>
          <p:nvPr userDrawn="1"/>
        </p:nvSpPr>
        <p:spPr>
          <a:xfrm>
            <a:off x="0" y="1"/>
            <a:ext cx="12192000" cy="1186249"/>
          </a:xfrm>
          <a:prstGeom prst="rect">
            <a:avLst/>
          </a:prstGeom>
          <a:solidFill>
            <a:srgbClr val="5000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301685"/>
            <a:ext cx="11360800" cy="58287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" name="Google Shape;9;p1"/>
          <p:cNvSpPr/>
          <p:nvPr userDrawn="1"/>
        </p:nvSpPr>
        <p:spPr>
          <a:xfrm>
            <a:off x="0" y="1165243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1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;p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006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bg1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" name="Google Shape;9;p1"/>
          <p:cNvSpPr/>
          <p:nvPr userDrawn="1"/>
        </p:nvSpPr>
        <p:spPr>
          <a:xfrm>
            <a:off x="0" y="3700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  <p:sp>
        <p:nvSpPr>
          <p:cNvPr id="6" name="Google Shape;9;p1"/>
          <p:cNvSpPr/>
          <p:nvPr userDrawn="1"/>
        </p:nvSpPr>
        <p:spPr>
          <a:xfrm>
            <a:off x="0" y="6818492"/>
            <a:ext cx="12192000" cy="45719"/>
          </a:xfrm>
          <a:prstGeom prst="rect">
            <a:avLst/>
          </a:prstGeom>
          <a:solidFill>
            <a:srgbClr val="00AEE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12/08/2024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0.png"/><Relationship Id="rId7" Type="http://schemas.openxmlformats.org/officeDocument/2006/relationships/image" Target="../media/image28.tiff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tiff"/><Relationship Id="rId11" Type="http://schemas.openxmlformats.org/officeDocument/2006/relationships/image" Target="../media/image32.png"/><Relationship Id="rId5" Type="http://schemas.openxmlformats.org/officeDocument/2006/relationships/image" Target="../media/image26.tiff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30.tiff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08" y="85357"/>
            <a:ext cx="11107885" cy="1760751"/>
          </a:xfrm>
        </p:spPr>
        <p:txBody>
          <a:bodyPr>
            <a:normAutofit fontScale="90000"/>
          </a:bodyPr>
          <a:lstStyle/>
          <a:p>
            <a:r>
              <a:rPr lang="en-US" dirty="0"/>
              <a:t>A Hands-on Introduction to Time Series Classification and Regression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E04B-44BA-2F3D-6734-D381F291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13" y="3819594"/>
            <a:ext cx="2496126" cy="792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4FCB4-66F7-07B4-BDEA-5C3F23260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768" y="2151696"/>
            <a:ext cx="2221675" cy="813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2AD512-5ED0-45D3-43D2-20172CED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03" y="3911391"/>
            <a:ext cx="2488156" cy="700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F2BCC6-47FB-1CF3-912B-A2D6F16C3A51}"/>
              </a:ext>
            </a:extLst>
          </p:cNvPr>
          <p:cNvSpPr txBox="1"/>
          <p:nvPr/>
        </p:nvSpPr>
        <p:spPr>
          <a:xfrm>
            <a:off x="2810735" y="6181094"/>
            <a:ext cx="208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David Guijo Rubio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28AC4-3916-6445-E443-14C2671739AE}"/>
              </a:ext>
            </a:extLst>
          </p:cNvPr>
          <p:cNvSpPr txBox="1"/>
          <p:nvPr/>
        </p:nvSpPr>
        <p:spPr>
          <a:xfrm>
            <a:off x="7965468" y="4427714"/>
            <a:ext cx="2648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Matthew Middlehurst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2B2A0-3C45-27FC-6761-F84314CE7264}"/>
              </a:ext>
            </a:extLst>
          </p:cNvPr>
          <p:cNvSpPr txBox="1"/>
          <p:nvPr/>
        </p:nvSpPr>
        <p:spPr>
          <a:xfrm>
            <a:off x="2131891" y="3659711"/>
            <a:ext cx="2177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Germain Forestier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5787-0271-4002-F2EC-BE04CE30244E}"/>
              </a:ext>
            </a:extLst>
          </p:cNvPr>
          <p:cNvSpPr txBox="1"/>
          <p:nvPr/>
        </p:nvSpPr>
        <p:spPr>
          <a:xfrm>
            <a:off x="2206325" y="4450156"/>
            <a:ext cx="208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Ali Ismail-Fawaz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F85F8BD-EECA-3CEC-F9EC-C2ECC967B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855" y="5214491"/>
            <a:ext cx="1236265" cy="8798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D6C686-D6E6-EBBF-071A-66DBB75E6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013" y="3834768"/>
            <a:ext cx="827405" cy="8684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B3B87D-35D3-E989-2479-B6ACD1266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013" y="2014093"/>
            <a:ext cx="903930" cy="8684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AB47764-1C50-423C-3869-3BFA1A4EE58C}"/>
              </a:ext>
            </a:extLst>
          </p:cNvPr>
          <p:cNvSpPr txBox="1"/>
          <p:nvPr/>
        </p:nvSpPr>
        <p:spPr>
          <a:xfrm>
            <a:off x="5126383" y="1855550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Geoff Webb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AD284E2-0227-0BF6-D1F6-4D8411803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5734" y="3888013"/>
            <a:ext cx="903930" cy="7619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134A1-43CC-F45B-2D71-25926C662851}"/>
              </a:ext>
            </a:extLst>
          </p:cNvPr>
          <p:cNvSpPr txBox="1"/>
          <p:nvPr/>
        </p:nvSpPr>
        <p:spPr>
          <a:xfrm>
            <a:off x="8333827" y="3613995"/>
            <a:ext cx="191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Tony Bagnall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393CB-E512-BE51-F618-94C459CD99D3}"/>
              </a:ext>
            </a:extLst>
          </p:cNvPr>
          <p:cNvSpPr txBox="1"/>
          <p:nvPr/>
        </p:nvSpPr>
        <p:spPr>
          <a:xfrm>
            <a:off x="4526397" y="2956167"/>
            <a:ext cx="1426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Angus Dempster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7346CA-0C2D-EBD1-2F08-A9744A61146C}"/>
              </a:ext>
            </a:extLst>
          </p:cNvPr>
          <p:cNvSpPr txBox="1"/>
          <p:nvPr/>
        </p:nvSpPr>
        <p:spPr>
          <a:xfrm>
            <a:off x="6053473" y="2947397"/>
            <a:ext cx="1426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Chang Wei Tan</a:t>
            </a:r>
            <a:endParaRPr lang="en-GB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1A5CB3-B5CD-B5F1-9FD1-88FC77B04A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336" y="3754986"/>
            <a:ext cx="752801" cy="8798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1EC5ED-F869-8236-83E0-18A5227AA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792" y="3818318"/>
            <a:ext cx="912545" cy="9227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B0233-F696-F9D2-E00E-54C85C5FB6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1032" y="5311370"/>
            <a:ext cx="2177983" cy="6423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888FC4-6AE5-99C2-BE8C-467AC77E9281}"/>
              </a:ext>
            </a:extLst>
          </p:cNvPr>
          <p:cNvSpPr txBox="1"/>
          <p:nvPr/>
        </p:nvSpPr>
        <p:spPr>
          <a:xfrm>
            <a:off x="6450249" y="6106010"/>
            <a:ext cx="205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Antoine Guillaume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7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217" y="90263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1C24A-136B-FA18-BCAB-1A33044BA034}"/>
              </a:ext>
            </a:extLst>
          </p:cNvPr>
          <p:cNvSpPr txBox="1"/>
          <p:nvPr/>
        </p:nvSpPr>
        <p:spPr>
          <a:xfrm>
            <a:off x="4975352" y="2116718"/>
            <a:ext cx="61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Distance Measures for Time Series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0AB4F7-4E1F-1685-9F0A-E7519466F33C}"/>
              </a:ext>
            </a:extLst>
          </p:cNvPr>
          <p:cNvSpPr txBox="1"/>
          <p:nvPr/>
        </p:nvSpPr>
        <p:spPr>
          <a:xfrm>
            <a:off x="4975352" y="2502489"/>
            <a:ext cx="286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Convolutional Kernels 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751EBF-8C3B-8BF6-0C54-8B2CE821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36" y="2068496"/>
            <a:ext cx="792093" cy="761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4F113B-6A03-6159-F0C0-B4A30228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83" y="1717482"/>
            <a:ext cx="3068405" cy="12851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EAF794A-2EDD-7654-A738-D3728A67AF91}"/>
              </a:ext>
            </a:extLst>
          </p:cNvPr>
          <p:cNvSpPr txBox="1"/>
          <p:nvPr/>
        </p:nvSpPr>
        <p:spPr>
          <a:xfrm>
            <a:off x="5537288" y="1640515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13:15 – 13:45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3BC6B0-8AB6-EADE-61E4-9FD0DF78F78E}"/>
              </a:ext>
            </a:extLst>
          </p:cNvPr>
          <p:cNvSpPr txBox="1"/>
          <p:nvPr/>
        </p:nvSpPr>
        <p:spPr>
          <a:xfrm>
            <a:off x="5147113" y="3873404"/>
            <a:ext cx="260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Summary Features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A417F7-9EE5-A1CE-721F-FB9E6637A52A}"/>
              </a:ext>
            </a:extLst>
          </p:cNvPr>
          <p:cNvSpPr txBox="1"/>
          <p:nvPr/>
        </p:nvSpPr>
        <p:spPr>
          <a:xfrm>
            <a:off x="5057666" y="4260438"/>
            <a:ext cx="347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Phase Dependent Intervals</a:t>
            </a:r>
            <a:endParaRPr lang="en-GB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BE43F19-C54F-F27A-ECFB-87C26875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74" y="3696780"/>
            <a:ext cx="3253640" cy="110214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7CB589-3536-AC81-56CE-D106C72F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93" y="1640515"/>
            <a:ext cx="3974323" cy="120136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530FA2F-BB29-3E51-29C5-1F8C7C3FEBE5}"/>
              </a:ext>
            </a:extLst>
          </p:cNvPr>
          <p:cNvSpPr txBox="1"/>
          <p:nvPr/>
        </p:nvSpPr>
        <p:spPr>
          <a:xfrm>
            <a:off x="5537288" y="3435557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13:45 – 14:15</a:t>
            </a:r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18B6B4-CC00-0184-5082-948CA7869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736" y="3860207"/>
            <a:ext cx="903930" cy="76199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CD56704-A8A5-01F2-3136-3B9CAC5A4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894" y="3513762"/>
            <a:ext cx="3571970" cy="1285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895AD-04A8-B90D-19EC-F52CB2190357}"/>
              </a:ext>
            </a:extLst>
          </p:cNvPr>
          <p:cNvSpPr txBox="1"/>
          <p:nvPr/>
        </p:nvSpPr>
        <p:spPr>
          <a:xfrm>
            <a:off x="5481364" y="5446687"/>
            <a:ext cx="17162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606C71"/>
                </a:solidFill>
                <a:latin typeface="Open Sans" panose="020B0606030504020204" pitchFamily="34" charset="0"/>
              </a:rPr>
              <a:t>15 min break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1611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08" y="130146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79388-8433-1582-94B2-6656BC3A80BB}"/>
              </a:ext>
            </a:extLst>
          </p:cNvPr>
          <p:cNvSpPr txBox="1"/>
          <p:nvPr/>
        </p:nvSpPr>
        <p:spPr>
          <a:xfrm>
            <a:off x="4397098" y="1588135"/>
            <a:ext cx="347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Dictionary-based bag-of-words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745ABA-DC69-D7B5-CB6D-6D138C064769}"/>
              </a:ext>
            </a:extLst>
          </p:cNvPr>
          <p:cNvSpPr txBox="1"/>
          <p:nvPr/>
        </p:nvSpPr>
        <p:spPr>
          <a:xfrm>
            <a:off x="4397098" y="2043320"/>
            <a:ext cx="358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Deep Learning for Time Series</a:t>
            </a:r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7E5659-7925-387F-0888-696469BFBF5C}"/>
              </a:ext>
            </a:extLst>
          </p:cNvPr>
          <p:cNvSpPr txBox="1"/>
          <p:nvPr/>
        </p:nvSpPr>
        <p:spPr>
          <a:xfrm>
            <a:off x="4451613" y="3439622"/>
            <a:ext cx="352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Phase independent </a:t>
            </a:r>
            <a:r>
              <a:rPr lang="en-GB" b="0" i="0" dirty="0" err="1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shapelets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3D7F67-6C8A-0F39-EE00-13E60BD8EF82}"/>
              </a:ext>
            </a:extLst>
          </p:cNvPr>
          <p:cNvSpPr txBox="1"/>
          <p:nvPr/>
        </p:nvSpPr>
        <p:spPr>
          <a:xfrm>
            <a:off x="4957624" y="3873845"/>
            <a:ext cx="2722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Hybrid Approaches </a:t>
            </a:r>
            <a:endParaRPr lang="en-GB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3042B03-B054-99DA-3687-7F150A57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05" y="1532816"/>
            <a:ext cx="752801" cy="8798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3F8CD17-251F-8EBC-EF93-D4C65F398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44" y="1633906"/>
            <a:ext cx="912545" cy="922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5D9A8CB-1D8E-4240-7030-F813E625E417}"/>
              </a:ext>
            </a:extLst>
          </p:cNvPr>
          <p:cNvSpPr txBox="1"/>
          <p:nvPr/>
        </p:nvSpPr>
        <p:spPr>
          <a:xfrm>
            <a:off x="5472517" y="1103221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14:30 – 15:10</a:t>
            </a:r>
            <a:endParaRPr lang="en-GB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5236FA0-0D3C-0EB0-552D-02F43BFEA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72" y="1117713"/>
            <a:ext cx="3175565" cy="182464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0B8472E-4EF6-D103-0C9E-C9ACDE25C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913" y="1408453"/>
            <a:ext cx="3393409" cy="109802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7737BFC-DB58-6CB0-1BC5-76AE2D708A3D}"/>
              </a:ext>
            </a:extLst>
          </p:cNvPr>
          <p:cNvSpPr txBox="1"/>
          <p:nvPr/>
        </p:nvSpPr>
        <p:spPr>
          <a:xfrm>
            <a:off x="5472516" y="2927740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15:10 – 15:40</a:t>
            </a:r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6142BA-2059-4F85-3CCA-28AA9F68B6C6}"/>
              </a:ext>
            </a:extLst>
          </p:cNvPr>
          <p:cNvSpPr txBox="1"/>
          <p:nvPr/>
        </p:nvSpPr>
        <p:spPr>
          <a:xfrm>
            <a:off x="5472515" y="4641964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15:40 – 16:00</a:t>
            </a:r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218D11-38D4-A001-CA95-7822E57F93B7}"/>
              </a:ext>
            </a:extLst>
          </p:cNvPr>
          <p:cNvSpPr txBox="1"/>
          <p:nvPr/>
        </p:nvSpPr>
        <p:spPr>
          <a:xfrm>
            <a:off x="4729706" y="5321071"/>
            <a:ext cx="612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Conclusion and Future Outlook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9161EC-CE4E-8092-12CD-9101EE34DBF0}"/>
              </a:ext>
            </a:extLst>
          </p:cNvPr>
          <p:cNvSpPr txBox="1"/>
          <p:nvPr/>
        </p:nvSpPr>
        <p:spPr>
          <a:xfrm>
            <a:off x="5804569" y="5815512"/>
            <a:ext cx="94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Q&amp;A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1D04851-7064-71A7-9007-9B7CBF453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313" y="3331722"/>
            <a:ext cx="827405" cy="8684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7DAFB-C1EA-385E-11CC-4DEF19BACF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923" t="30276" r="21923" b="22578"/>
          <a:stretch/>
        </p:blipFill>
        <p:spPr>
          <a:xfrm>
            <a:off x="7961880" y="3584374"/>
            <a:ext cx="4005046" cy="158530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086FB7-0462-9BFE-BF8F-9757122F36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01" y="2632107"/>
            <a:ext cx="953388" cy="95338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E2FB91D-113E-45C2-AADF-16CE0FBE9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728" y="4323569"/>
            <a:ext cx="4160990" cy="141671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92DBCFE-95EE-2599-32A4-F08BF400398B}"/>
              </a:ext>
            </a:extLst>
          </p:cNvPr>
          <p:cNvSpPr txBox="1"/>
          <p:nvPr/>
        </p:nvSpPr>
        <p:spPr>
          <a:xfrm>
            <a:off x="5472513" y="6215665"/>
            <a:ext cx="160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606C71"/>
                </a:solidFill>
                <a:latin typeface="Open Sans" panose="020B0606030504020204" pitchFamily="34" charset="0"/>
              </a:rPr>
              <a:t>Finish 16:00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4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908" y="443450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Time Series Classification and Regression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34F361-364D-9A4F-579A-56C4DE264A1F}"/>
              </a:ext>
            </a:extLst>
          </p:cNvPr>
          <p:cNvGrpSpPr/>
          <p:nvPr/>
        </p:nvGrpSpPr>
        <p:grpSpPr>
          <a:xfrm>
            <a:off x="428908" y="2400567"/>
            <a:ext cx="5468458" cy="2924337"/>
            <a:chOff x="844159" y="1082506"/>
            <a:chExt cx="7116472" cy="3236069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5C06206F-6F00-A322-5F1A-18377B5D81F2}"/>
                </a:ext>
              </a:extLst>
            </p:cNvPr>
            <p:cNvSpPr txBox="1">
              <a:spLocks/>
            </p:cNvSpPr>
            <p:nvPr/>
          </p:nvSpPr>
          <p:spPr>
            <a:xfrm>
              <a:off x="4291764" y="3090836"/>
              <a:ext cx="2139736" cy="581990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GB" sz="1600" i="1" dirty="0"/>
                <a:t>Classify </a:t>
              </a:r>
              <a:br>
                <a:rPr lang="en-GB" sz="1600" i="1" dirty="0"/>
              </a:br>
              <a:r>
                <a:rPr lang="en-GB" sz="1600" i="1" dirty="0"/>
                <a:t>unlabelled series</a:t>
              </a:r>
              <a:endParaRPr lang="en-US" sz="1600" dirty="0"/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91907404-F45F-EFE1-F088-8F46AA89B322}"/>
                </a:ext>
              </a:extLst>
            </p:cNvPr>
            <p:cNvSpPr/>
            <p:nvPr/>
          </p:nvSpPr>
          <p:spPr>
            <a:xfrm rot="423803">
              <a:off x="912354" y="3240473"/>
              <a:ext cx="6312861" cy="790184"/>
            </a:xfrm>
            <a:custGeom>
              <a:avLst/>
              <a:gdLst>
                <a:gd name="connsiteX0" fmla="*/ 0 w 8288594"/>
                <a:gd name="connsiteY0" fmla="*/ 1386577 h 1503118"/>
                <a:gd name="connsiteX1" fmla="*/ 2064775 w 8288594"/>
                <a:gd name="connsiteY1" fmla="*/ 228 h 1503118"/>
                <a:gd name="connsiteX2" fmla="*/ 3952568 w 8288594"/>
                <a:gd name="connsiteY2" fmla="*/ 1475067 h 1503118"/>
                <a:gd name="connsiteX3" fmla="*/ 8288594 w 8288594"/>
                <a:gd name="connsiteY3" fmla="*/ 826138 h 150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88594" h="1503118">
                  <a:moveTo>
                    <a:pt x="0" y="1386577"/>
                  </a:moveTo>
                  <a:cubicBezTo>
                    <a:pt x="703007" y="686028"/>
                    <a:pt x="1406014" y="-14520"/>
                    <a:pt x="2064775" y="228"/>
                  </a:cubicBezTo>
                  <a:cubicBezTo>
                    <a:pt x="2723536" y="14976"/>
                    <a:pt x="2915265" y="1337415"/>
                    <a:pt x="3952568" y="1475067"/>
                  </a:cubicBezTo>
                  <a:cubicBezTo>
                    <a:pt x="4989871" y="1612719"/>
                    <a:pt x="6639232" y="1219428"/>
                    <a:pt x="8288594" y="826138"/>
                  </a:cubicBezTo>
                </a:path>
              </a:pathLst>
            </a:cu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043B3CB-2A9F-871C-E5AA-3BCA05E29FF2}"/>
                </a:ext>
              </a:extLst>
            </p:cNvPr>
            <p:cNvSpPr/>
            <p:nvPr/>
          </p:nvSpPr>
          <p:spPr>
            <a:xfrm rot="8625883">
              <a:off x="6194794" y="3046362"/>
              <a:ext cx="537160" cy="437015"/>
            </a:xfrm>
            <a:custGeom>
              <a:avLst/>
              <a:gdLst>
                <a:gd name="connsiteX0" fmla="*/ 3910 w 450950"/>
                <a:gd name="connsiteY0" fmla="*/ 0 h 660400"/>
                <a:gd name="connsiteX1" fmla="*/ 64870 w 450950"/>
                <a:gd name="connsiteY1" fmla="*/ 538480 h 660400"/>
                <a:gd name="connsiteX2" fmla="*/ 450950 w 450950"/>
                <a:gd name="connsiteY2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950" h="660400">
                  <a:moveTo>
                    <a:pt x="3910" y="0"/>
                  </a:moveTo>
                  <a:cubicBezTo>
                    <a:pt x="-2864" y="214206"/>
                    <a:pt x="-9637" y="428413"/>
                    <a:pt x="64870" y="538480"/>
                  </a:cubicBezTo>
                  <a:cubicBezTo>
                    <a:pt x="139377" y="648547"/>
                    <a:pt x="295163" y="654473"/>
                    <a:pt x="450950" y="6604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9EC99A8-C065-A7E3-E657-F96BD9FD7D2B}"/>
                </a:ext>
              </a:extLst>
            </p:cNvPr>
            <p:cNvSpPr/>
            <p:nvPr/>
          </p:nvSpPr>
          <p:spPr>
            <a:xfrm>
              <a:off x="881009" y="1601092"/>
              <a:ext cx="6313494" cy="790941"/>
            </a:xfrm>
            <a:custGeom>
              <a:avLst/>
              <a:gdLst>
                <a:gd name="connsiteX0" fmla="*/ 0 w 4214191"/>
                <a:gd name="connsiteY0" fmla="*/ 2346183 h 2671025"/>
                <a:gd name="connsiteX1" fmla="*/ 1113183 w 4214191"/>
                <a:gd name="connsiteY1" fmla="*/ 549 h 2671025"/>
                <a:gd name="connsiteX2" fmla="*/ 2206487 w 4214191"/>
                <a:gd name="connsiteY2" fmla="*/ 2525088 h 2671025"/>
                <a:gd name="connsiteX3" fmla="*/ 4214191 w 4214191"/>
                <a:gd name="connsiteY3" fmla="*/ 2147401 h 26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4191" h="2671025">
                  <a:moveTo>
                    <a:pt x="0" y="2346183"/>
                  </a:moveTo>
                  <a:cubicBezTo>
                    <a:pt x="372717" y="1158457"/>
                    <a:pt x="745435" y="-29268"/>
                    <a:pt x="1113183" y="549"/>
                  </a:cubicBezTo>
                  <a:cubicBezTo>
                    <a:pt x="1480931" y="30366"/>
                    <a:pt x="1689652" y="2167279"/>
                    <a:pt x="2206487" y="2525088"/>
                  </a:cubicBezTo>
                  <a:cubicBezTo>
                    <a:pt x="2723322" y="2882897"/>
                    <a:pt x="3468756" y="2515149"/>
                    <a:pt x="4214191" y="2147401"/>
                  </a:cubicBezTo>
                </a:path>
              </a:pathLst>
            </a:custGeom>
            <a:ln w="63500" cap="rnd">
              <a:solidFill>
                <a:srgbClr val="0070C0"/>
              </a:solidFill>
              <a:headEnd type="non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4D865BB-0880-3C10-43CC-FD4A53E42A6F}"/>
                </a:ext>
              </a:extLst>
            </p:cNvPr>
            <p:cNvSpPr/>
            <p:nvPr/>
          </p:nvSpPr>
          <p:spPr>
            <a:xfrm rot="21446373">
              <a:off x="869957" y="1701640"/>
              <a:ext cx="6251817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5F25ED-22F8-80F2-D7C5-1638CFF265B8}"/>
                </a:ext>
              </a:extLst>
            </p:cNvPr>
            <p:cNvCxnSpPr>
              <a:cxnSpLocks/>
            </p:cNvCxnSpPr>
            <p:nvPr/>
          </p:nvCxnSpPr>
          <p:spPr>
            <a:xfrm>
              <a:off x="844159" y="2662760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8A85F9-7478-2C73-E5A7-58B3CCF48119}"/>
                </a:ext>
              </a:extLst>
            </p:cNvPr>
            <p:cNvSpPr/>
            <p:nvPr/>
          </p:nvSpPr>
          <p:spPr>
            <a:xfrm>
              <a:off x="864186" y="1478694"/>
              <a:ext cx="6313495" cy="856319"/>
            </a:xfrm>
            <a:custGeom>
              <a:avLst/>
              <a:gdLst>
                <a:gd name="connsiteX0" fmla="*/ 0 w 8082116"/>
                <a:gd name="connsiteY0" fmla="*/ 619447 h 1628922"/>
                <a:gd name="connsiteX1" fmla="*/ 1091381 w 8082116"/>
                <a:gd name="connsiteY1" fmla="*/ 1445357 h 1628922"/>
                <a:gd name="connsiteX2" fmla="*/ 4984955 w 8082116"/>
                <a:gd name="connsiteY2" fmla="*/ 15 h 1628922"/>
                <a:gd name="connsiteX3" fmla="*/ 6843252 w 8082116"/>
                <a:gd name="connsiteY3" fmla="*/ 1415860 h 1628922"/>
                <a:gd name="connsiteX4" fmla="*/ 7905135 w 8082116"/>
                <a:gd name="connsiteY4" fmla="*/ 1622338 h 1628922"/>
                <a:gd name="connsiteX5" fmla="*/ 7905135 w 8082116"/>
                <a:gd name="connsiteY5" fmla="*/ 1622338 h 1628922"/>
                <a:gd name="connsiteX6" fmla="*/ 8082116 w 8082116"/>
                <a:gd name="connsiteY6" fmla="*/ 1622338 h 162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2116" h="1628922">
                  <a:moveTo>
                    <a:pt x="0" y="619447"/>
                  </a:moveTo>
                  <a:cubicBezTo>
                    <a:pt x="130277" y="1084021"/>
                    <a:pt x="260555" y="1548596"/>
                    <a:pt x="1091381" y="1445357"/>
                  </a:cubicBezTo>
                  <a:cubicBezTo>
                    <a:pt x="1922207" y="1342118"/>
                    <a:pt x="4026310" y="4931"/>
                    <a:pt x="4984955" y="15"/>
                  </a:cubicBezTo>
                  <a:cubicBezTo>
                    <a:pt x="5943600" y="-4901"/>
                    <a:pt x="6356555" y="1145473"/>
                    <a:pt x="6843252" y="1415860"/>
                  </a:cubicBezTo>
                  <a:cubicBezTo>
                    <a:pt x="7329949" y="1686247"/>
                    <a:pt x="7905135" y="1622338"/>
                    <a:pt x="7905135" y="1622338"/>
                  </a:cubicBezTo>
                  <a:lnTo>
                    <a:pt x="7905135" y="1622338"/>
                  </a:lnTo>
                  <a:lnTo>
                    <a:pt x="8082116" y="1622338"/>
                  </a:lnTo>
                </a:path>
              </a:pathLst>
            </a:custGeom>
            <a:ln w="63500" cap="rnd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US" sz="16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8AFFA6-009C-C422-449E-7CFAFE4F11C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86" y="4318574"/>
              <a:ext cx="696207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0FF2CA-12CF-D7A8-8707-E61892AE4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186" y="2956294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24FA6460-C575-E323-8401-A0ACDD910A47}"/>
                </a:ext>
              </a:extLst>
            </p:cNvPr>
            <p:cNvSpPr txBox="1"/>
            <p:nvPr/>
          </p:nvSpPr>
          <p:spPr>
            <a:xfrm>
              <a:off x="6983435" y="3126638"/>
              <a:ext cx="917550" cy="5466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100000"/>
              </a:pPr>
              <a:r>
                <a:rPr lang="en-GB" sz="1600" b="1" dirty="0"/>
                <a:t>?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95F7ED46-8BDC-86FB-AAA8-742E0BF71D2A}"/>
                </a:ext>
              </a:extLst>
            </p:cNvPr>
            <p:cNvSpPr txBox="1">
              <a:spLocks/>
            </p:cNvSpPr>
            <p:nvPr/>
          </p:nvSpPr>
          <p:spPr>
            <a:xfrm>
              <a:off x="5886574" y="1082506"/>
              <a:ext cx="2074057" cy="525304"/>
            </a:xfrm>
            <a:prstGeom prst="rect">
              <a:avLst/>
            </a:prstGeom>
          </p:spPr>
          <p:txBody>
            <a:bodyPr lIns="0" tIns="0" rIns="0" bIns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r>
                <a:rPr lang="en-US" sz="1600" i="1" dirty="0"/>
                <a:t>Labelled training series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712E3B-D1BF-C775-AB79-B0925CE167E3}"/>
                </a:ext>
              </a:extLst>
            </p:cNvPr>
            <p:cNvSpPr>
              <a:spLocks/>
            </p:cNvSpPr>
            <p:nvPr/>
          </p:nvSpPr>
          <p:spPr>
            <a:xfrm>
              <a:off x="7533663" y="3468700"/>
              <a:ext cx="360000" cy="36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F34B0A-03F5-7AD2-4270-9E5B4C04E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4159" y="1300480"/>
              <a:ext cx="20027" cy="13622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238CE6-5769-D38D-73D4-37DB93F73A57}"/>
                </a:ext>
              </a:extLst>
            </p:cNvPr>
            <p:cNvSpPr/>
            <p:nvPr/>
          </p:nvSpPr>
          <p:spPr>
            <a:xfrm>
              <a:off x="7533663" y="302779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100000"/>
              </a:pPr>
              <a:endParaRPr lang="en-GB" sz="1600"/>
            </a:p>
          </p:txBody>
        </p:sp>
      </p:grpSp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FF49FB7-70ED-1B6B-3972-D8332594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75" y="2071081"/>
            <a:ext cx="6166518" cy="35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9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F86655-7DDA-4074-B8EC-4CEC979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4" y="71527"/>
            <a:ext cx="8271200" cy="582879"/>
          </a:xfrm>
        </p:spPr>
        <p:txBody>
          <a:bodyPr>
            <a:normAutofit fontScale="90000"/>
          </a:bodyPr>
          <a:lstStyle/>
          <a:p>
            <a:r>
              <a:rPr lang="en-GB" dirty="0"/>
              <a:t>Time Series Classification (TSC) </a:t>
            </a:r>
            <a:br>
              <a:rPr lang="en-GB" dirty="0"/>
            </a:br>
            <a:r>
              <a:rPr lang="en-GB" dirty="0"/>
              <a:t>2014 - 2018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87BC15-3DBE-898D-2EDF-BCAAC70A207B}"/>
              </a:ext>
            </a:extLst>
          </p:cNvPr>
          <p:cNvSpPr/>
          <p:nvPr/>
        </p:nvSpPr>
        <p:spPr>
          <a:xfrm>
            <a:off x="0" y="3295650"/>
            <a:ext cx="12049125" cy="582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9FF69-5C39-19AF-9483-8A95541A5AE6}"/>
              </a:ext>
            </a:extLst>
          </p:cNvPr>
          <p:cNvSpPr txBox="1"/>
          <p:nvPr/>
        </p:nvSpPr>
        <p:spPr>
          <a:xfrm>
            <a:off x="76992" y="1320800"/>
            <a:ext cx="1597402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Distance based:</a:t>
            </a:r>
          </a:p>
          <a:p>
            <a:r>
              <a:rPr lang="en-GB" sz="2000" dirty="0"/>
              <a:t>1-NN DTW “hard to beat”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C96C4-CD8D-D46C-ED1E-A75E2775EA6E}"/>
              </a:ext>
            </a:extLst>
          </p:cNvPr>
          <p:cNvSpPr txBox="1"/>
          <p:nvPr/>
        </p:nvSpPr>
        <p:spPr>
          <a:xfrm>
            <a:off x="60721" y="4009487"/>
            <a:ext cx="1560130" cy="25545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Feature based </a:t>
            </a:r>
            <a:r>
              <a:rPr lang="en-GB" sz="2000" dirty="0" err="1"/>
              <a:t>algorithms:BOP</a:t>
            </a:r>
            <a:r>
              <a:rPr lang="en-GB" sz="2000" dirty="0"/>
              <a:t>, BOSS, TSF, TSBF, DTWF, ST etc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12F48-0DA5-B9A7-39BE-E08B802061FA}"/>
              </a:ext>
            </a:extLst>
          </p:cNvPr>
          <p:cNvSpPr txBox="1"/>
          <p:nvPr/>
        </p:nvSpPr>
        <p:spPr>
          <a:xfrm>
            <a:off x="1947488" y="4468581"/>
            <a:ext cx="143827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UCR archive re-released with 85 datasets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344315-B63A-E8BA-54B5-0723C1ED2658}"/>
              </a:ext>
            </a:extLst>
          </p:cNvPr>
          <p:cNvSpPr txBox="1"/>
          <p:nvPr/>
        </p:nvSpPr>
        <p:spPr>
          <a:xfrm>
            <a:off x="9224521" y="2252137"/>
            <a:ext cx="23149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HIVE-COTE new SOTA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C52219-809E-521F-4A15-269558775286}"/>
              </a:ext>
            </a:extLst>
          </p:cNvPr>
          <p:cNvSpPr txBox="1"/>
          <p:nvPr/>
        </p:nvSpPr>
        <p:spPr>
          <a:xfrm>
            <a:off x="1992513" y="1319049"/>
            <a:ext cx="1523959" cy="70788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Elastic Ensemble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70985-162E-76D9-3A75-7541AA297DE2}"/>
              </a:ext>
            </a:extLst>
          </p:cNvPr>
          <p:cNvSpPr txBox="1"/>
          <p:nvPr/>
        </p:nvSpPr>
        <p:spPr>
          <a:xfrm>
            <a:off x="3739635" y="1334748"/>
            <a:ext cx="2218776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The collective of transformation-based ensembles: flat-COTE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7538F-3AA1-6FB2-0687-8E7D4458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474" y="3749949"/>
            <a:ext cx="5395993" cy="3068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7BF1E-99BC-7D1A-D650-92E2A6B8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246" y="-248856"/>
            <a:ext cx="4506787" cy="2402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B4D12-AF67-1D6B-EA56-5481DEA32E8B}"/>
              </a:ext>
            </a:extLst>
          </p:cNvPr>
          <p:cNvSpPr txBox="1"/>
          <p:nvPr/>
        </p:nvSpPr>
        <p:spPr>
          <a:xfrm>
            <a:off x="2321610" y="34421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86046E-327F-B080-E616-5F4CCFDAB0FE}"/>
              </a:ext>
            </a:extLst>
          </p:cNvPr>
          <p:cNvCxnSpPr>
            <a:cxnSpLocks/>
          </p:cNvCxnSpPr>
          <p:nvPr/>
        </p:nvCxnSpPr>
        <p:spPr>
          <a:xfrm>
            <a:off x="1904647" y="1920964"/>
            <a:ext cx="0" cy="34850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A3A7A36-95C9-2914-8E26-35EC8FF54678}"/>
              </a:ext>
            </a:extLst>
          </p:cNvPr>
          <p:cNvSpPr txBox="1"/>
          <p:nvPr/>
        </p:nvSpPr>
        <p:spPr>
          <a:xfrm>
            <a:off x="4319370" y="344694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985637-D8F2-D36C-E3F2-4CBFC9A09B2E}"/>
              </a:ext>
            </a:extLst>
          </p:cNvPr>
          <p:cNvSpPr txBox="1"/>
          <p:nvPr/>
        </p:nvSpPr>
        <p:spPr>
          <a:xfrm>
            <a:off x="6874674" y="341472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AA5714-1DE1-7604-0E77-4EE576D545E4}"/>
              </a:ext>
            </a:extLst>
          </p:cNvPr>
          <p:cNvSpPr txBox="1"/>
          <p:nvPr/>
        </p:nvSpPr>
        <p:spPr>
          <a:xfrm>
            <a:off x="10128177" y="34421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34FA17-0FD9-44A6-4830-EC67A37FA550}"/>
              </a:ext>
            </a:extLst>
          </p:cNvPr>
          <p:cNvSpPr txBox="1"/>
          <p:nvPr/>
        </p:nvSpPr>
        <p:spPr>
          <a:xfrm>
            <a:off x="316775" y="342900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 to 2014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A2370D-7930-B126-37CA-F0D577B1EAFB}"/>
              </a:ext>
            </a:extLst>
          </p:cNvPr>
          <p:cNvCxnSpPr>
            <a:cxnSpLocks/>
          </p:cNvCxnSpPr>
          <p:nvPr/>
        </p:nvCxnSpPr>
        <p:spPr>
          <a:xfrm>
            <a:off x="3590925" y="1967536"/>
            <a:ext cx="0" cy="34850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844FC2-58FD-40B1-C31D-0972C2B1906F}"/>
              </a:ext>
            </a:extLst>
          </p:cNvPr>
          <p:cNvCxnSpPr>
            <a:cxnSpLocks/>
          </p:cNvCxnSpPr>
          <p:nvPr/>
        </p:nvCxnSpPr>
        <p:spPr>
          <a:xfrm>
            <a:off x="6115050" y="1967536"/>
            <a:ext cx="0" cy="34850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FEB26F-4A95-A126-CA5D-DFA348E3CCED}"/>
              </a:ext>
            </a:extLst>
          </p:cNvPr>
          <p:cNvCxnSpPr>
            <a:cxnSpLocks/>
          </p:cNvCxnSpPr>
          <p:nvPr/>
        </p:nvCxnSpPr>
        <p:spPr>
          <a:xfrm>
            <a:off x="8835156" y="3083134"/>
            <a:ext cx="0" cy="9237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2C8B47-F30B-5EC4-548A-213BC61F217F}"/>
              </a:ext>
            </a:extLst>
          </p:cNvPr>
          <p:cNvSpPr txBox="1"/>
          <p:nvPr/>
        </p:nvSpPr>
        <p:spPr>
          <a:xfrm>
            <a:off x="3676840" y="4050845"/>
            <a:ext cx="230841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comparative study (</a:t>
            </a:r>
            <a:r>
              <a:rPr lang="en-GB" sz="2000" b="1" dirty="0"/>
              <a:t>bake off</a:t>
            </a:r>
            <a:r>
              <a:rPr lang="en-GB" sz="2000" dirty="0"/>
              <a:t>) of 19 algorithms on 100 resamples of the new 85 datasets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67EDC-CC94-19C7-E7E9-9C4F264C34AC}"/>
              </a:ext>
            </a:extLst>
          </p:cNvPr>
          <p:cNvSpPr txBox="1"/>
          <p:nvPr/>
        </p:nvSpPr>
        <p:spPr>
          <a:xfrm>
            <a:off x="6181574" y="1920964"/>
            <a:ext cx="2442158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Bake off finds nine better than DTW, and Flat-COTE SOTA</a:t>
            </a:r>
          </a:p>
        </p:txBody>
      </p:sp>
    </p:spTree>
    <p:extLst>
      <p:ext uri="{BB962C8B-B14F-4D97-AF65-F5344CB8AC3E}">
        <p14:creationId xmlns:p14="http://schemas.microsoft.com/office/powerpoint/2010/main" val="31041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16" grpId="0" animBg="1"/>
      <p:bldP spid="2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F86655-7DDA-4074-B8EC-4CEC979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69" y="67798"/>
            <a:ext cx="11360800" cy="582879"/>
          </a:xfrm>
        </p:spPr>
        <p:txBody>
          <a:bodyPr/>
          <a:lstStyle/>
          <a:p>
            <a:r>
              <a:rPr lang="en-GB" dirty="0"/>
              <a:t>TSC: 2018-2021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87BC15-3DBE-898D-2EDF-BCAAC70A207B}"/>
              </a:ext>
            </a:extLst>
          </p:cNvPr>
          <p:cNvSpPr/>
          <p:nvPr/>
        </p:nvSpPr>
        <p:spPr>
          <a:xfrm>
            <a:off x="-40163" y="3270626"/>
            <a:ext cx="12049125" cy="684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CA6F2-DE6D-6A3F-57B7-F3C31D5B53C8}"/>
              </a:ext>
            </a:extLst>
          </p:cNvPr>
          <p:cNvSpPr txBox="1"/>
          <p:nvPr/>
        </p:nvSpPr>
        <p:spPr>
          <a:xfrm>
            <a:off x="53457" y="1298932"/>
            <a:ext cx="166615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UCR Archive relaunched with 128 problems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344315-B63A-E8BA-54B5-0723C1ED2658}"/>
              </a:ext>
            </a:extLst>
          </p:cNvPr>
          <p:cNvSpPr txBox="1"/>
          <p:nvPr/>
        </p:nvSpPr>
        <p:spPr>
          <a:xfrm>
            <a:off x="4080235" y="3932633"/>
            <a:ext cx="169522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HIVE-COTE V1 (HC1)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B716A2-DF2C-EECE-BDCA-CC82365903A8}"/>
              </a:ext>
            </a:extLst>
          </p:cNvPr>
          <p:cNvSpPr txBox="1"/>
          <p:nvPr/>
        </p:nvSpPr>
        <p:spPr>
          <a:xfrm>
            <a:off x="2443533" y="2758449"/>
            <a:ext cx="2983245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Kernel based ROCKET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459F-A4CF-F588-3EA4-74BA8D4B9716}"/>
              </a:ext>
            </a:extLst>
          </p:cNvPr>
          <p:cNvSpPr txBox="1"/>
          <p:nvPr/>
        </p:nvSpPr>
        <p:spPr>
          <a:xfrm>
            <a:off x="36629" y="3886467"/>
            <a:ext cx="166615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Deep learning bake off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2E51B6-A749-1E35-15B8-396F1C3317FB}"/>
              </a:ext>
            </a:extLst>
          </p:cNvPr>
          <p:cNvSpPr txBox="1"/>
          <p:nvPr/>
        </p:nvSpPr>
        <p:spPr>
          <a:xfrm>
            <a:off x="36629" y="5009957"/>
            <a:ext cx="166615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Deep learning: Inception 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09DFFF-8521-5961-008B-63E1A327CFF0}"/>
              </a:ext>
            </a:extLst>
          </p:cNvPr>
          <p:cNvSpPr txBox="1"/>
          <p:nvPr/>
        </p:nvSpPr>
        <p:spPr>
          <a:xfrm>
            <a:off x="6686659" y="3866633"/>
            <a:ext cx="278611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Multivariate bake off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7D33D8-30D2-B6FF-0785-13E8DCF4560D}"/>
              </a:ext>
            </a:extLst>
          </p:cNvPr>
          <p:cNvSpPr txBox="1"/>
          <p:nvPr/>
        </p:nvSpPr>
        <p:spPr>
          <a:xfrm>
            <a:off x="1827203" y="3886467"/>
            <a:ext cx="1957339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Tree based TS-CHIEF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04F80F-8E3C-B9D2-A824-C51E85774FA2}"/>
              </a:ext>
            </a:extLst>
          </p:cNvPr>
          <p:cNvSpPr txBox="1"/>
          <p:nvPr/>
        </p:nvSpPr>
        <p:spPr>
          <a:xfrm>
            <a:off x="6661050" y="2791067"/>
            <a:ext cx="4910948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HIVE-COTE V2 (HC2)</a:t>
            </a:r>
          </a:p>
        </p:txBody>
      </p:sp>
      <p:pic>
        <p:nvPicPr>
          <p:cNvPr id="40" name="Picture 3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25B069E-082B-CC7F-4F06-FCA7CCB82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82" y="5025455"/>
            <a:ext cx="4814916" cy="15234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ECED46E-DCB6-0E1B-6E13-E01E6DDD2305}"/>
              </a:ext>
            </a:extLst>
          </p:cNvPr>
          <p:cNvSpPr txBox="1"/>
          <p:nvPr/>
        </p:nvSpPr>
        <p:spPr>
          <a:xfrm>
            <a:off x="142874" y="3431711"/>
            <a:ext cx="102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F3D1E3-9F3F-EE3E-6BA4-8C22A67DBAE4}"/>
              </a:ext>
            </a:extLst>
          </p:cNvPr>
          <p:cNvSpPr txBox="1"/>
          <p:nvPr/>
        </p:nvSpPr>
        <p:spPr>
          <a:xfrm>
            <a:off x="3551793" y="3409198"/>
            <a:ext cx="102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0E4DA-50BE-7DE9-52F0-377EBC456C57}"/>
              </a:ext>
            </a:extLst>
          </p:cNvPr>
          <p:cNvSpPr txBox="1"/>
          <p:nvPr/>
        </p:nvSpPr>
        <p:spPr>
          <a:xfrm>
            <a:off x="8220859" y="3397270"/>
            <a:ext cx="102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2021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B1F22-B754-2A56-7B63-6EEE78CAA48A}"/>
              </a:ext>
            </a:extLst>
          </p:cNvPr>
          <p:cNvCxnSpPr>
            <a:cxnSpLocks/>
          </p:cNvCxnSpPr>
          <p:nvPr/>
        </p:nvCxnSpPr>
        <p:spPr>
          <a:xfrm>
            <a:off x="1818798" y="1960651"/>
            <a:ext cx="0" cy="34850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83CEFA-1075-AAD4-FE42-E5839A2BF0B7}"/>
              </a:ext>
            </a:extLst>
          </p:cNvPr>
          <p:cNvCxnSpPr>
            <a:cxnSpLocks/>
          </p:cNvCxnSpPr>
          <p:nvPr/>
        </p:nvCxnSpPr>
        <p:spPr>
          <a:xfrm>
            <a:off x="6391329" y="2087643"/>
            <a:ext cx="0" cy="34649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A6EB3DA-E09E-B9B9-E774-74181C4B5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"/>
          <a:stretch/>
        </p:blipFill>
        <p:spPr>
          <a:xfrm>
            <a:off x="6755728" y="1199504"/>
            <a:ext cx="5482747" cy="15528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E71CD5-5872-862D-5E5A-8F2598AF8949}"/>
              </a:ext>
            </a:extLst>
          </p:cNvPr>
          <p:cNvSpPr txBox="1"/>
          <p:nvPr/>
        </p:nvSpPr>
        <p:spPr>
          <a:xfrm>
            <a:off x="9812823" y="394790"/>
            <a:ext cx="2379177" cy="707886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500064"/>
                </a:solidFill>
              </a:rPr>
              <a:t>Univariate</a:t>
            </a:r>
          </a:p>
          <a:p>
            <a:r>
              <a:rPr lang="en-GB" sz="2000" b="1" dirty="0">
                <a:solidFill>
                  <a:srgbClr val="500064"/>
                </a:solidFill>
              </a:rPr>
              <a:t>(UCR archive 112)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A432885-4CB6-C647-4FD9-2D0870A24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67" r="2597"/>
          <a:stretch/>
        </p:blipFill>
        <p:spPr>
          <a:xfrm>
            <a:off x="7035698" y="4473987"/>
            <a:ext cx="5060102" cy="18420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6EF1C3-4B8B-5441-8EB2-A78B6C050603}"/>
              </a:ext>
            </a:extLst>
          </p:cNvPr>
          <p:cNvSpPr txBox="1"/>
          <p:nvPr/>
        </p:nvSpPr>
        <p:spPr>
          <a:xfrm>
            <a:off x="1967879" y="2081402"/>
            <a:ext cx="4127156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Multivariate archive (2020)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FC574-D02E-3FCC-3931-88ADBB2EC7BB}"/>
              </a:ext>
            </a:extLst>
          </p:cNvPr>
          <p:cNvSpPr txBox="1"/>
          <p:nvPr/>
        </p:nvSpPr>
        <p:spPr>
          <a:xfrm>
            <a:off x="9873717" y="6109267"/>
            <a:ext cx="22220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500064"/>
                </a:solidFill>
              </a:rPr>
              <a:t>Multivariate</a:t>
            </a:r>
          </a:p>
          <a:p>
            <a:r>
              <a:rPr lang="en-GB" sz="2000" b="1" dirty="0">
                <a:solidFill>
                  <a:srgbClr val="500064"/>
                </a:solidFill>
              </a:rPr>
              <a:t>(UEA archive 26)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BD7A01-4F0B-5C8E-F189-919B91645E3E}"/>
              </a:ext>
            </a:extLst>
          </p:cNvPr>
          <p:cNvSpPr txBox="1"/>
          <p:nvPr/>
        </p:nvSpPr>
        <p:spPr>
          <a:xfrm>
            <a:off x="1938588" y="650677"/>
            <a:ext cx="4452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timeseriesclassification.com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824D2-5396-3EBB-9A15-466B2C3F8782}"/>
              </a:ext>
            </a:extLst>
          </p:cNvPr>
          <p:cNvSpPr txBox="1"/>
          <p:nvPr/>
        </p:nvSpPr>
        <p:spPr>
          <a:xfrm>
            <a:off x="140631" y="2651796"/>
            <a:ext cx="1438569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Proximity Forest</a:t>
            </a:r>
          </a:p>
        </p:txBody>
      </p:sp>
    </p:spTree>
    <p:extLst>
      <p:ext uri="{BB962C8B-B14F-4D97-AF65-F5344CB8AC3E}">
        <p14:creationId xmlns:p14="http://schemas.microsoft.com/office/powerpoint/2010/main" val="427936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5" grpId="0" animBg="1"/>
      <p:bldP spid="36" grpId="0" animBg="1"/>
      <p:bldP spid="39" grpId="0" animBg="1"/>
      <p:bldP spid="32" grpId="0" animBg="1"/>
      <p:bldP spid="41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F86655-7DDA-4074-B8EC-4CEC9792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69" y="67798"/>
            <a:ext cx="11360800" cy="582879"/>
          </a:xfrm>
        </p:spPr>
        <p:txBody>
          <a:bodyPr/>
          <a:lstStyle/>
          <a:p>
            <a:r>
              <a:rPr lang="en-GB" dirty="0"/>
              <a:t>2021/22 onwards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087BC15-3DBE-898D-2EDF-BCAAC70A207B}"/>
              </a:ext>
            </a:extLst>
          </p:cNvPr>
          <p:cNvSpPr/>
          <p:nvPr/>
        </p:nvSpPr>
        <p:spPr>
          <a:xfrm>
            <a:off x="0" y="2815209"/>
            <a:ext cx="12049125" cy="684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CA6F2-DE6D-6A3F-57B7-F3C31D5B53C8}"/>
              </a:ext>
            </a:extLst>
          </p:cNvPr>
          <p:cNvSpPr txBox="1"/>
          <p:nvPr/>
        </p:nvSpPr>
        <p:spPr>
          <a:xfrm>
            <a:off x="106069" y="3969779"/>
            <a:ext cx="192187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FreshPRINCE</a:t>
            </a:r>
            <a:endParaRPr lang="en-GB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1459F-A4CF-F588-3EA4-74BA8D4B9716}"/>
              </a:ext>
            </a:extLst>
          </p:cNvPr>
          <p:cNvSpPr txBox="1"/>
          <p:nvPr/>
        </p:nvSpPr>
        <p:spPr>
          <a:xfrm>
            <a:off x="4363497" y="1352517"/>
            <a:ext cx="16661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MultiRocket</a:t>
            </a:r>
            <a:endParaRPr lang="en-GB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CED46E-DCB6-0E1B-6E13-E01E6DDD2305}"/>
              </a:ext>
            </a:extLst>
          </p:cNvPr>
          <p:cNvSpPr txBox="1"/>
          <p:nvPr/>
        </p:nvSpPr>
        <p:spPr>
          <a:xfrm>
            <a:off x="1426540" y="2957943"/>
            <a:ext cx="102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F3D1E3-9F3F-EE3E-6BA4-8C22A67DBAE4}"/>
              </a:ext>
            </a:extLst>
          </p:cNvPr>
          <p:cNvSpPr txBox="1"/>
          <p:nvPr/>
        </p:nvSpPr>
        <p:spPr>
          <a:xfrm>
            <a:off x="5396408" y="2957557"/>
            <a:ext cx="102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0E4DA-50BE-7DE9-52F0-377EBC456C57}"/>
              </a:ext>
            </a:extLst>
          </p:cNvPr>
          <p:cNvSpPr txBox="1"/>
          <p:nvPr/>
        </p:nvSpPr>
        <p:spPr>
          <a:xfrm>
            <a:off x="8724223" y="2951360"/>
            <a:ext cx="102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2024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B1F22-B754-2A56-7B63-6EEE78CAA48A}"/>
              </a:ext>
            </a:extLst>
          </p:cNvPr>
          <p:cNvCxnSpPr>
            <a:cxnSpLocks/>
          </p:cNvCxnSpPr>
          <p:nvPr/>
        </p:nvCxnSpPr>
        <p:spPr>
          <a:xfrm>
            <a:off x="2450635" y="1496859"/>
            <a:ext cx="0" cy="39422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83CEFA-1075-AAD4-FE42-E5839A2BF0B7}"/>
              </a:ext>
            </a:extLst>
          </p:cNvPr>
          <p:cNvCxnSpPr>
            <a:cxnSpLocks/>
          </p:cNvCxnSpPr>
          <p:nvPr/>
        </p:nvCxnSpPr>
        <p:spPr>
          <a:xfrm flipH="1">
            <a:off x="6989645" y="1310623"/>
            <a:ext cx="12573" cy="41285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BD7A01-4F0B-5C8E-F189-919B91645E3E}"/>
              </a:ext>
            </a:extLst>
          </p:cNvPr>
          <p:cNvSpPr txBox="1"/>
          <p:nvPr/>
        </p:nvSpPr>
        <p:spPr>
          <a:xfrm>
            <a:off x="4502692" y="154923"/>
            <a:ext cx="4452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timeseriesclassification.com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795B4-4BA5-FEC2-FF8B-EB3420716892}"/>
              </a:ext>
            </a:extLst>
          </p:cNvPr>
          <p:cNvSpPr txBox="1"/>
          <p:nvPr/>
        </p:nvSpPr>
        <p:spPr>
          <a:xfrm>
            <a:off x="2728842" y="1318570"/>
            <a:ext cx="83173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Hydra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A44D9-43A0-2CB5-627C-C034F2B6754F}"/>
              </a:ext>
            </a:extLst>
          </p:cNvPr>
          <p:cNvSpPr txBox="1"/>
          <p:nvPr/>
        </p:nvSpPr>
        <p:spPr>
          <a:xfrm>
            <a:off x="4798696" y="3436378"/>
            <a:ext cx="15891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WEASEL v2.0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A5659-FDE1-79A2-471A-31563F02BDE1}"/>
              </a:ext>
            </a:extLst>
          </p:cNvPr>
          <p:cNvSpPr txBox="1"/>
          <p:nvPr/>
        </p:nvSpPr>
        <p:spPr>
          <a:xfrm>
            <a:off x="106069" y="3463861"/>
            <a:ext cx="16661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RDST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33091-5854-51EB-850C-56D59E10FACC}"/>
              </a:ext>
            </a:extLst>
          </p:cNvPr>
          <p:cNvSpPr txBox="1"/>
          <p:nvPr/>
        </p:nvSpPr>
        <p:spPr>
          <a:xfrm>
            <a:off x="397923" y="1375119"/>
            <a:ext cx="166615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MiniRocket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01573-3DF5-2334-A207-8C8D171F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50" y="3371892"/>
            <a:ext cx="1172515" cy="882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CF6E1-E616-8C58-2E0B-47D992463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169" y="1207360"/>
            <a:ext cx="704662" cy="716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EE315E-2791-9C15-9DDA-B007B1B27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272952" y="1388370"/>
            <a:ext cx="295102" cy="1417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41679F-8BCB-296B-DDD8-F57CCE1DE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1971" y="3436378"/>
            <a:ext cx="483529" cy="6907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99AD98-4512-3C53-958F-5EEA7E01E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0363" y="4078669"/>
            <a:ext cx="3675066" cy="16156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8CD454-E07D-433A-5637-901507348B49}"/>
              </a:ext>
            </a:extLst>
          </p:cNvPr>
          <p:cNvSpPr txBox="1"/>
          <p:nvPr/>
        </p:nvSpPr>
        <p:spPr>
          <a:xfrm>
            <a:off x="10065450" y="5787326"/>
            <a:ext cx="206999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30 new archive problems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58F388-A43F-0D20-5D0B-9C35015D726C}"/>
              </a:ext>
            </a:extLst>
          </p:cNvPr>
          <p:cNvSpPr txBox="1"/>
          <p:nvPr/>
        </p:nvSpPr>
        <p:spPr>
          <a:xfrm>
            <a:off x="2651921" y="4551051"/>
            <a:ext cx="164562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H-Inception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217C0-0D27-5903-56A3-0EDBD1C54A36}"/>
              </a:ext>
            </a:extLst>
          </p:cNvPr>
          <p:cNvSpPr txBox="1"/>
          <p:nvPr/>
        </p:nvSpPr>
        <p:spPr>
          <a:xfrm>
            <a:off x="5472257" y="5799776"/>
            <a:ext cx="1247486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 err="1"/>
              <a:t>LiteTime</a:t>
            </a:r>
            <a:endParaRPr lang="en-GB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9C1C4-1F56-AAB8-C4A8-8A85FC71D1F7}"/>
              </a:ext>
            </a:extLst>
          </p:cNvPr>
          <p:cNvSpPr txBox="1"/>
          <p:nvPr/>
        </p:nvSpPr>
        <p:spPr>
          <a:xfrm>
            <a:off x="4605434" y="2335352"/>
            <a:ext cx="1353122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RSAST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BA908-497C-E83F-C5B3-BED7D06AB2D7}"/>
              </a:ext>
            </a:extLst>
          </p:cNvPr>
          <p:cNvSpPr txBox="1"/>
          <p:nvPr/>
        </p:nvSpPr>
        <p:spPr>
          <a:xfrm>
            <a:off x="3956500" y="5498125"/>
            <a:ext cx="112521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RSTSF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9B474C-348C-150C-9BE3-B6D8C0F8F450}"/>
              </a:ext>
            </a:extLst>
          </p:cNvPr>
          <p:cNvSpPr txBox="1"/>
          <p:nvPr/>
        </p:nvSpPr>
        <p:spPr>
          <a:xfrm>
            <a:off x="51578" y="5098160"/>
            <a:ext cx="2268261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Regression archive launched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23410-27DB-45D4-8821-F5E9566F1251}"/>
              </a:ext>
            </a:extLst>
          </p:cNvPr>
          <p:cNvSpPr txBox="1"/>
          <p:nvPr/>
        </p:nvSpPr>
        <p:spPr>
          <a:xfrm>
            <a:off x="4641276" y="4345881"/>
            <a:ext cx="1296236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Proximity Forest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93FDE8-B902-ACF4-E27F-9E701EB50B69}"/>
              </a:ext>
            </a:extLst>
          </p:cNvPr>
          <p:cNvSpPr txBox="1"/>
          <p:nvPr/>
        </p:nvSpPr>
        <p:spPr>
          <a:xfrm>
            <a:off x="10504167" y="1284508"/>
            <a:ext cx="156006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Regression archive expanded to 62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04F80F-8E3C-B9D2-A824-C51E85774FA2}"/>
              </a:ext>
            </a:extLst>
          </p:cNvPr>
          <p:cNvSpPr txBox="1"/>
          <p:nvPr/>
        </p:nvSpPr>
        <p:spPr>
          <a:xfrm>
            <a:off x="10715946" y="3584167"/>
            <a:ext cx="1419499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Bake off redux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8463A-2242-48AF-B89B-AE8F5294BC79}"/>
              </a:ext>
            </a:extLst>
          </p:cNvPr>
          <p:cNvSpPr txBox="1"/>
          <p:nvPr/>
        </p:nvSpPr>
        <p:spPr>
          <a:xfrm>
            <a:off x="7098914" y="3407135"/>
            <a:ext cx="120822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QUANT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5092AB-ABD1-D603-73AA-EF8B75E02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8257" y="1367469"/>
            <a:ext cx="2892462" cy="13635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E6E844-C022-38E4-36E4-3C1D8DA29301}"/>
              </a:ext>
            </a:extLst>
          </p:cNvPr>
          <p:cNvSpPr txBox="1"/>
          <p:nvPr/>
        </p:nvSpPr>
        <p:spPr>
          <a:xfrm>
            <a:off x="4502692" y="603404"/>
            <a:ext cx="4452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aeon-toolkit.org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23285B-404F-623B-7B2F-BC073C6756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928" y="1800555"/>
            <a:ext cx="783083" cy="8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2" grpId="0" animBg="1"/>
      <p:bldP spid="5" grpId="0" animBg="1"/>
      <p:bldP spid="6" grpId="0" animBg="1"/>
      <p:bldP spid="7" grpId="0" animBg="1"/>
      <p:bldP spid="24" grpId="0" animBg="1"/>
      <p:bldP spid="14" grpId="0" animBg="1"/>
      <p:bldP spid="15" grpId="0" animBg="1"/>
      <p:bldP spid="16" grpId="0" animBg="1"/>
      <p:bldP spid="18" grpId="0" animBg="1"/>
      <p:bldP spid="21" grpId="0" animBg="1"/>
      <p:bldP spid="26" grpId="0" animBg="1"/>
      <p:bldP spid="31" grpId="0" animBg="1"/>
      <p:bldP spid="39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5146-F01F-413E-B715-720E0AD2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700" y="238900"/>
            <a:ext cx="12411400" cy="11223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Hands on with the </a:t>
            </a:r>
            <a:r>
              <a:rPr lang="en-US" sz="4000" dirty="0" err="1"/>
              <a:t>aeon</a:t>
            </a:r>
            <a:r>
              <a:rPr lang="en-US" sz="4000" dirty="0"/>
              <a:t> toolkit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5445B-E399-2027-E0A0-14AD13CFBD2D}"/>
              </a:ext>
            </a:extLst>
          </p:cNvPr>
          <p:cNvSpPr txBox="1"/>
          <p:nvPr/>
        </p:nvSpPr>
        <p:spPr>
          <a:xfrm>
            <a:off x="190500" y="1685777"/>
            <a:ext cx="11838271" cy="6882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F56E8-F489-470C-5024-8BC29F461983}"/>
              </a:ext>
            </a:extLst>
          </p:cNvPr>
          <p:cNvSpPr txBox="1"/>
          <p:nvPr/>
        </p:nvSpPr>
        <p:spPr>
          <a:xfrm>
            <a:off x="182934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classification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DB086-8DFD-8E8F-A1DB-E36D947D9430}"/>
              </a:ext>
            </a:extLst>
          </p:cNvPr>
          <p:cNvSpPr txBox="1"/>
          <p:nvPr/>
        </p:nvSpPr>
        <p:spPr>
          <a:xfrm>
            <a:off x="5107020" y="898912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regression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642DD-D42F-9708-85A1-ECD7846E01CA}"/>
              </a:ext>
            </a:extLst>
          </p:cNvPr>
          <p:cNvSpPr txBox="1"/>
          <p:nvPr/>
        </p:nvSpPr>
        <p:spPr>
          <a:xfrm>
            <a:off x="346818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clustering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00AEA0-686F-AD58-7049-9EC74AE6CC58}"/>
              </a:ext>
            </a:extLst>
          </p:cNvPr>
          <p:cNvSpPr txBox="1"/>
          <p:nvPr/>
        </p:nvSpPr>
        <p:spPr>
          <a:xfrm>
            <a:off x="190500" y="900451"/>
            <a:ext cx="1549730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Similarity search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1A30C-18F7-AEE9-C68A-DAF5063ACA4F}"/>
              </a:ext>
            </a:extLst>
          </p:cNvPr>
          <p:cNvSpPr txBox="1"/>
          <p:nvPr/>
        </p:nvSpPr>
        <p:spPr>
          <a:xfrm>
            <a:off x="6745860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transformations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935F9-4C19-D82C-D2F0-2DB81E3B1572}"/>
              </a:ext>
            </a:extLst>
          </p:cNvPr>
          <p:cNvSpPr txBox="1"/>
          <p:nvPr/>
        </p:nvSpPr>
        <p:spPr>
          <a:xfrm>
            <a:off x="8605234" y="898912"/>
            <a:ext cx="1770264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distances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6275B-7B9F-AB2D-9BE4-78942D942DAB}"/>
              </a:ext>
            </a:extLst>
          </p:cNvPr>
          <p:cNvSpPr txBox="1"/>
          <p:nvPr/>
        </p:nvSpPr>
        <p:spPr>
          <a:xfrm>
            <a:off x="10464608" y="898912"/>
            <a:ext cx="1564163" cy="688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prstDash val="dash"/>
            <a:bevel/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0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anomaly detection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Pentagon 19">
            <a:extLst>
              <a:ext uri="{FF2B5EF4-FFF2-40B4-BE49-F238E27FC236}">
                <a16:creationId xmlns:a16="http://schemas.microsoft.com/office/drawing/2014/main" id="{2013B523-8195-EEF7-1310-0B152C8D0BF5}"/>
              </a:ext>
            </a:extLst>
          </p:cNvPr>
          <p:cNvSpPr/>
          <p:nvPr/>
        </p:nvSpPr>
        <p:spPr>
          <a:xfrm>
            <a:off x="190500" y="2496874"/>
            <a:ext cx="4395270" cy="532076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rIns="108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D9FDCC2-418D-89EE-98C8-5626FDA5B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7" y="2467196"/>
            <a:ext cx="1361005" cy="28111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87771D-D446-D2FA-DB76-A6B67043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90" y="2488750"/>
            <a:ext cx="776384" cy="38389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74349E8-99F7-7B10-24BA-993F368A1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975" y="2489793"/>
            <a:ext cx="376298" cy="5462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774F84C-2708-112F-093C-A56862CFB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8432" y="2471103"/>
            <a:ext cx="630919" cy="483048"/>
          </a:xfrm>
          <a:prstGeom prst="rect">
            <a:avLst/>
          </a:prstGeom>
          <a:ln w="25400">
            <a:solidFill>
              <a:schemeClr val="bg1"/>
            </a:solidFill>
            <a:miter lim="800000"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5C08CA-8B90-D640-31AF-5049FE332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669" y="2455496"/>
            <a:ext cx="776386" cy="39580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CF127A9-81D9-CA25-08EB-30EC3CEA26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412" y="2891237"/>
            <a:ext cx="1023278" cy="3091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9B02F98-F62C-6F91-5FA7-ACA3F3ED50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6434" y="2436902"/>
            <a:ext cx="811313" cy="4543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C4164FE-8D19-83E5-5466-600C264622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510" y="2831568"/>
            <a:ext cx="1170021" cy="394763"/>
          </a:xfrm>
          <a:prstGeom prst="rect">
            <a:avLst/>
          </a:prstGeom>
        </p:spPr>
      </p:pic>
      <p:sp>
        <p:nvSpPr>
          <p:cNvPr id="52" name="Pentagon 20">
            <a:extLst>
              <a:ext uri="{FF2B5EF4-FFF2-40B4-BE49-F238E27FC236}">
                <a16:creationId xmlns:a16="http://schemas.microsoft.com/office/drawing/2014/main" id="{7DC0480E-86B9-3DAC-88B9-547735B4FF6A}"/>
              </a:ext>
            </a:extLst>
          </p:cNvPr>
          <p:cNvSpPr/>
          <p:nvPr/>
        </p:nvSpPr>
        <p:spPr>
          <a:xfrm>
            <a:off x="158648" y="4612129"/>
            <a:ext cx="4395270" cy="488475"/>
          </a:xfrm>
          <a:prstGeom prst="homePlate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Industry application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F4A64A1-9D0B-CB4D-6BB2-CEFF640E24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916" y="4543050"/>
            <a:ext cx="1378704" cy="53790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DD8B18C-D2D1-FAF2-5D71-758E28631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4922" y="4526917"/>
            <a:ext cx="792999" cy="719992"/>
          </a:xfrm>
          <a:prstGeom prst="rect">
            <a:avLst/>
          </a:prstGeom>
        </p:spPr>
      </p:pic>
      <p:sp>
        <p:nvSpPr>
          <p:cNvPr id="55" name="Pentagon 21">
            <a:extLst>
              <a:ext uri="{FF2B5EF4-FFF2-40B4-BE49-F238E27FC236}">
                <a16:creationId xmlns:a16="http://schemas.microsoft.com/office/drawing/2014/main" id="{D532198A-B688-D634-A721-FF5887C627CC}"/>
              </a:ext>
            </a:extLst>
          </p:cNvPr>
          <p:cNvSpPr/>
          <p:nvPr/>
        </p:nvSpPr>
        <p:spPr>
          <a:xfrm>
            <a:off x="169393" y="3617388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Scientific research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7" name="Pentagon 21">
            <a:extLst>
              <a:ext uri="{FF2B5EF4-FFF2-40B4-BE49-F238E27FC236}">
                <a16:creationId xmlns:a16="http://schemas.microsoft.com/office/drawing/2014/main" id="{AA8FDFEA-AD59-8621-A7B2-BE969407275C}"/>
              </a:ext>
            </a:extLst>
          </p:cNvPr>
          <p:cNvSpPr/>
          <p:nvPr/>
        </p:nvSpPr>
        <p:spPr>
          <a:xfrm>
            <a:off x="158649" y="5730351"/>
            <a:ext cx="4395269" cy="46677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sz="2600" b="1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science community</a:t>
            </a:r>
            <a:endParaRPr kumimoji="0" lang="en-GB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9" name="Picture 2" descr="Google Summer of Code/2021 - MediaWiki">
            <a:extLst>
              <a:ext uri="{FF2B5EF4-FFF2-40B4-BE49-F238E27FC236}">
                <a16:creationId xmlns:a16="http://schemas.microsoft.com/office/drawing/2014/main" id="{2C275F74-7541-EE9C-C8DE-E78228859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8" y="5749634"/>
            <a:ext cx="802744" cy="80274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8877D47-90C0-61A9-265D-1D53B0C3B8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4251" y="5730351"/>
            <a:ext cx="1228536" cy="492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5BC4A36-4BD4-A4B2-9922-2A26BD8294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7921" y="5727722"/>
            <a:ext cx="905044" cy="75539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782BEC3-7510-AA61-796F-A23B6AD4E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21984" y="4523432"/>
            <a:ext cx="1435188" cy="571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62978C-35CD-C538-B95F-A57B0DA2CD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23363" y="2455073"/>
            <a:ext cx="1295581" cy="56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7466C-AC16-3592-0034-ABA7B98BC9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2784" y="3621208"/>
            <a:ext cx="6376541" cy="564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0EA7E3-98B1-A025-7301-983C0E8A48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5004" y="3000996"/>
            <a:ext cx="1095152" cy="308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C99DB-CCED-42F0-E74F-4769C2B4CD9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6967" y="3032984"/>
            <a:ext cx="1017207" cy="323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A02210-756B-5E11-FA9D-BE4FA785BD3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519433" y="3052986"/>
            <a:ext cx="585870" cy="6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5" y="147598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Hands on with the </a:t>
            </a:r>
            <a:r>
              <a:rPr lang="en-US" sz="4000" dirty="0" err="1"/>
              <a:t>aeon</a:t>
            </a:r>
            <a:r>
              <a:rPr lang="en-US" sz="4000" dirty="0"/>
              <a:t> toolkit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3FF6B9-760A-AF0B-365C-8E267A2FB8EB}"/>
              </a:ext>
            </a:extLst>
          </p:cNvPr>
          <p:cNvSpPr txBox="1"/>
          <p:nvPr/>
        </p:nvSpPr>
        <p:spPr>
          <a:xfrm>
            <a:off x="2391505" y="966282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https://github.com/aeon-toolkit/aeon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ED05E-1238-FDFC-B099-E7364CC06108}"/>
              </a:ext>
            </a:extLst>
          </p:cNvPr>
          <p:cNvSpPr txBox="1"/>
          <p:nvPr/>
        </p:nvSpPr>
        <p:spPr>
          <a:xfrm>
            <a:off x="7199746" y="951406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https://www.aeon-toolkit.org/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B608A9-EBE3-C6A3-3962-6A0B9D2A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"/>
            <a:ext cx="2076740" cy="13908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1288A6-8784-39C5-31A8-E79DA474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1402622"/>
            <a:ext cx="7259063" cy="2172003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1BF71977-C326-CF09-8D43-54706E8FC17E}"/>
              </a:ext>
            </a:extLst>
          </p:cNvPr>
          <p:cNvSpPr txBox="1">
            <a:spLocks/>
          </p:cNvSpPr>
          <p:nvPr/>
        </p:nvSpPr>
        <p:spPr>
          <a:xfrm>
            <a:off x="410434" y="3574625"/>
            <a:ext cx="11107885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Aeon classifiers and regressors are compatible with </a:t>
            </a:r>
            <a:r>
              <a:rPr lang="en-US" sz="3000" dirty="0" err="1"/>
              <a:t>sklearn</a:t>
            </a:r>
            <a:endParaRPr lang="en-AU" sz="30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3357A-945D-5E15-8DB4-8AA59922A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11" y="4364613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433" y="-118810"/>
            <a:ext cx="11107885" cy="922760"/>
          </a:xfrm>
        </p:spPr>
        <p:txBody>
          <a:bodyPr>
            <a:normAutofit/>
          </a:bodyPr>
          <a:lstStyle/>
          <a:p>
            <a:r>
              <a:rPr lang="en-US" sz="4000" dirty="0"/>
              <a:t>Example EEG datasets</a:t>
            </a:r>
            <a:endParaRPr lang="en-A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3" name="Picture 2" descr="Google Summer of Code/2021 - MediaWiki">
            <a:extLst>
              <a:ext uri="{FF2B5EF4-FFF2-40B4-BE49-F238E27FC236}">
                <a16:creationId xmlns:a16="http://schemas.microsoft.com/office/drawing/2014/main" id="{47C2C4C0-2BBD-5A60-5456-E091E530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4" y="563465"/>
            <a:ext cx="1110299" cy="11102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FF380-16FC-A4F8-1D5F-F9AA5E10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60" y="4872245"/>
            <a:ext cx="1689640" cy="19443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A3CCC5-06FF-C91C-5B4A-6956A9D46701}"/>
              </a:ext>
            </a:extLst>
          </p:cNvPr>
          <p:cNvSpPr txBox="1">
            <a:spLocks/>
          </p:cNvSpPr>
          <p:nvPr/>
        </p:nvSpPr>
        <p:spPr>
          <a:xfrm>
            <a:off x="1764660" y="1599645"/>
            <a:ext cx="8662679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TSC Data collected by PhD student Aiden Rushbrooke and used by </a:t>
            </a:r>
            <a:r>
              <a:rPr lang="en-US" sz="3000" dirty="0" err="1"/>
              <a:t>GSoC</a:t>
            </a:r>
            <a:r>
              <a:rPr lang="en-US" sz="3000" dirty="0"/>
              <a:t> intern/PhD student Gabriel </a:t>
            </a:r>
            <a:r>
              <a:rPr lang="en-US" sz="3000" dirty="0" err="1"/>
              <a:t>Riegner</a:t>
            </a:r>
            <a:endParaRPr lang="en-AU" sz="3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5D0B59-17CF-4698-4C7A-C3FACC752711}"/>
              </a:ext>
            </a:extLst>
          </p:cNvPr>
          <p:cNvSpPr txBox="1">
            <a:spLocks/>
          </p:cNvSpPr>
          <p:nvPr/>
        </p:nvSpPr>
        <p:spPr>
          <a:xfrm>
            <a:off x="1303595" y="721466"/>
            <a:ext cx="9104424" cy="75784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err="1"/>
              <a:t>aeon</a:t>
            </a:r>
            <a:r>
              <a:rPr lang="en-US" sz="2200" dirty="0"/>
              <a:t>-neuro is a fledgling sub project for EEG classification and regression</a:t>
            </a:r>
            <a:endParaRPr lang="en-AU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DA17D-650F-FAAB-B9D3-1EF6266D05E9}"/>
              </a:ext>
            </a:extLst>
          </p:cNvPr>
          <p:cNvSpPr txBox="1"/>
          <p:nvPr/>
        </p:nvSpPr>
        <p:spPr>
          <a:xfrm>
            <a:off x="3509637" y="709905"/>
            <a:ext cx="613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https://github.com/aeon-toolkit/aeon-neuro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17E9FA-E39A-CBD4-8EA8-7A7FADE42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834" y="1793779"/>
            <a:ext cx="1139950" cy="1112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2A2EBD-ED3C-2491-755F-8213015D55BF}"/>
              </a:ext>
            </a:extLst>
          </p:cNvPr>
          <p:cNvSpPr txBox="1"/>
          <p:nvPr/>
        </p:nvSpPr>
        <p:spPr>
          <a:xfrm>
            <a:off x="9130146" y="2978570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https://www.wellthlab.ac.uk/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763B378-6AC7-B471-0773-CDB6FDC9DE60}"/>
              </a:ext>
            </a:extLst>
          </p:cNvPr>
          <p:cNvSpPr txBox="1">
            <a:spLocks/>
          </p:cNvSpPr>
          <p:nvPr/>
        </p:nvSpPr>
        <p:spPr>
          <a:xfrm>
            <a:off x="179111" y="2654399"/>
            <a:ext cx="933280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/>
              <a:t>TSER Data collected by Southampton post-doc Christoph </a:t>
            </a:r>
            <a:r>
              <a:rPr lang="en-US" sz="1900" dirty="0" err="1"/>
              <a:t>Tremmel</a:t>
            </a:r>
            <a:r>
              <a:rPr lang="en-US" sz="1900" dirty="0"/>
              <a:t> (part of the </a:t>
            </a:r>
            <a:r>
              <a:rPr lang="en-US" sz="1900" dirty="0" err="1"/>
              <a:t>the</a:t>
            </a:r>
            <a:r>
              <a:rPr lang="en-US" sz="1900" dirty="0"/>
              <a:t> </a:t>
            </a:r>
            <a:r>
              <a:rPr lang="en-US" sz="1900" dirty="0" err="1"/>
              <a:t>wellth</a:t>
            </a:r>
            <a:r>
              <a:rPr lang="en-US" sz="1900" dirty="0"/>
              <a:t> lab) </a:t>
            </a:r>
            <a:endParaRPr lang="en-AU" sz="19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EE4CB3-A20F-F3D1-F0B4-59661F4B5772}"/>
              </a:ext>
            </a:extLst>
          </p:cNvPr>
          <p:cNvSpPr txBox="1">
            <a:spLocks/>
          </p:cNvSpPr>
          <p:nvPr/>
        </p:nvSpPr>
        <p:spPr>
          <a:xfrm>
            <a:off x="179111" y="3261231"/>
            <a:ext cx="9884087" cy="51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Both data sets preprocessed for use as an example. They can be downloaded from the tutorial site or directly with </a:t>
            </a:r>
            <a:r>
              <a:rPr lang="en-US" sz="3000" dirty="0" err="1"/>
              <a:t>aeon</a:t>
            </a:r>
            <a:endParaRPr lang="en-AU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6BCA0-1331-BE49-D4CD-19474A6552DA}"/>
              </a:ext>
            </a:extLst>
          </p:cNvPr>
          <p:cNvSpPr txBox="1"/>
          <p:nvPr/>
        </p:nvSpPr>
        <p:spPr>
          <a:xfrm>
            <a:off x="1764660" y="2290285"/>
            <a:ext cx="8662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https://github.com/aeon-toolkit/aeon-neuro/blob/main/examples/data_loading.ipynb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FEC908-9CD7-725E-63F7-D8EFE401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17" y="3808378"/>
            <a:ext cx="6851301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aeon.datasets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load_classification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aeon.classification.convolution_based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RocketClassifier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sklearn.metrics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"KDD_UTSC"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"KDD_MTSC"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r1 = RocketClassifier(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rocket_transform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"minirocket"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datasets: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 =load_classification(d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"TRAIN"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X_train.shape)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X_test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 = load_classification(d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split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"TEST"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 shape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X_test.shape)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r1.fit(X_train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y_train)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y_pred = r1.predict(X_test)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"Accuracy miniROCKET = 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accuracy_score(y_pred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y_test))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6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459-2535-5082-B64B-176F4F74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08" y="130146"/>
            <a:ext cx="11107885" cy="922760"/>
          </a:xfrm>
        </p:spPr>
        <p:txBody>
          <a:bodyPr>
            <a:normAutofit/>
          </a:bodyPr>
          <a:lstStyle/>
          <a:p>
            <a:r>
              <a:rPr lang="en-US" dirty="0"/>
              <a:t>Taxonomy of Algorithms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654</Words>
  <Application>Microsoft Office PowerPoint</Application>
  <PresentationFormat>Widescreen</PresentationFormat>
  <Paragraphs>123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Arial Unicode MS</vt:lpstr>
      <vt:lpstr>Menlo</vt:lpstr>
      <vt:lpstr>Open Sans</vt:lpstr>
      <vt:lpstr>Office Theme</vt:lpstr>
      <vt:lpstr>A Hands-on Introduction to Time Series Classification and Regression</vt:lpstr>
      <vt:lpstr>Time Series Classification and Regression</vt:lpstr>
      <vt:lpstr>Time Series Classification (TSC)  2014 - 2018</vt:lpstr>
      <vt:lpstr>TSC: 2018-2021</vt:lpstr>
      <vt:lpstr>2021/22 onwards</vt:lpstr>
      <vt:lpstr>Hands on with the aeon toolkit </vt:lpstr>
      <vt:lpstr>Hands on with the aeon toolkit</vt:lpstr>
      <vt:lpstr>Example EEG datasets</vt:lpstr>
      <vt:lpstr>Taxonomy of Algorithms</vt:lpstr>
      <vt:lpstr>Schedule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85</cp:revision>
  <dcterms:created xsi:type="dcterms:W3CDTF">2024-07-02T05:26:03Z</dcterms:created>
  <dcterms:modified xsi:type="dcterms:W3CDTF">2024-08-12T19:30:59Z</dcterms:modified>
</cp:coreProperties>
</file>