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8"/>
  </p:notesMasterIdLst>
  <p:sldIdLst>
    <p:sldId id="260" r:id="rId2"/>
    <p:sldId id="329" r:id="rId3"/>
    <p:sldId id="2576" r:id="rId4"/>
    <p:sldId id="2571" r:id="rId5"/>
    <p:sldId id="519" r:id="rId6"/>
    <p:sldId id="2572" r:id="rId7"/>
    <p:sldId id="2573" r:id="rId8"/>
    <p:sldId id="2574" r:id="rId9"/>
    <p:sldId id="2577" r:id="rId10"/>
    <p:sldId id="2578" r:id="rId11"/>
    <p:sldId id="2579" r:id="rId12"/>
    <p:sldId id="2580" r:id="rId13"/>
    <p:sldId id="2581" r:id="rId14"/>
    <p:sldId id="2582" r:id="rId15"/>
    <p:sldId id="2583" r:id="rId16"/>
    <p:sldId id="25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apers\2016\DAMI%20Bake%20Off%20Tony\shapele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[2]NonInvasiveFetalECGThorax2_TRAI!$A$878:$ABV$878</c:f>
              <c:numCache>
                <c:formatCode>General</c:formatCode>
                <c:ptCount val="750"/>
                <c:pt idx="0">
                  <c:v>3.2389000000000001</c:v>
                </c:pt>
                <c:pt idx="1">
                  <c:v>3.3881999999999999</c:v>
                </c:pt>
                <c:pt idx="2">
                  <c:v>3.5901999999999998</c:v>
                </c:pt>
                <c:pt idx="3">
                  <c:v>3.8008999999999999</c:v>
                </c:pt>
                <c:pt idx="4">
                  <c:v>3.9662000000000002</c:v>
                </c:pt>
                <c:pt idx="5">
                  <c:v>4.0294999999999996</c:v>
                </c:pt>
                <c:pt idx="6">
                  <c:v>3.9801000000000002</c:v>
                </c:pt>
                <c:pt idx="7">
                  <c:v>3.8563999999999998</c:v>
                </c:pt>
                <c:pt idx="8">
                  <c:v>3.6276000000000002</c:v>
                </c:pt>
                <c:pt idx="9">
                  <c:v>3.3290999999999999</c:v>
                </c:pt>
                <c:pt idx="10">
                  <c:v>3.0152999999999999</c:v>
                </c:pt>
                <c:pt idx="11">
                  <c:v>2.6865000000000001</c:v>
                </c:pt>
                <c:pt idx="12">
                  <c:v>2.3733</c:v>
                </c:pt>
                <c:pt idx="13">
                  <c:v>2.0979999999999999</c:v>
                </c:pt>
                <c:pt idx="14">
                  <c:v>1.86</c:v>
                </c:pt>
                <c:pt idx="15">
                  <c:v>1.635</c:v>
                </c:pt>
                <c:pt idx="16">
                  <c:v>1.3781000000000001</c:v>
                </c:pt>
                <c:pt idx="17">
                  <c:v>0.97421999999999997</c:v>
                </c:pt>
                <c:pt idx="18">
                  <c:v>0.50129999999999997</c:v>
                </c:pt>
                <c:pt idx="19">
                  <c:v>7.6207999999999998E-2</c:v>
                </c:pt>
                <c:pt idx="20">
                  <c:v>-0.26035000000000003</c:v>
                </c:pt>
                <c:pt idx="21">
                  <c:v>-0.54615999999999998</c:v>
                </c:pt>
                <c:pt idx="22">
                  <c:v>-0.82443999999999995</c:v>
                </c:pt>
                <c:pt idx="23">
                  <c:v>-1.1111</c:v>
                </c:pt>
                <c:pt idx="24">
                  <c:v>-1.4702999999999999</c:v>
                </c:pt>
                <c:pt idx="25">
                  <c:v>-1.7950999999999999</c:v>
                </c:pt>
                <c:pt idx="26">
                  <c:v>-2.0194000000000001</c:v>
                </c:pt>
                <c:pt idx="27">
                  <c:v>-2.1457999999999999</c:v>
                </c:pt>
                <c:pt idx="28">
                  <c:v>-2.2370999999999999</c:v>
                </c:pt>
                <c:pt idx="29">
                  <c:v>-2.3729</c:v>
                </c:pt>
                <c:pt idx="30">
                  <c:v>-2.5468000000000002</c:v>
                </c:pt>
                <c:pt idx="31">
                  <c:v>-2.6648999999999998</c:v>
                </c:pt>
                <c:pt idx="32">
                  <c:v>-2.7153999999999998</c:v>
                </c:pt>
                <c:pt idx="33">
                  <c:v>-2.6979000000000002</c:v>
                </c:pt>
                <c:pt idx="34">
                  <c:v>-2.6413000000000002</c:v>
                </c:pt>
                <c:pt idx="35">
                  <c:v>-2.5207999999999999</c:v>
                </c:pt>
                <c:pt idx="36">
                  <c:v>-2.3378000000000001</c:v>
                </c:pt>
                <c:pt idx="37">
                  <c:v>-2.1149</c:v>
                </c:pt>
                <c:pt idx="38">
                  <c:v>-1.8863000000000001</c:v>
                </c:pt>
                <c:pt idx="39">
                  <c:v>-1.6835</c:v>
                </c:pt>
                <c:pt idx="40">
                  <c:v>-1.518</c:v>
                </c:pt>
                <c:pt idx="41">
                  <c:v>-1.3863000000000001</c:v>
                </c:pt>
                <c:pt idx="42">
                  <c:v>-1.2703</c:v>
                </c:pt>
                <c:pt idx="43">
                  <c:v>-1.1628000000000001</c:v>
                </c:pt>
                <c:pt idx="44">
                  <c:v>-1.0843</c:v>
                </c:pt>
                <c:pt idx="45">
                  <c:v>-1.0518000000000001</c:v>
                </c:pt>
                <c:pt idx="46">
                  <c:v>-1.0488999999999999</c:v>
                </c:pt>
                <c:pt idx="47">
                  <c:v>-1.0336000000000001</c:v>
                </c:pt>
                <c:pt idx="48">
                  <c:v>-0.98845000000000005</c:v>
                </c:pt>
                <c:pt idx="49">
                  <c:v>-0.91820999999999997</c:v>
                </c:pt>
                <c:pt idx="50">
                  <c:v>-0.83209</c:v>
                </c:pt>
                <c:pt idx="51">
                  <c:v>-0.73760000000000003</c:v>
                </c:pt>
                <c:pt idx="52">
                  <c:v>-0.64100999999999997</c:v>
                </c:pt>
                <c:pt idx="53">
                  <c:v>-0.54022999999999999</c:v>
                </c:pt>
                <c:pt idx="54">
                  <c:v>-0.45852999999999999</c:v>
                </c:pt>
                <c:pt idx="55">
                  <c:v>-0.42512</c:v>
                </c:pt>
                <c:pt idx="56">
                  <c:v>-0.39924999999999999</c:v>
                </c:pt>
                <c:pt idx="57">
                  <c:v>-0.38168999999999997</c:v>
                </c:pt>
                <c:pt idx="58">
                  <c:v>-0.33211000000000002</c:v>
                </c:pt>
                <c:pt idx="59">
                  <c:v>-0.27943000000000001</c:v>
                </c:pt>
                <c:pt idx="60">
                  <c:v>-0.25431999999999999</c:v>
                </c:pt>
                <c:pt idx="61">
                  <c:v>-0.26689000000000002</c:v>
                </c:pt>
                <c:pt idx="62">
                  <c:v>-0.30503999999999998</c:v>
                </c:pt>
                <c:pt idx="63">
                  <c:v>-0.34893999999999997</c:v>
                </c:pt>
                <c:pt idx="64">
                  <c:v>-0.39177000000000001</c:v>
                </c:pt>
                <c:pt idx="65">
                  <c:v>-0.41810999999999998</c:v>
                </c:pt>
                <c:pt idx="66">
                  <c:v>-0.46059</c:v>
                </c:pt>
                <c:pt idx="67">
                  <c:v>-0.49767</c:v>
                </c:pt>
                <c:pt idx="68">
                  <c:v>-0.51046000000000002</c:v>
                </c:pt>
                <c:pt idx="69">
                  <c:v>-0.51480000000000004</c:v>
                </c:pt>
                <c:pt idx="70">
                  <c:v>-0.52358000000000005</c:v>
                </c:pt>
                <c:pt idx="71">
                  <c:v>-0.53051000000000004</c:v>
                </c:pt>
                <c:pt idx="72">
                  <c:v>-0.52869999999999995</c:v>
                </c:pt>
                <c:pt idx="73">
                  <c:v>-0.50236000000000003</c:v>
                </c:pt>
                <c:pt idx="74">
                  <c:v>-0.48415999999999998</c:v>
                </c:pt>
                <c:pt idx="75">
                  <c:v>-0.45971000000000001</c:v>
                </c:pt>
                <c:pt idx="76">
                  <c:v>-0.43902000000000002</c:v>
                </c:pt>
                <c:pt idx="77">
                  <c:v>-0.43025999999999998</c:v>
                </c:pt>
                <c:pt idx="78">
                  <c:v>-0.42393999999999998</c:v>
                </c:pt>
                <c:pt idx="79">
                  <c:v>-0.40255999999999997</c:v>
                </c:pt>
                <c:pt idx="80">
                  <c:v>-0.36542999999999998</c:v>
                </c:pt>
                <c:pt idx="81">
                  <c:v>-0.30397000000000002</c:v>
                </c:pt>
                <c:pt idx="82">
                  <c:v>-0.25890999999999997</c:v>
                </c:pt>
                <c:pt idx="83">
                  <c:v>-0.23588999999999999</c:v>
                </c:pt>
                <c:pt idx="84">
                  <c:v>-0.24690999999999999</c:v>
                </c:pt>
                <c:pt idx="85">
                  <c:v>-0.25984000000000002</c:v>
                </c:pt>
                <c:pt idx="86">
                  <c:v>-0.26306000000000002</c:v>
                </c:pt>
                <c:pt idx="87">
                  <c:v>-0.27382000000000001</c:v>
                </c:pt>
                <c:pt idx="88">
                  <c:v>-0.29137999999999997</c:v>
                </c:pt>
                <c:pt idx="89">
                  <c:v>-0.30893999999999999</c:v>
                </c:pt>
                <c:pt idx="90">
                  <c:v>-0.33478000000000002</c:v>
                </c:pt>
                <c:pt idx="91">
                  <c:v>-0.36112</c:v>
                </c:pt>
                <c:pt idx="92">
                  <c:v>-0.36432999999999999</c:v>
                </c:pt>
                <c:pt idx="93">
                  <c:v>-0.35100999999999999</c:v>
                </c:pt>
                <c:pt idx="94">
                  <c:v>-0.32686999999999999</c:v>
                </c:pt>
                <c:pt idx="95">
                  <c:v>-0.29583999999999999</c:v>
                </c:pt>
                <c:pt idx="96">
                  <c:v>-0.27828000000000003</c:v>
                </c:pt>
                <c:pt idx="97">
                  <c:v>-0.26072000000000001</c:v>
                </c:pt>
                <c:pt idx="98">
                  <c:v>-0.24315999999999999</c:v>
                </c:pt>
                <c:pt idx="99">
                  <c:v>-0.23269000000000001</c:v>
                </c:pt>
                <c:pt idx="100">
                  <c:v>-0.21221000000000001</c:v>
                </c:pt>
                <c:pt idx="101">
                  <c:v>-0.17205999999999999</c:v>
                </c:pt>
                <c:pt idx="102">
                  <c:v>-0.12609999999999999</c:v>
                </c:pt>
                <c:pt idx="103">
                  <c:v>-9.9436999999999998E-2</c:v>
                </c:pt>
                <c:pt idx="104">
                  <c:v>-0.10205</c:v>
                </c:pt>
                <c:pt idx="105">
                  <c:v>-0.12839</c:v>
                </c:pt>
                <c:pt idx="106">
                  <c:v>-0.16313</c:v>
                </c:pt>
                <c:pt idx="107">
                  <c:v>-0.18393000000000001</c:v>
                </c:pt>
                <c:pt idx="108">
                  <c:v>-0.16600000000000001</c:v>
                </c:pt>
                <c:pt idx="109">
                  <c:v>-0.12620999999999999</c:v>
                </c:pt>
                <c:pt idx="110">
                  <c:v>-8.9157E-2</c:v>
                </c:pt>
                <c:pt idx="111">
                  <c:v>-6.9361999999999993E-2</c:v>
                </c:pt>
                <c:pt idx="112">
                  <c:v>-7.1235999999999994E-2</c:v>
                </c:pt>
                <c:pt idx="113">
                  <c:v>-8.8796E-2</c:v>
                </c:pt>
                <c:pt idx="114">
                  <c:v>-0.10636</c:v>
                </c:pt>
                <c:pt idx="115">
                  <c:v>-0.12392</c:v>
                </c:pt>
                <c:pt idx="116">
                  <c:v>-0.13549</c:v>
                </c:pt>
                <c:pt idx="117">
                  <c:v>-0.13954</c:v>
                </c:pt>
                <c:pt idx="118">
                  <c:v>-0.13255</c:v>
                </c:pt>
                <c:pt idx="119">
                  <c:v>-0.11949</c:v>
                </c:pt>
                <c:pt idx="120">
                  <c:v>-0.11949</c:v>
                </c:pt>
                <c:pt idx="121">
                  <c:v>-0.11949</c:v>
                </c:pt>
                <c:pt idx="122">
                  <c:v>-0.11949</c:v>
                </c:pt>
                <c:pt idx="123">
                  <c:v>-0.11219</c:v>
                </c:pt>
                <c:pt idx="124">
                  <c:v>-9.1312000000000004E-2</c:v>
                </c:pt>
                <c:pt idx="125">
                  <c:v>-6.4972000000000002E-2</c:v>
                </c:pt>
                <c:pt idx="126">
                  <c:v>-3.5070999999999998E-2</c:v>
                </c:pt>
                <c:pt idx="127">
                  <c:v>-4.581E-3</c:v>
                </c:pt>
                <c:pt idx="128">
                  <c:v>1.4050999999999999E-2</c:v>
                </c:pt>
                <c:pt idx="129">
                  <c:v>4.0391000000000003E-2</c:v>
                </c:pt>
                <c:pt idx="130">
                  <c:v>7.5338000000000002E-2</c:v>
                </c:pt>
                <c:pt idx="131">
                  <c:v>9.5736000000000002E-2</c:v>
                </c:pt>
                <c:pt idx="132">
                  <c:v>0.10718</c:v>
                </c:pt>
                <c:pt idx="133">
                  <c:v>0.11108999999999999</c:v>
                </c:pt>
                <c:pt idx="134">
                  <c:v>0.10383000000000001</c:v>
                </c:pt>
                <c:pt idx="135">
                  <c:v>9.3421000000000004E-2</c:v>
                </c:pt>
                <c:pt idx="136">
                  <c:v>0.1022</c:v>
                </c:pt>
                <c:pt idx="137">
                  <c:v>0.11098</c:v>
                </c:pt>
                <c:pt idx="138">
                  <c:v>0.11976000000000001</c:v>
                </c:pt>
                <c:pt idx="139">
                  <c:v>0.1434</c:v>
                </c:pt>
                <c:pt idx="140">
                  <c:v>0.15737000000000001</c:v>
                </c:pt>
                <c:pt idx="141">
                  <c:v>0.17108999999999999</c:v>
                </c:pt>
                <c:pt idx="142">
                  <c:v>0.19603999999999999</c:v>
                </c:pt>
                <c:pt idx="143">
                  <c:v>0.21890999999999999</c:v>
                </c:pt>
                <c:pt idx="144">
                  <c:v>0.21134</c:v>
                </c:pt>
                <c:pt idx="145">
                  <c:v>0.21134</c:v>
                </c:pt>
                <c:pt idx="146">
                  <c:v>0.22008</c:v>
                </c:pt>
                <c:pt idx="147">
                  <c:v>0.22136</c:v>
                </c:pt>
                <c:pt idx="148">
                  <c:v>0.19636000000000001</c:v>
                </c:pt>
                <c:pt idx="149">
                  <c:v>0.17626</c:v>
                </c:pt>
                <c:pt idx="150">
                  <c:v>0.18251999999999999</c:v>
                </c:pt>
                <c:pt idx="151">
                  <c:v>0.21138000000000001</c:v>
                </c:pt>
                <c:pt idx="152">
                  <c:v>0.24268000000000001</c:v>
                </c:pt>
                <c:pt idx="153">
                  <c:v>0.25144</c:v>
                </c:pt>
                <c:pt idx="154">
                  <c:v>0.25144</c:v>
                </c:pt>
                <c:pt idx="155">
                  <c:v>0.26656000000000002</c:v>
                </c:pt>
                <c:pt idx="156">
                  <c:v>0.29043999999999998</c:v>
                </c:pt>
                <c:pt idx="157">
                  <c:v>0.31170999999999999</c:v>
                </c:pt>
                <c:pt idx="158">
                  <c:v>0.32544000000000001</c:v>
                </c:pt>
                <c:pt idx="159">
                  <c:v>0.32906000000000002</c:v>
                </c:pt>
                <c:pt idx="160">
                  <c:v>0.32027</c:v>
                </c:pt>
                <c:pt idx="161">
                  <c:v>0.31140000000000001</c:v>
                </c:pt>
                <c:pt idx="162">
                  <c:v>0.29383999999999999</c:v>
                </c:pt>
                <c:pt idx="163">
                  <c:v>0.29154000000000002</c:v>
                </c:pt>
                <c:pt idx="164">
                  <c:v>0.31707999999999997</c:v>
                </c:pt>
                <c:pt idx="165">
                  <c:v>0.33678000000000002</c:v>
                </c:pt>
                <c:pt idx="166">
                  <c:v>0.34944999999999998</c:v>
                </c:pt>
                <c:pt idx="167">
                  <c:v>0.36701</c:v>
                </c:pt>
                <c:pt idx="168">
                  <c:v>0.38597999999999999</c:v>
                </c:pt>
                <c:pt idx="169">
                  <c:v>0.41264000000000001</c:v>
                </c:pt>
                <c:pt idx="170">
                  <c:v>0.45654</c:v>
                </c:pt>
                <c:pt idx="171">
                  <c:v>0.47736000000000001</c:v>
                </c:pt>
                <c:pt idx="172">
                  <c:v>0.49492000000000003</c:v>
                </c:pt>
                <c:pt idx="173">
                  <c:v>0.52288999999999997</c:v>
                </c:pt>
                <c:pt idx="174">
                  <c:v>0.55405000000000004</c:v>
                </c:pt>
                <c:pt idx="175">
                  <c:v>0.57223999999999997</c:v>
                </c:pt>
                <c:pt idx="176">
                  <c:v>0.57518000000000002</c:v>
                </c:pt>
                <c:pt idx="177">
                  <c:v>0.59274000000000004</c:v>
                </c:pt>
                <c:pt idx="178">
                  <c:v>0.61029999999999995</c:v>
                </c:pt>
                <c:pt idx="179">
                  <c:v>0.61234</c:v>
                </c:pt>
                <c:pt idx="180">
                  <c:v>0.58626999999999996</c:v>
                </c:pt>
                <c:pt idx="181">
                  <c:v>0.55113999999999996</c:v>
                </c:pt>
                <c:pt idx="182">
                  <c:v>0.53617000000000004</c:v>
                </c:pt>
                <c:pt idx="183">
                  <c:v>0.54215999999999998</c:v>
                </c:pt>
                <c:pt idx="184">
                  <c:v>0.54215999999999998</c:v>
                </c:pt>
                <c:pt idx="185">
                  <c:v>0.54510999999999998</c:v>
                </c:pt>
                <c:pt idx="186">
                  <c:v>0.63290999999999997</c:v>
                </c:pt>
                <c:pt idx="187">
                  <c:v>0.68938999999999995</c:v>
                </c:pt>
                <c:pt idx="188">
                  <c:v>0.70914999999999995</c:v>
                </c:pt>
                <c:pt idx="189">
                  <c:v>0.71258999999999995</c:v>
                </c:pt>
                <c:pt idx="190">
                  <c:v>0.71667999999999998</c:v>
                </c:pt>
                <c:pt idx="191">
                  <c:v>0.73687000000000002</c:v>
                </c:pt>
                <c:pt idx="192">
                  <c:v>0.77915999999999996</c:v>
                </c:pt>
                <c:pt idx="193">
                  <c:v>0.81464999999999999</c:v>
                </c:pt>
                <c:pt idx="194">
                  <c:v>0.85855000000000004</c:v>
                </c:pt>
                <c:pt idx="195">
                  <c:v>0.85507</c:v>
                </c:pt>
                <c:pt idx="196">
                  <c:v>0.84628999999999999</c:v>
                </c:pt>
                <c:pt idx="197">
                  <c:v>0.84831999999999996</c:v>
                </c:pt>
                <c:pt idx="198">
                  <c:v>0.85294000000000003</c:v>
                </c:pt>
                <c:pt idx="199">
                  <c:v>0.86460999999999999</c:v>
                </c:pt>
                <c:pt idx="200">
                  <c:v>0.89973000000000003</c:v>
                </c:pt>
                <c:pt idx="201">
                  <c:v>0.93528</c:v>
                </c:pt>
                <c:pt idx="202">
                  <c:v>0.97918000000000005</c:v>
                </c:pt>
                <c:pt idx="203">
                  <c:v>1.0150999999999999</c:v>
                </c:pt>
                <c:pt idx="204">
                  <c:v>1.0435000000000001</c:v>
                </c:pt>
                <c:pt idx="205">
                  <c:v>1.0644</c:v>
                </c:pt>
                <c:pt idx="206">
                  <c:v>1.0777000000000001</c:v>
                </c:pt>
                <c:pt idx="207">
                  <c:v>1.0865</c:v>
                </c:pt>
                <c:pt idx="208">
                  <c:v>1.0901000000000001</c:v>
                </c:pt>
                <c:pt idx="209">
                  <c:v>1.075</c:v>
                </c:pt>
                <c:pt idx="210">
                  <c:v>1.1012999999999999</c:v>
                </c:pt>
                <c:pt idx="211">
                  <c:v>1.1195999999999999</c:v>
                </c:pt>
                <c:pt idx="212">
                  <c:v>1.1439999999999999</c:v>
                </c:pt>
                <c:pt idx="213">
                  <c:v>1.1648000000000001</c:v>
                </c:pt>
                <c:pt idx="214">
                  <c:v>1.1779999999999999</c:v>
                </c:pt>
                <c:pt idx="215">
                  <c:v>1.1777</c:v>
                </c:pt>
                <c:pt idx="216">
                  <c:v>1.1529</c:v>
                </c:pt>
                <c:pt idx="217">
                  <c:v>1.1035999999999999</c:v>
                </c:pt>
                <c:pt idx="218">
                  <c:v>1.1035999999999999</c:v>
                </c:pt>
                <c:pt idx="219">
                  <c:v>1.1359999999999999</c:v>
                </c:pt>
                <c:pt idx="220">
                  <c:v>1.1711</c:v>
                </c:pt>
                <c:pt idx="221">
                  <c:v>1.2005999999999999</c:v>
                </c:pt>
                <c:pt idx="222">
                  <c:v>1.2269000000000001</c:v>
                </c:pt>
                <c:pt idx="223">
                  <c:v>1.2470000000000001</c:v>
                </c:pt>
                <c:pt idx="224">
                  <c:v>1.2539</c:v>
                </c:pt>
                <c:pt idx="225">
                  <c:v>1.2565</c:v>
                </c:pt>
                <c:pt idx="226">
                  <c:v>1.2916000000000001</c:v>
                </c:pt>
                <c:pt idx="227">
                  <c:v>1.343</c:v>
                </c:pt>
                <c:pt idx="228">
                  <c:v>1.3749</c:v>
                </c:pt>
                <c:pt idx="229">
                  <c:v>1.3786</c:v>
                </c:pt>
                <c:pt idx="230">
                  <c:v>1.3653999999999999</c:v>
                </c:pt>
                <c:pt idx="231">
                  <c:v>1.3573999999999999</c:v>
                </c:pt>
                <c:pt idx="232">
                  <c:v>1.37</c:v>
                </c:pt>
                <c:pt idx="233">
                  <c:v>1.3985000000000001</c:v>
                </c:pt>
                <c:pt idx="234">
                  <c:v>1.4511000000000001</c:v>
                </c:pt>
                <c:pt idx="235">
                  <c:v>1.4874000000000001</c:v>
                </c:pt>
                <c:pt idx="236">
                  <c:v>1.5015000000000001</c:v>
                </c:pt>
                <c:pt idx="237">
                  <c:v>1.5045999999999999</c:v>
                </c:pt>
                <c:pt idx="238">
                  <c:v>1.5001</c:v>
                </c:pt>
                <c:pt idx="239">
                  <c:v>1.5043</c:v>
                </c:pt>
                <c:pt idx="240">
                  <c:v>1.5306</c:v>
                </c:pt>
                <c:pt idx="241">
                  <c:v>1.5585</c:v>
                </c:pt>
                <c:pt idx="242">
                  <c:v>1.6024</c:v>
                </c:pt>
                <c:pt idx="243">
                  <c:v>1.6296999999999999</c:v>
                </c:pt>
                <c:pt idx="244">
                  <c:v>1.6418999999999999</c:v>
                </c:pt>
                <c:pt idx="245">
                  <c:v>1.6623000000000001</c:v>
                </c:pt>
                <c:pt idx="246">
                  <c:v>1.6932</c:v>
                </c:pt>
                <c:pt idx="247">
                  <c:v>1.7283999999999999</c:v>
                </c:pt>
                <c:pt idx="248">
                  <c:v>1.7614000000000001</c:v>
                </c:pt>
                <c:pt idx="249">
                  <c:v>1.7861</c:v>
                </c:pt>
                <c:pt idx="250">
                  <c:v>1.7948999999999999</c:v>
                </c:pt>
                <c:pt idx="251">
                  <c:v>1.8204</c:v>
                </c:pt>
                <c:pt idx="252">
                  <c:v>1.8253999999999999</c:v>
                </c:pt>
                <c:pt idx="253">
                  <c:v>1.7842</c:v>
                </c:pt>
                <c:pt idx="254">
                  <c:v>1.732</c:v>
                </c:pt>
                <c:pt idx="255">
                  <c:v>1.6949000000000001</c:v>
                </c:pt>
                <c:pt idx="256">
                  <c:v>1.675</c:v>
                </c:pt>
                <c:pt idx="257">
                  <c:v>1.6795</c:v>
                </c:pt>
                <c:pt idx="258">
                  <c:v>1.7234</c:v>
                </c:pt>
                <c:pt idx="259">
                  <c:v>1.8009999999999999</c:v>
                </c:pt>
                <c:pt idx="260">
                  <c:v>1.8656999999999999</c:v>
                </c:pt>
                <c:pt idx="261">
                  <c:v>1.8915</c:v>
                </c:pt>
                <c:pt idx="262">
                  <c:v>1.8767</c:v>
                </c:pt>
                <c:pt idx="263">
                  <c:v>1.8451</c:v>
                </c:pt>
                <c:pt idx="264">
                  <c:v>1.8187</c:v>
                </c:pt>
                <c:pt idx="265">
                  <c:v>1.7914000000000001</c:v>
                </c:pt>
                <c:pt idx="266">
                  <c:v>1.7563</c:v>
                </c:pt>
                <c:pt idx="267">
                  <c:v>1.7126999999999999</c:v>
                </c:pt>
                <c:pt idx="268">
                  <c:v>1.7122999999999999</c:v>
                </c:pt>
                <c:pt idx="269">
                  <c:v>1.7451000000000001</c:v>
                </c:pt>
                <c:pt idx="270">
                  <c:v>1.7795000000000001</c:v>
                </c:pt>
                <c:pt idx="271">
                  <c:v>1.8023</c:v>
                </c:pt>
                <c:pt idx="272">
                  <c:v>1.8152999999999999</c:v>
                </c:pt>
                <c:pt idx="273">
                  <c:v>1.8164</c:v>
                </c:pt>
                <c:pt idx="274">
                  <c:v>1.8250999999999999</c:v>
                </c:pt>
                <c:pt idx="275">
                  <c:v>1.8253999999999999</c:v>
                </c:pt>
                <c:pt idx="276">
                  <c:v>1.8180000000000001</c:v>
                </c:pt>
                <c:pt idx="277">
                  <c:v>1.8152999999999999</c:v>
                </c:pt>
                <c:pt idx="278">
                  <c:v>1.825</c:v>
                </c:pt>
                <c:pt idx="279">
                  <c:v>1.8318000000000001</c:v>
                </c:pt>
                <c:pt idx="280">
                  <c:v>1.8207</c:v>
                </c:pt>
                <c:pt idx="281">
                  <c:v>1.8030999999999999</c:v>
                </c:pt>
                <c:pt idx="282">
                  <c:v>1.7856000000000001</c:v>
                </c:pt>
                <c:pt idx="283">
                  <c:v>1.7766</c:v>
                </c:pt>
                <c:pt idx="284">
                  <c:v>1.7605</c:v>
                </c:pt>
                <c:pt idx="285">
                  <c:v>1.7367999999999999</c:v>
                </c:pt>
                <c:pt idx="286">
                  <c:v>1.7251000000000001</c:v>
                </c:pt>
                <c:pt idx="287">
                  <c:v>1.7251000000000001</c:v>
                </c:pt>
                <c:pt idx="288">
                  <c:v>1.7226999999999999</c:v>
                </c:pt>
                <c:pt idx="289">
                  <c:v>1.7103999999999999</c:v>
                </c:pt>
                <c:pt idx="290">
                  <c:v>1.6753</c:v>
                </c:pt>
                <c:pt idx="291">
                  <c:v>1.6315</c:v>
                </c:pt>
                <c:pt idx="292">
                  <c:v>1.5801000000000001</c:v>
                </c:pt>
                <c:pt idx="293">
                  <c:v>1.5275000000000001</c:v>
                </c:pt>
                <c:pt idx="294">
                  <c:v>1.4945999999999999</c:v>
                </c:pt>
                <c:pt idx="295">
                  <c:v>1.4659</c:v>
                </c:pt>
                <c:pt idx="296">
                  <c:v>1.4245000000000001</c:v>
                </c:pt>
                <c:pt idx="297">
                  <c:v>1.3894</c:v>
                </c:pt>
                <c:pt idx="298">
                  <c:v>1.3542000000000001</c:v>
                </c:pt>
                <c:pt idx="299">
                  <c:v>1.3190999999999999</c:v>
                </c:pt>
                <c:pt idx="300">
                  <c:v>1.3141</c:v>
                </c:pt>
                <c:pt idx="301">
                  <c:v>1.3141</c:v>
                </c:pt>
                <c:pt idx="302">
                  <c:v>1.2788999999999999</c:v>
                </c:pt>
                <c:pt idx="303">
                  <c:v>1.206</c:v>
                </c:pt>
                <c:pt idx="304">
                  <c:v>1.1131</c:v>
                </c:pt>
                <c:pt idx="305">
                  <c:v>1.0195000000000001</c:v>
                </c:pt>
                <c:pt idx="306">
                  <c:v>0.99329000000000001</c:v>
                </c:pt>
                <c:pt idx="307">
                  <c:v>0.99329000000000001</c:v>
                </c:pt>
                <c:pt idx="308">
                  <c:v>0.97811000000000003</c:v>
                </c:pt>
                <c:pt idx="309">
                  <c:v>0.94152000000000002</c:v>
                </c:pt>
                <c:pt idx="310">
                  <c:v>0.88741999999999999</c:v>
                </c:pt>
                <c:pt idx="311">
                  <c:v>0.81825000000000003</c:v>
                </c:pt>
                <c:pt idx="312">
                  <c:v>0.74182999999999999</c:v>
                </c:pt>
                <c:pt idx="313">
                  <c:v>0.67432000000000003</c:v>
                </c:pt>
                <c:pt idx="314">
                  <c:v>0.622</c:v>
                </c:pt>
                <c:pt idx="315">
                  <c:v>0.59565999999999997</c:v>
                </c:pt>
                <c:pt idx="316">
                  <c:v>0.55401</c:v>
                </c:pt>
                <c:pt idx="317">
                  <c:v>0.49086999999999997</c:v>
                </c:pt>
                <c:pt idx="318">
                  <c:v>0.40512999999999999</c:v>
                </c:pt>
                <c:pt idx="319">
                  <c:v>0.30854999999999999</c:v>
                </c:pt>
                <c:pt idx="320">
                  <c:v>0.23071</c:v>
                </c:pt>
                <c:pt idx="321">
                  <c:v>0.19988</c:v>
                </c:pt>
                <c:pt idx="322">
                  <c:v>0.19128999999999999</c:v>
                </c:pt>
                <c:pt idx="323">
                  <c:v>0.19128999999999999</c:v>
                </c:pt>
                <c:pt idx="324">
                  <c:v>0.19900999999999999</c:v>
                </c:pt>
                <c:pt idx="325">
                  <c:v>0.18836</c:v>
                </c:pt>
                <c:pt idx="326">
                  <c:v>0.14463000000000001</c:v>
                </c:pt>
                <c:pt idx="327">
                  <c:v>7.5190999999999994E-2</c:v>
                </c:pt>
                <c:pt idx="328">
                  <c:v>-3.8310000000000002E-3</c:v>
                </c:pt>
                <c:pt idx="329">
                  <c:v>-7.9854999999999995E-2</c:v>
                </c:pt>
                <c:pt idx="330">
                  <c:v>-0.14080999999999999</c:v>
                </c:pt>
                <c:pt idx="331">
                  <c:v>-0.18471000000000001</c:v>
                </c:pt>
                <c:pt idx="332">
                  <c:v>-0.2364</c:v>
                </c:pt>
                <c:pt idx="333">
                  <c:v>-0.28254000000000001</c:v>
                </c:pt>
                <c:pt idx="334">
                  <c:v>-0.33173999999999998</c:v>
                </c:pt>
                <c:pt idx="335">
                  <c:v>-0.37630999999999998</c:v>
                </c:pt>
                <c:pt idx="336">
                  <c:v>-0.40300000000000002</c:v>
                </c:pt>
                <c:pt idx="337">
                  <c:v>-0.41177999999999998</c:v>
                </c:pt>
                <c:pt idx="338">
                  <c:v>-0.42055999999999999</c:v>
                </c:pt>
                <c:pt idx="339">
                  <c:v>-0.42934</c:v>
                </c:pt>
                <c:pt idx="340">
                  <c:v>-0.44597999999999999</c:v>
                </c:pt>
                <c:pt idx="341">
                  <c:v>-0.49659999999999999</c:v>
                </c:pt>
                <c:pt idx="342">
                  <c:v>-0.55806</c:v>
                </c:pt>
                <c:pt idx="343">
                  <c:v>-0.61951999999999996</c:v>
                </c:pt>
                <c:pt idx="344">
                  <c:v>-0.67523</c:v>
                </c:pt>
                <c:pt idx="345">
                  <c:v>-0.71423000000000003</c:v>
                </c:pt>
                <c:pt idx="346">
                  <c:v>-0.73062000000000005</c:v>
                </c:pt>
                <c:pt idx="347">
                  <c:v>-0.72184000000000004</c:v>
                </c:pt>
                <c:pt idx="348">
                  <c:v>-0.73682999999999998</c:v>
                </c:pt>
                <c:pt idx="349">
                  <c:v>-0.77442999999999995</c:v>
                </c:pt>
                <c:pt idx="350">
                  <c:v>-0.80745999999999996</c:v>
                </c:pt>
                <c:pt idx="351">
                  <c:v>-0.82962000000000002</c:v>
                </c:pt>
                <c:pt idx="352">
                  <c:v>-0.85011999999999999</c:v>
                </c:pt>
                <c:pt idx="353">
                  <c:v>-0.87305999999999995</c:v>
                </c:pt>
                <c:pt idx="354">
                  <c:v>-0.87866</c:v>
                </c:pt>
                <c:pt idx="355">
                  <c:v>-0.82596999999999998</c:v>
                </c:pt>
                <c:pt idx="356">
                  <c:v>-0.78127999999999997</c:v>
                </c:pt>
                <c:pt idx="357">
                  <c:v>-0.78459999999999996</c:v>
                </c:pt>
                <c:pt idx="358">
                  <c:v>-0.80766000000000004</c:v>
                </c:pt>
                <c:pt idx="359">
                  <c:v>-0.81272</c:v>
                </c:pt>
                <c:pt idx="360">
                  <c:v>-0.79515999999999998</c:v>
                </c:pt>
                <c:pt idx="361">
                  <c:v>-0.78820000000000001</c:v>
                </c:pt>
                <c:pt idx="362">
                  <c:v>-0.82332000000000005</c:v>
                </c:pt>
                <c:pt idx="363">
                  <c:v>-0.85845000000000005</c:v>
                </c:pt>
                <c:pt idx="364">
                  <c:v>-0.88551000000000002</c:v>
                </c:pt>
                <c:pt idx="365">
                  <c:v>-0.90503999999999996</c:v>
                </c:pt>
                <c:pt idx="366">
                  <c:v>-0.91703000000000001</c:v>
                </c:pt>
                <c:pt idx="367">
                  <c:v>-0.92149000000000003</c:v>
                </c:pt>
                <c:pt idx="368">
                  <c:v>-0.91840999999999995</c:v>
                </c:pt>
                <c:pt idx="369">
                  <c:v>-0.91146000000000005</c:v>
                </c:pt>
                <c:pt idx="370">
                  <c:v>-0.91086999999999996</c:v>
                </c:pt>
                <c:pt idx="371">
                  <c:v>-0.90208999999999995</c:v>
                </c:pt>
                <c:pt idx="372">
                  <c:v>-0.89331000000000005</c:v>
                </c:pt>
                <c:pt idx="373">
                  <c:v>-0.89141000000000004</c:v>
                </c:pt>
                <c:pt idx="374">
                  <c:v>-0.90268000000000004</c:v>
                </c:pt>
                <c:pt idx="375">
                  <c:v>-0.91585000000000005</c:v>
                </c:pt>
                <c:pt idx="376">
                  <c:v>-0.92149000000000003</c:v>
                </c:pt>
                <c:pt idx="377">
                  <c:v>-0.92339000000000004</c:v>
                </c:pt>
                <c:pt idx="378">
                  <c:v>-0.93086000000000002</c:v>
                </c:pt>
                <c:pt idx="379">
                  <c:v>-0.92208000000000001</c:v>
                </c:pt>
                <c:pt idx="380">
                  <c:v>-0.9133</c:v>
                </c:pt>
                <c:pt idx="381">
                  <c:v>-0.94618999999999998</c:v>
                </c:pt>
                <c:pt idx="382">
                  <c:v>-0.97868999999999995</c:v>
                </c:pt>
                <c:pt idx="383">
                  <c:v>-1.0005999999999999</c:v>
                </c:pt>
                <c:pt idx="384">
                  <c:v>-1.0117</c:v>
                </c:pt>
                <c:pt idx="385">
                  <c:v>-1.0137</c:v>
                </c:pt>
                <c:pt idx="386">
                  <c:v>-1.0203</c:v>
                </c:pt>
                <c:pt idx="387">
                  <c:v>-1.0026999999999999</c:v>
                </c:pt>
                <c:pt idx="388">
                  <c:v>-0.96865000000000001</c:v>
                </c:pt>
                <c:pt idx="389">
                  <c:v>-0.92652000000000001</c:v>
                </c:pt>
                <c:pt idx="390">
                  <c:v>-0.89415999999999995</c:v>
                </c:pt>
                <c:pt idx="391">
                  <c:v>-0.89043000000000005</c:v>
                </c:pt>
                <c:pt idx="392">
                  <c:v>-0.90471999999999997</c:v>
                </c:pt>
                <c:pt idx="393">
                  <c:v>-0.91757</c:v>
                </c:pt>
                <c:pt idx="394">
                  <c:v>-0.94311999999999996</c:v>
                </c:pt>
                <c:pt idx="395">
                  <c:v>-0.96067999999999998</c:v>
                </c:pt>
                <c:pt idx="396">
                  <c:v>-0.96158999999999994</c:v>
                </c:pt>
                <c:pt idx="397">
                  <c:v>-0.94742999999999999</c:v>
                </c:pt>
                <c:pt idx="398">
                  <c:v>-0.91818999999999995</c:v>
                </c:pt>
                <c:pt idx="399">
                  <c:v>-0.90603</c:v>
                </c:pt>
                <c:pt idx="400">
                  <c:v>-0.92149999999999999</c:v>
                </c:pt>
                <c:pt idx="401">
                  <c:v>-0.94364000000000003</c:v>
                </c:pt>
                <c:pt idx="402">
                  <c:v>-0.95071000000000006</c:v>
                </c:pt>
                <c:pt idx="403">
                  <c:v>-0.94193000000000005</c:v>
                </c:pt>
                <c:pt idx="404">
                  <c:v>-0.95831999999999995</c:v>
                </c:pt>
                <c:pt idx="405">
                  <c:v>-0.96872999999999998</c:v>
                </c:pt>
                <c:pt idx="406">
                  <c:v>-0.97750999999999999</c:v>
                </c:pt>
                <c:pt idx="407">
                  <c:v>-0.97231999999999996</c:v>
                </c:pt>
                <c:pt idx="408">
                  <c:v>-0.95476000000000005</c:v>
                </c:pt>
                <c:pt idx="409">
                  <c:v>-0.93720000000000003</c:v>
                </c:pt>
                <c:pt idx="410">
                  <c:v>-0.91964000000000001</c:v>
                </c:pt>
                <c:pt idx="411">
                  <c:v>-0.90207999999999999</c:v>
                </c:pt>
                <c:pt idx="412">
                  <c:v>-0.91835</c:v>
                </c:pt>
                <c:pt idx="413">
                  <c:v>-0.91427000000000003</c:v>
                </c:pt>
                <c:pt idx="414">
                  <c:v>-0.89951999999999999</c:v>
                </c:pt>
                <c:pt idx="415">
                  <c:v>-0.87724000000000002</c:v>
                </c:pt>
                <c:pt idx="416">
                  <c:v>-0.84394000000000002</c:v>
                </c:pt>
                <c:pt idx="417">
                  <c:v>-0.80674000000000001</c:v>
                </c:pt>
                <c:pt idx="418">
                  <c:v>-0.79413</c:v>
                </c:pt>
                <c:pt idx="419">
                  <c:v>-0.82047000000000003</c:v>
                </c:pt>
                <c:pt idx="420">
                  <c:v>-0.88944000000000001</c:v>
                </c:pt>
                <c:pt idx="421">
                  <c:v>-0.93784000000000001</c:v>
                </c:pt>
                <c:pt idx="422">
                  <c:v>-0.96362999999999999</c:v>
                </c:pt>
                <c:pt idx="423">
                  <c:v>-0.95245000000000002</c:v>
                </c:pt>
                <c:pt idx="424">
                  <c:v>-0.92086999999999997</c:v>
                </c:pt>
                <c:pt idx="425">
                  <c:v>-0.89453000000000005</c:v>
                </c:pt>
                <c:pt idx="426">
                  <c:v>-0.87241999999999997</c:v>
                </c:pt>
                <c:pt idx="427">
                  <c:v>-0.88119999999999998</c:v>
                </c:pt>
                <c:pt idx="428">
                  <c:v>-0.88139000000000001</c:v>
                </c:pt>
                <c:pt idx="429">
                  <c:v>-0.89607999999999999</c:v>
                </c:pt>
                <c:pt idx="430">
                  <c:v>-0.88922999999999996</c:v>
                </c:pt>
                <c:pt idx="431">
                  <c:v>-0.87166999999999994</c:v>
                </c:pt>
                <c:pt idx="432">
                  <c:v>-0.86133999999999999</c:v>
                </c:pt>
                <c:pt idx="433">
                  <c:v>-0.86843999999999999</c:v>
                </c:pt>
                <c:pt idx="434">
                  <c:v>-0.89478000000000002</c:v>
                </c:pt>
                <c:pt idx="435">
                  <c:v>-0.92113</c:v>
                </c:pt>
                <c:pt idx="436">
                  <c:v>-0.94747000000000003</c:v>
                </c:pt>
                <c:pt idx="437">
                  <c:v>-0.95898000000000005</c:v>
                </c:pt>
                <c:pt idx="438">
                  <c:v>-0.95542000000000005</c:v>
                </c:pt>
                <c:pt idx="439">
                  <c:v>-0.94171000000000005</c:v>
                </c:pt>
                <c:pt idx="440">
                  <c:v>-0.93150999999999995</c:v>
                </c:pt>
                <c:pt idx="441">
                  <c:v>-0.93394999999999995</c:v>
                </c:pt>
                <c:pt idx="442">
                  <c:v>-0.94511000000000001</c:v>
                </c:pt>
                <c:pt idx="443">
                  <c:v>-0.97145000000000004</c:v>
                </c:pt>
                <c:pt idx="444">
                  <c:v>-1.024</c:v>
                </c:pt>
                <c:pt idx="445">
                  <c:v>-1.0542</c:v>
                </c:pt>
                <c:pt idx="446">
                  <c:v>-1.0368999999999999</c:v>
                </c:pt>
                <c:pt idx="447">
                  <c:v>-0.94684999999999997</c:v>
                </c:pt>
                <c:pt idx="448">
                  <c:v>-0.81889000000000001</c:v>
                </c:pt>
                <c:pt idx="449">
                  <c:v>-0.73351</c:v>
                </c:pt>
                <c:pt idx="450">
                  <c:v>-0.74355000000000004</c:v>
                </c:pt>
                <c:pt idx="451">
                  <c:v>-0.76110999999999995</c:v>
                </c:pt>
                <c:pt idx="452">
                  <c:v>-0.77866999999999997</c:v>
                </c:pt>
                <c:pt idx="453">
                  <c:v>-0.77359</c:v>
                </c:pt>
                <c:pt idx="454">
                  <c:v>-0.76480999999999999</c:v>
                </c:pt>
                <c:pt idx="455">
                  <c:v>-0.76109000000000004</c:v>
                </c:pt>
                <c:pt idx="456">
                  <c:v>-0.75727</c:v>
                </c:pt>
                <c:pt idx="457">
                  <c:v>-0.74848999999999999</c:v>
                </c:pt>
                <c:pt idx="458">
                  <c:v>-0.74104000000000003</c:v>
                </c:pt>
                <c:pt idx="459">
                  <c:v>-0.74104000000000003</c:v>
                </c:pt>
                <c:pt idx="460">
                  <c:v>-0.74104000000000003</c:v>
                </c:pt>
                <c:pt idx="461">
                  <c:v>-0.72580999999999996</c:v>
                </c:pt>
                <c:pt idx="462">
                  <c:v>-0.71462000000000003</c:v>
                </c:pt>
                <c:pt idx="463">
                  <c:v>-0.70071000000000006</c:v>
                </c:pt>
                <c:pt idx="464">
                  <c:v>-0.68315000000000003</c:v>
                </c:pt>
                <c:pt idx="465">
                  <c:v>-0.66559000000000001</c:v>
                </c:pt>
                <c:pt idx="466">
                  <c:v>-0.65081</c:v>
                </c:pt>
                <c:pt idx="467">
                  <c:v>-0.65095999999999998</c:v>
                </c:pt>
                <c:pt idx="468">
                  <c:v>-0.65973999999999999</c:v>
                </c:pt>
                <c:pt idx="469">
                  <c:v>-0.66083999999999998</c:v>
                </c:pt>
                <c:pt idx="470">
                  <c:v>-0.66727000000000003</c:v>
                </c:pt>
                <c:pt idx="471">
                  <c:v>-0.68125000000000002</c:v>
                </c:pt>
                <c:pt idx="472">
                  <c:v>-0.69881000000000004</c:v>
                </c:pt>
                <c:pt idx="473">
                  <c:v>-0.71636999999999995</c:v>
                </c:pt>
                <c:pt idx="474">
                  <c:v>-0.73101000000000005</c:v>
                </c:pt>
                <c:pt idx="475">
                  <c:v>-0.73101000000000005</c:v>
                </c:pt>
                <c:pt idx="476">
                  <c:v>-0.73101000000000005</c:v>
                </c:pt>
                <c:pt idx="477">
                  <c:v>-0.71550999999999998</c:v>
                </c:pt>
                <c:pt idx="478">
                  <c:v>-0.70445999999999998</c:v>
                </c:pt>
                <c:pt idx="479">
                  <c:v>-0.68515999999999999</c:v>
                </c:pt>
                <c:pt idx="480">
                  <c:v>-0.66685000000000005</c:v>
                </c:pt>
                <c:pt idx="481">
                  <c:v>-0.65529999999999999</c:v>
                </c:pt>
                <c:pt idx="482">
                  <c:v>-0.63926000000000005</c:v>
                </c:pt>
                <c:pt idx="483">
                  <c:v>-0.62963999999999998</c:v>
                </c:pt>
                <c:pt idx="484">
                  <c:v>-0.59452000000000005</c:v>
                </c:pt>
                <c:pt idx="485">
                  <c:v>-0.58284999999999998</c:v>
                </c:pt>
                <c:pt idx="486">
                  <c:v>-0.57406999999999997</c:v>
                </c:pt>
                <c:pt idx="487">
                  <c:v>-0.55996000000000001</c:v>
                </c:pt>
                <c:pt idx="488">
                  <c:v>-0.54239999999999999</c:v>
                </c:pt>
                <c:pt idx="489">
                  <c:v>-0.53619000000000006</c:v>
                </c:pt>
                <c:pt idx="490">
                  <c:v>-0.55852999999999997</c:v>
                </c:pt>
                <c:pt idx="491">
                  <c:v>-0.60277000000000003</c:v>
                </c:pt>
                <c:pt idx="492">
                  <c:v>-0.65546000000000004</c:v>
                </c:pt>
                <c:pt idx="493">
                  <c:v>-0.66871999999999998</c:v>
                </c:pt>
                <c:pt idx="494">
                  <c:v>-0.63102999999999998</c:v>
                </c:pt>
                <c:pt idx="495">
                  <c:v>-0.58374000000000004</c:v>
                </c:pt>
                <c:pt idx="496">
                  <c:v>-0.55228999999999995</c:v>
                </c:pt>
                <c:pt idx="497">
                  <c:v>-0.53763000000000005</c:v>
                </c:pt>
                <c:pt idx="498">
                  <c:v>-0.53051000000000004</c:v>
                </c:pt>
                <c:pt idx="499">
                  <c:v>-0.53051000000000004</c:v>
                </c:pt>
                <c:pt idx="500">
                  <c:v>-0.53051000000000004</c:v>
                </c:pt>
                <c:pt idx="501">
                  <c:v>-0.53051000000000004</c:v>
                </c:pt>
                <c:pt idx="502">
                  <c:v>-0.53722000000000003</c:v>
                </c:pt>
                <c:pt idx="503">
                  <c:v>-0.56237999999999999</c:v>
                </c:pt>
                <c:pt idx="504">
                  <c:v>-0.59328999999999998</c:v>
                </c:pt>
                <c:pt idx="505">
                  <c:v>-0.60477000000000003</c:v>
                </c:pt>
                <c:pt idx="506">
                  <c:v>-0.58030000000000004</c:v>
                </c:pt>
                <c:pt idx="507">
                  <c:v>-0.52907000000000004</c:v>
                </c:pt>
                <c:pt idx="508">
                  <c:v>-0.50273000000000001</c:v>
                </c:pt>
                <c:pt idx="509">
                  <c:v>-0.49242000000000002</c:v>
                </c:pt>
                <c:pt idx="510">
                  <c:v>-0.49041000000000001</c:v>
                </c:pt>
                <c:pt idx="511">
                  <c:v>-0.50146999999999997</c:v>
                </c:pt>
                <c:pt idx="512">
                  <c:v>-0.51902999999999999</c:v>
                </c:pt>
                <c:pt idx="513">
                  <c:v>-0.53354999999999997</c:v>
                </c:pt>
                <c:pt idx="514">
                  <c:v>-0.53515999999999997</c:v>
                </c:pt>
                <c:pt idx="515">
                  <c:v>-0.50990999999999997</c:v>
                </c:pt>
                <c:pt idx="516">
                  <c:v>-0.50112999999999996</c:v>
                </c:pt>
                <c:pt idx="517">
                  <c:v>-0.50044</c:v>
                </c:pt>
                <c:pt idx="518">
                  <c:v>-0.48676000000000003</c:v>
                </c:pt>
                <c:pt idx="519">
                  <c:v>-0.46360000000000001</c:v>
                </c:pt>
                <c:pt idx="520">
                  <c:v>-0.44596000000000002</c:v>
                </c:pt>
                <c:pt idx="521">
                  <c:v>-0.44339000000000001</c:v>
                </c:pt>
                <c:pt idx="522">
                  <c:v>-0.44845000000000002</c:v>
                </c:pt>
                <c:pt idx="523">
                  <c:v>-0.44090000000000001</c:v>
                </c:pt>
                <c:pt idx="524">
                  <c:v>-0.44968000000000002</c:v>
                </c:pt>
                <c:pt idx="525">
                  <c:v>-0.47477000000000003</c:v>
                </c:pt>
                <c:pt idx="526">
                  <c:v>-0.50800999999999996</c:v>
                </c:pt>
                <c:pt idx="527">
                  <c:v>-0.52615000000000001</c:v>
                </c:pt>
                <c:pt idx="528">
                  <c:v>-0.53493000000000002</c:v>
                </c:pt>
                <c:pt idx="529">
                  <c:v>-0.53102000000000005</c:v>
                </c:pt>
                <c:pt idx="530">
                  <c:v>-0.50275000000000003</c:v>
                </c:pt>
                <c:pt idx="531">
                  <c:v>-0.46762999999999999</c:v>
                </c:pt>
                <c:pt idx="532">
                  <c:v>-0.43251000000000001</c:v>
                </c:pt>
                <c:pt idx="533">
                  <c:v>-0.41382999999999998</c:v>
                </c:pt>
                <c:pt idx="534">
                  <c:v>-0.41021000000000002</c:v>
                </c:pt>
                <c:pt idx="535">
                  <c:v>-0.40448000000000001</c:v>
                </c:pt>
                <c:pt idx="536">
                  <c:v>-0.40018999999999999</c:v>
                </c:pt>
                <c:pt idx="537">
                  <c:v>-0.39695000000000003</c:v>
                </c:pt>
                <c:pt idx="538">
                  <c:v>-0.39216000000000001</c:v>
                </c:pt>
                <c:pt idx="539">
                  <c:v>-0.40244000000000002</c:v>
                </c:pt>
                <c:pt idx="540">
                  <c:v>-0.42877999999999999</c:v>
                </c:pt>
                <c:pt idx="541">
                  <c:v>-0.47169</c:v>
                </c:pt>
                <c:pt idx="542">
                  <c:v>-0.48038999999999998</c:v>
                </c:pt>
                <c:pt idx="543">
                  <c:v>-0.46300000000000002</c:v>
                </c:pt>
                <c:pt idx="544">
                  <c:v>-0.44120999999999999</c:v>
                </c:pt>
                <c:pt idx="545">
                  <c:v>-0.42365000000000003</c:v>
                </c:pt>
                <c:pt idx="546">
                  <c:v>-0.40815000000000001</c:v>
                </c:pt>
                <c:pt idx="547">
                  <c:v>-0.39692</c:v>
                </c:pt>
                <c:pt idx="548">
                  <c:v>-0.36180000000000001</c:v>
                </c:pt>
                <c:pt idx="549">
                  <c:v>-0.32668000000000003</c:v>
                </c:pt>
                <c:pt idx="550">
                  <c:v>-0.29866999999999999</c:v>
                </c:pt>
                <c:pt idx="551">
                  <c:v>-0.3075</c:v>
                </c:pt>
                <c:pt idx="552">
                  <c:v>-0.31536999999999998</c:v>
                </c:pt>
                <c:pt idx="553">
                  <c:v>-0.29310000000000003</c:v>
                </c:pt>
                <c:pt idx="554">
                  <c:v>-0.2492</c:v>
                </c:pt>
                <c:pt idx="555">
                  <c:v>-0.20971000000000001</c:v>
                </c:pt>
                <c:pt idx="556">
                  <c:v>-0.20971000000000001</c:v>
                </c:pt>
                <c:pt idx="557">
                  <c:v>-0.19287000000000001</c:v>
                </c:pt>
                <c:pt idx="558">
                  <c:v>-0.16097</c:v>
                </c:pt>
                <c:pt idx="559">
                  <c:v>-9.0268000000000001E-2</c:v>
                </c:pt>
                <c:pt idx="560">
                  <c:v>-2.5888999999999999E-2</c:v>
                </c:pt>
                <c:pt idx="561">
                  <c:v>-2.627E-3</c:v>
                </c:pt>
                <c:pt idx="562">
                  <c:v>-2.2381999999999999E-2</c:v>
                </c:pt>
                <c:pt idx="563">
                  <c:v>-7.3163000000000006E-2</c:v>
                </c:pt>
                <c:pt idx="564">
                  <c:v>-0.10828</c:v>
                </c:pt>
                <c:pt idx="565">
                  <c:v>-0.10946</c:v>
                </c:pt>
                <c:pt idx="566">
                  <c:v>-0.1167</c:v>
                </c:pt>
                <c:pt idx="567">
                  <c:v>-0.14946999999999999</c:v>
                </c:pt>
                <c:pt idx="568">
                  <c:v>-0.17435999999999999</c:v>
                </c:pt>
                <c:pt idx="569">
                  <c:v>-0.18314</c:v>
                </c:pt>
                <c:pt idx="570">
                  <c:v>-0.18966</c:v>
                </c:pt>
                <c:pt idx="571">
                  <c:v>-0.18559</c:v>
                </c:pt>
                <c:pt idx="572">
                  <c:v>-0.15046999999999999</c:v>
                </c:pt>
                <c:pt idx="573">
                  <c:v>-8.1140000000000004E-2</c:v>
                </c:pt>
                <c:pt idx="574">
                  <c:v>-1.8206E-2</c:v>
                </c:pt>
                <c:pt idx="575">
                  <c:v>-2.3439000000000002E-2</c:v>
                </c:pt>
                <c:pt idx="576">
                  <c:v>-8.7470999999999993E-2</c:v>
                </c:pt>
                <c:pt idx="577">
                  <c:v>-0.16813</c:v>
                </c:pt>
                <c:pt idx="578">
                  <c:v>-0.21973999999999999</c:v>
                </c:pt>
                <c:pt idx="579">
                  <c:v>-0.21432000000000001</c:v>
                </c:pt>
                <c:pt idx="580">
                  <c:v>-0.17041000000000001</c:v>
                </c:pt>
                <c:pt idx="581">
                  <c:v>-0.11788999999999999</c:v>
                </c:pt>
                <c:pt idx="582">
                  <c:v>-7.9962000000000005E-2</c:v>
                </c:pt>
                <c:pt idx="583">
                  <c:v>-4.4840999999999999E-2</c:v>
                </c:pt>
                <c:pt idx="584">
                  <c:v>-9.7199999999999995E-3</c:v>
                </c:pt>
                <c:pt idx="585">
                  <c:v>1.8120000000000001E-2</c:v>
                </c:pt>
                <c:pt idx="586">
                  <c:v>3.0887999999999999E-2</c:v>
                </c:pt>
                <c:pt idx="587">
                  <c:v>2.8586E-2</c:v>
                </c:pt>
                <c:pt idx="588">
                  <c:v>1.1025999999999999E-2</c:v>
                </c:pt>
                <c:pt idx="589">
                  <c:v>2.8211E-2</c:v>
                </c:pt>
                <c:pt idx="590">
                  <c:v>5.3213999999999997E-2</c:v>
                </c:pt>
                <c:pt idx="591">
                  <c:v>9.8145999999999997E-2</c:v>
                </c:pt>
                <c:pt idx="592">
                  <c:v>0.15082999999999999</c:v>
                </c:pt>
                <c:pt idx="593">
                  <c:v>0.19239000000000001</c:v>
                </c:pt>
                <c:pt idx="594">
                  <c:v>0.21626000000000001</c:v>
                </c:pt>
                <c:pt idx="595">
                  <c:v>0.23626</c:v>
                </c:pt>
                <c:pt idx="596">
                  <c:v>0.27138000000000001</c:v>
                </c:pt>
                <c:pt idx="597">
                  <c:v>0.30649999999999999</c:v>
                </c:pt>
                <c:pt idx="598">
                  <c:v>0.31909999999999999</c:v>
                </c:pt>
                <c:pt idx="599">
                  <c:v>0.29655999999999999</c:v>
                </c:pt>
                <c:pt idx="600">
                  <c:v>0.25641999999999998</c:v>
                </c:pt>
                <c:pt idx="601">
                  <c:v>0.23516000000000001</c:v>
                </c:pt>
                <c:pt idx="602">
                  <c:v>0.249</c:v>
                </c:pt>
                <c:pt idx="603">
                  <c:v>0.27533999999999997</c:v>
                </c:pt>
                <c:pt idx="604">
                  <c:v>0.30159999999999998</c:v>
                </c:pt>
                <c:pt idx="605">
                  <c:v>0.31037999999999999</c:v>
                </c:pt>
                <c:pt idx="606">
                  <c:v>0.34189000000000003</c:v>
                </c:pt>
                <c:pt idx="607">
                  <c:v>0.37701000000000001</c:v>
                </c:pt>
                <c:pt idx="608">
                  <c:v>0.38669999999999999</c:v>
                </c:pt>
                <c:pt idx="609">
                  <c:v>0.3664</c:v>
                </c:pt>
                <c:pt idx="610">
                  <c:v>0.32868000000000003</c:v>
                </c:pt>
                <c:pt idx="611">
                  <c:v>0.28748000000000001</c:v>
                </c:pt>
                <c:pt idx="612">
                  <c:v>0.26124999999999998</c:v>
                </c:pt>
                <c:pt idx="613">
                  <c:v>0.24368999999999999</c:v>
                </c:pt>
                <c:pt idx="614">
                  <c:v>0.21848999999999999</c:v>
                </c:pt>
                <c:pt idx="615">
                  <c:v>0.19214999999999999</c:v>
                </c:pt>
                <c:pt idx="616">
                  <c:v>0.1658</c:v>
                </c:pt>
                <c:pt idx="617">
                  <c:v>0.12383</c:v>
                </c:pt>
                <c:pt idx="618">
                  <c:v>5.4378000000000003E-2</c:v>
                </c:pt>
                <c:pt idx="619">
                  <c:v>-3.6262000000000003E-2</c:v>
                </c:pt>
                <c:pt idx="620">
                  <c:v>-0.14127999999999999</c:v>
                </c:pt>
                <c:pt idx="621">
                  <c:v>-0.22908000000000001</c:v>
                </c:pt>
                <c:pt idx="622">
                  <c:v>-0.29375000000000001</c:v>
                </c:pt>
                <c:pt idx="623">
                  <c:v>-0.32935999999999999</c:v>
                </c:pt>
                <c:pt idx="624">
                  <c:v>-0.35048000000000001</c:v>
                </c:pt>
                <c:pt idx="625">
                  <c:v>-0.36405999999999999</c:v>
                </c:pt>
                <c:pt idx="626">
                  <c:v>-0.37830000000000003</c:v>
                </c:pt>
                <c:pt idx="627">
                  <c:v>-0.40464</c:v>
                </c:pt>
                <c:pt idx="628">
                  <c:v>-0.43123</c:v>
                </c:pt>
                <c:pt idx="629">
                  <c:v>-0.46634999999999999</c:v>
                </c:pt>
                <c:pt idx="630">
                  <c:v>-0.50146999999999997</c:v>
                </c:pt>
                <c:pt idx="631">
                  <c:v>-0.54312000000000005</c:v>
                </c:pt>
                <c:pt idx="632">
                  <c:v>-0.57645000000000002</c:v>
                </c:pt>
                <c:pt idx="633">
                  <c:v>-0.58257999999999999</c:v>
                </c:pt>
                <c:pt idx="634">
                  <c:v>-0.56501999999999997</c:v>
                </c:pt>
                <c:pt idx="635">
                  <c:v>-0.54435</c:v>
                </c:pt>
                <c:pt idx="636">
                  <c:v>-0.50922999999999996</c:v>
                </c:pt>
                <c:pt idx="637">
                  <c:v>-0.47410999999999998</c:v>
                </c:pt>
                <c:pt idx="638">
                  <c:v>-0.47036</c:v>
                </c:pt>
                <c:pt idx="639">
                  <c:v>-0.49675999999999998</c:v>
                </c:pt>
                <c:pt idx="640">
                  <c:v>-0.53188000000000002</c:v>
                </c:pt>
                <c:pt idx="641">
                  <c:v>-0.53822999999999999</c:v>
                </c:pt>
                <c:pt idx="642">
                  <c:v>-0.50329999999999997</c:v>
                </c:pt>
                <c:pt idx="643">
                  <c:v>-0.45710000000000001</c:v>
                </c:pt>
                <c:pt idx="644">
                  <c:v>-0.44103999999999999</c:v>
                </c:pt>
                <c:pt idx="645">
                  <c:v>-0.45860000000000001</c:v>
                </c:pt>
                <c:pt idx="646">
                  <c:v>-0.49197999999999997</c:v>
                </c:pt>
                <c:pt idx="647">
                  <c:v>-0.52042999999999995</c:v>
                </c:pt>
                <c:pt idx="648">
                  <c:v>-0.50341000000000002</c:v>
                </c:pt>
                <c:pt idx="649">
                  <c:v>-0.45950999999999997</c:v>
                </c:pt>
                <c:pt idx="650">
                  <c:v>-0.42732999999999999</c:v>
                </c:pt>
                <c:pt idx="651">
                  <c:v>-0.42192000000000002</c:v>
                </c:pt>
                <c:pt idx="652">
                  <c:v>-0.43203000000000003</c:v>
                </c:pt>
                <c:pt idx="653">
                  <c:v>-0.46715000000000001</c:v>
                </c:pt>
                <c:pt idx="654">
                  <c:v>-0.47036</c:v>
                </c:pt>
                <c:pt idx="655">
                  <c:v>-0.47036</c:v>
                </c:pt>
                <c:pt idx="656">
                  <c:v>-0.47036</c:v>
                </c:pt>
                <c:pt idx="657">
                  <c:v>-0.48309000000000002</c:v>
                </c:pt>
                <c:pt idx="658">
                  <c:v>-0.50343000000000004</c:v>
                </c:pt>
                <c:pt idx="659">
                  <c:v>-0.50695999999999997</c:v>
                </c:pt>
                <c:pt idx="660">
                  <c:v>-0.48938999999999999</c:v>
                </c:pt>
                <c:pt idx="661">
                  <c:v>-0.47183000000000003</c:v>
                </c:pt>
                <c:pt idx="662">
                  <c:v>-0.47841</c:v>
                </c:pt>
                <c:pt idx="663">
                  <c:v>-0.48719000000000001</c:v>
                </c:pt>
                <c:pt idx="664">
                  <c:v>-0.50151999999999997</c:v>
                </c:pt>
                <c:pt idx="665">
                  <c:v>-0.50183999999999995</c:v>
                </c:pt>
                <c:pt idx="666">
                  <c:v>-0.48735000000000001</c:v>
                </c:pt>
                <c:pt idx="667">
                  <c:v>-0.47675000000000001</c:v>
                </c:pt>
                <c:pt idx="668">
                  <c:v>-0.46034000000000003</c:v>
                </c:pt>
                <c:pt idx="669">
                  <c:v>-0.46034000000000003</c:v>
                </c:pt>
                <c:pt idx="670">
                  <c:v>-0.48466999999999999</c:v>
                </c:pt>
                <c:pt idx="671">
                  <c:v>-0.49728</c:v>
                </c:pt>
                <c:pt idx="672">
                  <c:v>-0.51168000000000002</c:v>
                </c:pt>
                <c:pt idx="673">
                  <c:v>-0.51173000000000002</c:v>
                </c:pt>
                <c:pt idx="674">
                  <c:v>-0.49103999999999998</c:v>
                </c:pt>
                <c:pt idx="675">
                  <c:v>-0.46659</c:v>
                </c:pt>
                <c:pt idx="676">
                  <c:v>-0.44967000000000001</c:v>
                </c:pt>
                <c:pt idx="677">
                  <c:v>-0.44089</c:v>
                </c:pt>
                <c:pt idx="678">
                  <c:v>-0.45663999999999999</c:v>
                </c:pt>
                <c:pt idx="679">
                  <c:v>-0.46727000000000002</c:v>
                </c:pt>
                <c:pt idx="680">
                  <c:v>-0.47604999999999997</c:v>
                </c:pt>
                <c:pt idx="681">
                  <c:v>-0.48038999999999998</c:v>
                </c:pt>
                <c:pt idx="682">
                  <c:v>-0.48038999999999998</c:v>
                </c:pt>
                <c:pt idx="683">
                  <c:v>-0.48820000000000002</c:v>
                </c:pt>
                <c:pt idx="684">
                  <c:v>-0.51978000000000002</c:v>
                </c:pt>
                <c:pt idx="685">
                  <c:v>-0.51100000000000001</c:v>
                </c:pt>
                <c:pt idx="686">
                  <c:v>-0.47748000000000002</c:v>
                </c:pt>
                <c:pt idx="687">
                  <c:v>-0.43536000000000002</c:v>
                </c:pt>
                <c:pt idx="688">
                  <c:v>-0.40872999999999998</c:v>
                </c:pt>
                <c:pt idx="689">
                  <c:v>-0.41371999999999998</c:v>
                </c:pt>
                <c:pt idx="690">
                  <c:v>-0.43679000000000001</c:v>
                </c:pt>
                <c:pt idx="691">
                  <c:v>-0.45030999999999999</c:v>
                </c:pt>
                <c:pt idx="692">
                  <c:v>-0.44875999999999999</c:v>
                </c:pt>
                <c:pt idx="693">
                  <c:v>-0.43120000000000003</c:v>
                </c:pt>
                <c:pt idx="694">
                  <c:v>-0.41364000000000001</c:v>
                </c:pt>
                <c:pt idx="695">
                  <c:v>-0.42435</c:v>
                </c:pt>
                <c:pt idx="696">
                  <c:v>-0.44191000000000003</c:v>
                </c:pt>
                <c:pt idx="697">
                  <c:v>-0.45489000000000002</c:v>
                </c:pt>
                <c:pt idx="698">
                  <c:v>-0.46700000000000003</c:v>
                </c:pt>
                <c:pt idx="699">
                  <c:v>-0.48665000000000003</c:v>
                </c:pt>
                <c:pt idx="700">
                  <c:v>-0.50624999999999998</c:v>
                </c:pt>
                <c:pt idx="701">
                  <c:v>-0.46233999999999997</c:v>
                </c:pt>
                <c:pt idx="702">
                  <c:v>-0.39330999999999999</c:v>
                </c:pt>
                <c:pt idx="703">
                  <c:v>-0.35160000000000002</c:v>
                </c:pt>
                <c:pt idx="704">
                  <c:v>-0.34593000000000002</c:v>
                </c:pt>
                <c:pt idx="705">
                  <c:v>-0.35935</c:v>
                </c:pt>
                <c:pt idx="706">
                  <c:v>-0.37010999999999999</c:v>
                </c:pt>
                <c:pt idx="707">
                  <c:v>-0.37658000000000003</c:v>
                </c:pt>
                <c:pt idx="708">
                  <c:v>-0.40110000000000001</c:v>
                </c:pt>
                <c:pt idx="709">
                  <c:v>-0.40988000000000002</c:v>
                </c:pt>
                <c:pt idx="710">
                  <c:v>-0.40177000000000002</c:v>
                </c:pt>
                <c:pt idx="711">
                  <c:v>-0.40018999999999999</c:v>
                </c:pt>
                <c:pt idx="712">
                  <c:v>-0.39423000000000002</c:v>
                </c:pt>
                <c:pt idx="713">
                  <c:v>-0.39487</c:v>
                </c:pt>
                <c:pt idx="714">
                  <c:v>-0.38632</c:v>
                </c:pt>
                <c:pt idx="715">
                  <c:v>-0.35564000000000001</c:v>
                </c:pt>
                <c:pt idx="716">
                  <c:v>-0.34297</c:v>
                </c:pt>
                <c:pt idx="717">
                  <c:v>-0.36931000000000003</c:v>
                </c:pt>
                <c:pt idx="718">
                  <c:v>-0.39565</c:v>
                </c:pt>
                <c:pt idx="719">
                  <c:v>-0.42925999999999997</c:v>
                </c:pt>
                <c:pt idx="720">
                  <c:v>-0.44630999999999998</c:v>
                </c:pt>
                <c:pt idx="721">
                  <c:v>-0.43597999999999998</c:v>
                </c:pt>
                <c:pt idx="722">
                  <c:v>-0.41670000000000001</c:v>
                </c:pt>
                <c:pt idx="723">
                  <c:v>-0.41249999999999998</c:v>
                </c:pt>
                <c:pt idx="724">
                  <c:v>-0.41919000000000001</c:v>
                </c:pt>
                <c:pt idx="725">
                  <c:v>-0.41041</c:v>
                </c:pt>
                <c:pt idx="726">
                  <c:v>-0.40162999999999999</c:v>
                </c:pt>
                <c:pt idx="727">
                  <c:v>-0.37818000000000002</c:v>
                </c:pt>
                <c:pt idx="728">
                  <c:v>-0.32747999999999999</c:v>
                </c:pt>
                <c:pt idx="729">
                  <c:v>-0.25633</c:v>
                </c:pt>
                <c:pt idx="730">
                  <c:v>-0.17731</c:v>
                </c:pt>
                <c:pt idx="731">
                  <c:v>-9.8285999999999998E-2</c:v>
                </c:pt>
                <c:pt idx="732">
                  <c:v>-1.1487000000000001E-2</c:v>
                </c:pt>
                <c:pt idx="733">
                  <c:v>0.129</c:v>
                </c:pt>
                <c:pt idx="734">
                  <c:v>0.28677000000000002</c:v>
                </c:pt>
                <c:pt idx="735">
                  <c:v>0.45961999999999997</c:v>
                </c:pt>
                <c:pt idx="736">
                  <c:v>0.62290999999999996</c:v>
                </c:pt>
                <c:pt idx="737">
                  <c:v>0.77112999999999998</c:v>
                </c:pt>
                <c:pt idx="738">
                  <c:v>0.91161999999999999</c:v>
                </c:pt>
                <c:pt idx="739">
                  <c:v>1.04</c:v>
                </c:pt>
                <c:pt idx="740">
                  <c:v>1.1366000000000001</c:v>
                </c:pt>
                <c:pt idx="741">
                  <c:v>1.2332000000000001</c:v>
                </c:pt>
                <c:pt idx="742">
                  <c:v>1.3733</c:v>
                </c:pt>
                <c:pt idx="743">
                  <c:v>1.5661</c:v>
                </c:pt>
                <c:pt idx="744">
                  <c:v>1.7990999999999999</c:v>
                </c:pt>
                <c:pt idx="745">
                  <c:v>2.0749</c:v>
                </c:pt>
                <c:pt idx="746">
                  <c:v>2.3921000000000001</c:v>
                </c:pt>
                <c:pt idx="747">
                  <c:v>2.7395</c:v>
                </c:pt>
                <c:pt idx="748">
                  <c:v>3.0882000000000001</c:v>
                </c:pt>
                <c:pt idx="749">
                  <c:v>3.3692000000000002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D-4F6F-BE96-46A3A8DFF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1432"/>
        <c:axId val="972349472"/>
      </c:lineChart>
      <c:catAx>
        <c:axId val="972351432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49472"/>
        <c:crosses val="autoZero"/>
        <c:auto val="1"/>
        <c:lblAlgn val="ctr"/>
        <c:lblOffset val="100"/>
        <c:noMultiLvlLbl val="0"/>
      </c:catAx>
      <c:valAx>
        <c:axId val="97234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14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Sheet2!$A$317:$A$735</c:f>
              <c:numCache>
                <c:formatCode>General</c:formatCode>
                <c:ptCount val="419"/>
                <c:pt idx="0">
                  <c:v>1.2301381553535</c:v>
                </c:pt>
                <c:pt idx="1">
                  <c:v>1.0025665551048599</c:v>
                </c:pt>
                <c:pt idx="2">
                  <c:v>0.88821885347488005</c:v>
                </c:pt>
                <c:pt idx="3">
                  <c:v>0.72131771128867594</c:v>
                </c:pt>
                <c:pt idx="4">
                  <c:v>0.52615754377785595</c:v>
                </c:pt>
                <c:pt idx="5">
                  <c:v>0.43103671064405102</c:v>
                </c:pt>
                <c:pt idx="6">
                  <c:v>0.35547064608930401</c:v>
                </c:pt>
                <c:pt idx="7">
                  <c:v>0.30121808692179303</c:v>
                </c:pt>
                <c:pt idx="8">
                  <c:v>0.31200898055840798</c:v>
                </c:pt>
                <c:pt idx="9">
                  <c:v>0.33767461431842299</c:v>
                </c:pt>
                <c:pt idx="10">
                  <c:v>0.277579471855949</c:v>
                </c:pt>
                <c:pt idx="11">
                  <c:v>0.118875831741759</c:v>
                </c:pt>
                <c:pt idx="12">
                  <c:v>-0.104602979290562</c:v>
                </c:pt>
                <c:pt idx="13">
                  <c:v>-0.27615434083398199</c:v>
                </c:pt>
                <c:pt idx="14">
                  <c:v>-0.476292627784897</c:v>
                </c:pt>
                <c:pt idx="15">
                  <c:v>-0.52064856626910405</c:v>
                </c:pt>
                <c:pt idx="16">
                  <c:v>-0.52589496759519305</c:v>
                </c:pt>
                <c:pt idx="17">
                  <c:v>-0.60876426126864303</c:v>
                </c:pt>
                <c:pt idx="18">
                  <c:v>-0.650765280975798</c:v>
                </c:pt>
                <c:pt idx="19">
                  <c:v>-0.650765280975798</c:v>
                </c:pt>
                <c:pt idx="20">
                  <c:v>-0.67643091473581296</c:v>
                </c:pt>
                <c:pt idx="21">
                  <c:v>-0.72341005388306401</c:v>
                </c:pt>
                <c:pt idx="22">
                  <c:v>-0.76716981039839605</c:v>
                </c:pt>
                <c:pt idx="23">
                  <c:v>-0.85296039571932802</c:v>
                </c:pt>
                <c:pt idx="24">
                  <c:v>-0.93404114348615697</c:v>
                </c:pt>
                <c:pt idx="25">
                  <c:v>-0.96265787799209701</c:v>
                </c:pt>
                <c:pt idx="26">
                  <c:v>-1.1610374281348299</c:v>
                </c:pt>
                <c:pt idx="27">
                  <c:v>-1.18145666056876</c:v>
                </c:pt>
                <c:pt idx="28">
                  <c:v>-1.06621468598546</c:v>
                </c:pt>
                <c:pt idx="29">
                  <c:v>-0.98453775624976303</c:v>
                </c:pt>
                <c:pt idx="30">
                  <c:v>-1.0341102869616099</c:v>
                </c:pt>
                <c:pt idx="31">
                  <c:v>-1.1029693043665301</c:v>
                </c:pt>
                <c:pt idx="32">
                  <c:v>-1.15665549066361</c:v>
                </c:pt>
                <c:pt idx="33">
                  <c:v>-1.2126667866392999</c:v>
                </c:pt>
                <c:pt idx="34">
                  <c:v>-1.2345466648969601</c:v>
                </c:pt>
                <c:pt idx="35">
                  <c:v>-1.32498746957511</c:v>
                </c:pt>
                <c:pt idx="36">
                  <c:v>-1.4352811338167499</c:v>
                </c:pt>
                <c:pt idx="37">
                  <c:v>-1.4924549846317401</c:v>
                </c:pt>
                <c:pt idx="38">
                  <c:v>-1.43760624349536</c:v>
                </c:pt>
                <c:pt idx="39">
                  <c:v>-1.4057999354559501</c:v>
                </c:pt>
                <c:pt idx="40">
                  <c:v>-1.3544686679359199</c:v>
                </c:pt>
                <c:pt idx="41">
                  <c:v>-1.29729481712092</c:v>
                </c:pt>
                <c:pt idx="42">
                  <c:v>-1.22259321642104</c:v>
                </c:pt>
                <c:pt idx="43">
                  <c:v>-1.1070531508533099</c:v>
                </c:pt>
                <c:pt idx="44">
                  <c:v>-1.0621308394986799</c:v>
                </c:pt>
                <c:pt idx="45">
                  <c:v>-1.1864049709104101</c:v>
                </c:pt>
                <c:pt idx="46">
                  <c:v>-1.35154737628843</c:v>
                </c:pt>
                <c:pt idx="47">
                  <c:v>-1.38684134884576</c:v>
                </c:pt>
                <c:pt idx="48">
                  <c:v>-1.3010805726232699</c:v>
                </c:pt>
                <c:pt idx="49">
                  <c:v>-1.2152899873023399</c:v>
                </c:pt>
                <c:pt idx="50">
                  <c:v>-1.15725167263248</c:v>
                </c:pt>
                <c:pt idx="51">
                  <c:v>-1.2506137689581101</c:v>
                </c:pt>
                <c:pt idx="52">
                  <c:v>-1.3425152194600001</c:v>
                </c:pt>
                <c:pt idx="53">
                  <c:v>-1.3687472260904401</c:v>
                </c:pt>
                <c:pt idx="54">
                  <c:v>-1.35154737628843</c:v>
                </c:pt>
                <c:pt idx="55">
                  <c:v>-1.3667202073962701</c:v>
                </c:pt>
                <c:pt idx="56">
                  <c:v>-1.44783076426154</c:v>
                </c:pt>
                <c:pt idx="57">
                  <c:v>-1.4688163695659</c:v>
                </c:pt>
                <c:pt idx="58">
                  <c:v>-1.30400186427075</c:v>
                </c:pt>
                <c:pt idx="59">
                  <c:v>-1.1610374281348299</c:v>
                </c:pt>
                <c:pt idx="60">
                  <c:v>-1.0268368669413499</c:v>
                </c:pt>
                <c:pt idx="61">
                  <c:v>-1.0554237923488501</c:v>
                </c:pt>
                <c:pt idx="62">
                  <c:v>-1.05658634718815</c:v>
                </c:pt>
                <c:pt idx="63">
                  <c:v>-1.23019453652418</c:v>
                </c:pt>
                <c:pt idx="64">
                  <c:v>-1.36379891574879</c:v>
                </c:pt>
                <c:pt idx="65">
                  <c:v>-1.4195121207400401</c:v>
                </c:pt>
                <c:pt idx="66">
                  <c:v>-1.4142657194139501</c:v>
                </c:pt>
                <c:pt idx="67">
                  <c:v>-1.32850494319146</c:v>
                </c:pt>
                <c:pt idx="68">
                  <c:v>-1.2555620792997599</c:v>
                </c:pt>
                <c:pt idx="69">
                  <c:v>-1.3022431274625801</c:v>
                </c:pt>
                <c:pt idx="70">
                  <c:v>-1.3687472260904401</c:v>
                </c:pt>
                <c:pt idx="71">
                  <c:v>-1.36117571508575</c:v>
                </c:pt>
                <c:pt idx="72">
                  <c:v>-1.30865208362797</c:v>
                </c:pt>
                <c:pt idx="73">
                  <c:v>-1.3658557435414</c:v>
                </c:pt>
                <c:pt idx="74">
                  <c:v>-1.26024210775542</c:v>
                </c:pt>
                <c:pt idx="75">
                  <c:v>-1.21937383378913</c:v>
                </c:pt>
                <c:pt idx="76">
                  <c:v>-1.2126667866392999</c:v>
                </c:pt>
                <c:pt idx="77">
                  <c:v>-1.1741534314500499</c:v>
                </c:pt>
                <c:pt idx="78">
                  <c:v>-1.0837126267719099</c:v>
                </c:pt>
                <c:pt idx="79">
                  <c:v>-0.98337520141045898</c:v>
                </c:pt>
                <c:pt idx="80">
                  <c:v>-0.96584745152557105</c:v>
                </c:pt>
                <c:pt idx="81">
                  <c:v>-1.07789985257539</c:v>
                </c:pt>
                <c:pt idx="82">
                  <c:v>-1.23105900037905</c:v>
                </c:pt>
                <c:pt idx="83">
                  <c:v>-1.3063269739493599</c:v>
                </c:pt>
                <c:pt idx="84">
                  <c:v>-1.3063269739493599</c:v>
                </c:pt>
                <c:pt idx="85">
                  <c:v>-1.3063269739493599</c:v>
                </c:pt>
                <c:pt idx="86">
                  <c:v>-1.22581259905296</c:v>
                </c:pt>
                <c:pt idx="87">
                  <c:v>-1.23690158367401</c:v>
                </c:pt>
                <c:pt idx="88">
                  <c:v>-1.24390672180828</c:v>
                </c:pt>
                <c:pt idx="89">
                  <c:v>-1.2059597394894701</c:v>
                </c:pt>
                <c:pt idx="90">
                  <c:v>-1.18145666056876</c:v>
                </c:pt>
                <c:pt idx="91">
                  <c:v>-1.15403229000056</c:v>
                </c:pt>
                <c:pt idx="92">
                  <c:v>-1.11903640842767</c:v>
                </c:pt>
                <c:pt idx="93">
                  <c:v>-1.11903640842767</c:v>
                </c:pt>
                <c:pt idx="94">
                  <c:v>-1.12484918262419</c:v>
                </c:pt>
                <c:pt idx="95">
                  <c:v>-1.13739881306899</c:v>
                </c:pt>
                <c:pt idx="96">
                  <c:v>-1.0253762211176101</c:v>
                </c:pt>
                <c:pt idx="97">
                  <c:v>-1.0253762211176101</c:v>
                </c:pt>
                <c:pt idx="98">
                  <c:v>-0.99881631440428897</c:v>
                </c:pt>
                <c:pt idx="99">
                  <c:v>-1.1376969040534199</c:v>
                </c:pt>
                <c:pt idx="100">
                  <c:v>-1.2240538622447801</c:v>
                </c:pt>
                <c:pt idx="101">
                  <c:v>-1.1692051211084</c:v>
                </c:pt>
                <c:pt idx="102">
                  <c:v>-1.0066859163934201</c:v>
                </c:pt>
                <c:pt idx="103">
                  <c:v>-0.87367771913768999</c:v>
                </c:pt>
                <c:pt idx="104">
                  <c:v>-0.82726495286086998</c:v>
                </c:pt>
                <c:pt idx="105">
                  <c:v>-0.79051033447980401</c:v>
                </c:pt>
                <c:pt idx="106">
                  <c:v>-0.74996996059638898</c:v>
                </c:pt>
                <c:pt idx="107">
                  <c:v>-0.77563559435640395</c:v>
                </c:pt>
                <c:pt idx="108">
                  <c:v>-0.77533750337196705</c:v>
                </c:pt>
                <c:pt idx="109">
                  <c:v>-0.74675057796447097</c:v>
                </c:pt>
                <c:pt idx="110">
                  <c:v>-0.69190183682808704</c:v>
                </c:pt>
                <c:pt idx="111">
                  <c:v>-0.77650005821126999</c:v>
                </c:pt>
                <c:pt idx="112">
                  <c:v>-0.91189298334249702</c:v>
                </c:pt>
                <c:pt idx="113">
                  <c:v>-0.96292615987809005</c:v>
                </c:pt>
                <c:pt idx="114">
                  <c:v>-0.88417052178986899</c:v>
                </c:pt>
                <c:pt idx="115">
                  <c:v>-0.78058390469805605</c:v>
                </c:pt>
                <c:pt idx="116">
                  <c:v>-0.73390285653524201</c:v>
                </c:pt>
                <c:pt idx="117">
                  <c:v>-0.72895454619359001</c:v>
                </c:pt>
                <c:pt idx="118">
                  <c:v>-0.78612839700858095</c:v>
                </c:pt>
                <c:pt idx="119">
                  <c:v>-0.84333205692201696</c:v>
                </c:pt>
                <c:pt idx="120">
                  <c:v>-0.900505907737009</c:v>
                </c:pt>
                <c:pt idx="121">
                  <c:v>-0.84333205692201696</c:v>
                </c:pt>
                <c:pt idx="122">
                  <c:v>-0.76016467226412998</c:v>
                </c:pt>
                <c:pt idx="123">
                  <c:v>-0.651063371960235</c:v>
                </c:pt>
                <c:pt idx="124">
                  <c:v>-0.59883783148689496</c:v>
                </c:pt>
                <c:pt idx="125">
                  <c:v>-0.60640934249159195</c:v>
                </c:pt>
                <c:pt idx="126">
                  <c:v>-0.65046718999136099</c:v>
                </c:pt>
                <c:pt idx="127">
                  <c:v>-0.65630977328632401</c:v>
                </c:pt>
                <c:pt idx="128">
                  <c:v>-0.588911401705147</c:v>
                </c:pt>
                <c:pt idx="129">
                  <c:v>-0.57898497192340004</c:v>
                </c:pt>
                <c:pt idx="130">
                  <c:v>-0.73944734884576702</c:v>
                </c:pt>
                <c:pt idx="131">
                  <c:v>-0.69685014716973903</c:v>
                </c:pt>
                <c:pt idx="132">
                  <c:v>-0.49671186021882302</c:v>
                </c:pt>
                <c:pt idx="133">
                  <c:v>-0.38146988563552903</c:v>
                </c:pt>
                <c:pt idx="134">
                  <c:v>-0.49817250604256402</c:v>
                </c:pt>
                <c:pt idx="135">
                  <c:v>-0.59505207598454701</c:v>
                </c:pt>
                <c:pt idx="136">
                  <c:v>-0.63997438733918299</c:v>
                </c:pt>
                <c:pt idx="137">
                  <c:v>-0.61517321743403597</c:v>
                </c:pt>
                <c:pt idx="138">
                  <c:v>-0.49730804218769697</c:v>
                </c:pt>
                <c:pt idx="139">
                  <c:v>-0.36340557197865397</c:v>
                </c:pt>
                <c:pt idx="140">
                  <c:v>-0.31729089668626997</c:v>
                </c:pt>
                <c:pt idx="141">
                  <c:v>-0.35318105121247001</c:v>
                </c:pt>
                <c:pt idx="142">
                  <c:v>-0.41971495893877903</c:v>
                </c:pt>
                <c:pt idx="143">
                  <c:v>-0.52795179538780701</c:v>
                </c:pt>
                <c:pt idx="144">
                  <c:v>-0.55653872079530298</c:v>
                </c:pt>
                <c:pt idx="145">
                  <c:v>-0.50109379769004503</c:v>
                </c:pt>
                <c:pt idx="146">
                  <c:v>-0.44391994687505298</c:v>
                </c:pt>
                <c:pt idx="147">
                  <c:v>-0.47775327360863801</c:v>
                </c:pt>
                <c:pt idx="148">
                  <c:v>-0.57519921642105099</c:v>
                </c:pt>
                <c:pt idx="149">
                  <c:v>-0.68957672714947904</c:v>
                </c:pt>
                <c:pt idx="150">
                  <c:v>-0.74442546828586298</c:v>
                </c:pt>
                <c:pt idx="151">
                  <c:v>-0.71992238936515196</c:v>
                </c:pt>
                <c:pt idx="152">
                  <c:v>-0.65309039065440599</c:v>
                </c:pt>
                <c:pt idx="153">
                  <c:v>-0.57433475256618405</c:v>
                </c:pt>
                <c:pt idx="154">
                  <c:v>-0.52151303012397099</c:v>
                </c:pt>
                <c:pt idx="155">
                  <c:v>-0.49468484152465197</c:v>
                </c:pt>
                <c:pt idx="156">
                  <c:v>-0.49468484152465197</c:v>
                </c:pt>
                <c:pt idx="157">
                  <c:v>-0.466962379972023</c:v>
                </c:pt>
                <c:pt idx="158">
                  <c:v>-0.388206741883802</c:v>
                </c:pt>
                <c:pt idx="159">
                  <c:v>-0.43721289972522298</c:v>
                </c:pt>
                <c:pt idx="160">
                  <c:v>-0.50315062548265999</c:v>
                </c:pt>
                <c:pt idx="161">
                  <c:v>-0.50869511779318499</c:v>
                </c:pt>
                <c:pt idx="162">
                  <c:v>-0.42174197763295002</c:v>
                </c:pt>
                <c:pt idx="163">
                  <c:v>-0.30271424754730702</c:v>
                </c:pt>
                <c:pt idx="164">
                  <c:v>-0.23561396695056699</c:v>
                </c:pt>
                <c:pt idx="165">
                  <c:v>-0.22044113584273101</c:v>
                </c:pt>
                <c:pt idx="166">
                  <c:v>-0.25311190773701198</c:v>
                </c:pt>
                <c:pt idx="167">
                  <c:v>-0.30882511272826302</c:v>
                </c:pt>
                <c:pt idx="168">
                  <c:v>-0.33744184723420301</c:v>
                </c:pt>
                <c:pt idx="169">
                  <c:v>-0.31118003150531398</c:v>
                </c:pt>
                <c:pt idx="170">
                  <c:v>-0.23299076628752299</c:v>
                </c:pt>
                <c:pt idx="171">
                  <c:v>-0.14720018096659099</c:v>
                </c:pt>
                <c:pt idx="172">
                  <c:v>-4.1884636165045203E-2</c:v>
                </c:pt>
                <c:pt idx="173">
                  <c:v>2.1727979913783099E-2</c:v>
                </c:pt>
                <c:pt idx="174">
                  <c:v>2.1727979913783099E-2</c:v>
                </c:pt>
                <c:pt idx="175">
                  <c:v>1.6451769489250499E-2</c:v>
                </c:pt>
                <c:pt idx="176">
                  <c:v>2.6974381239871999E-2</c:v>
                </c:pt>
                <c:pt idx="177">
                  <c:v>-8.0513094314602907E-3</c:v>
                </c:pt>
                <c:pt idx="178">
                  <c:v>-6.1439404744103997E-2</c:v>
                </c:pt>
                <c:pt idx="179">
                  <c:v>-8.5346301695941207E-2</c:v>
                </c:pt>
                <c:pt idx="180" formatCode="0.00E+00">
                  <c:v>4.1447452654688299E-4</c:v>
                </c:pt>
                <c:pt idx="181">
                  <c:v>3.1922691581523999E-2</c:v>
                </c:pt>
                <c:pt idx="182">
                  <c:v>6.050961698902E-2</c:v>
                </c:pt>
                <c:pt idx="183">
                  <c:v>0.11097642065418201</c:v>
                </c:pt>
                <c:pt idx="184">
                  <c:v>0.11041004778375201</c:v>
                </c:pt>
                <c:pt idx="185">
                  <c:v>8.1823122376256399E-2</c:v>
                </c:pt>
                <c:pt idx="186">
                  <c:v>6.7216664138849705E-2</c:v>
                </c:pt>
                <c:pt idx="187">
                  <c:v>4.4472322026316298E-2</c:v>
                </c:pt>
                <c:pt idx="188">
                  <c:v>4.7964119977688003E-3</c:v>
                </c:pt>
                <c:pt idx="189">
                  <c:v>2.3158816639079999E-2</c:v>
                </c:pt>
                <c:pt idx="190">
                  <c:v>9.8456599307833695E-2</c:v>
                </c:pt>
                <c:pt idx="191">
                  <c:v>9.7562326354523193E-2</c:v>
                </c:pt>
                <c:pt idx="192">
                  <c:v>6.8975400947027102E-2</c:v>
                </c:pt>
                <c:pt idx="193">
                  <c:v>0.17458903673300999</c:v>
                </c:pt>
                <c:pt idx="194">
                  <c:v>0.192086977519455</c:v>
                </c:pt>
                <c:pt idx="195">
                  <c:v>0.148923402972996</c:v>
                </c:pt>
                <c:pt idx="196">
                  <c:v>0.110708138768189</c:v>
                </c:pt>
                <c:pt idx="197">
                  <c:v>8.2091404262249507E-2</c:v>
                </c:pt>
                <c:pt idx="198">
                  <c:v>6.7216664138849705E-2</c:v>
                </c:pt>
                <c:pt idx="199">
                  <c:v>8.9394633380952895E-2</c:v>
                </c:pt>
                <c:pt idx="200">
                  <c:v>0.12966672537837401</c:v>
                </c:pt>
                <c:pt idx="201">
                  <c:v>0.12966672537837401</c:v>
                </c:pt>
                <c:pt idx="202">
                  <c:v>0.13929506417568499</c:v>
                </c:pt>
                <c:pt idx="203">
                  <c:v>0.223893285558869</c:v>
                </c:pt>
                <c:pt idx="204">
                  <c:v>0.25248021096636503</c:v>
                </c:pt>
                <c:pt idx="205">
                  <c:v>0.201417225332329</c:v>
                </c:pt>
                <c:pt idx="206">
                  <c:v>0.14424337451733699</c:v>
                </c:pt>
                <c:pt idx="207">
                  <c:v>0.12966672537837401</c:v>
                </c:pt>
                <c:pt idx="208">
                  <c:v>0.11097642065418201</c:v>
                </c:pt>
                <c:pt idx="209">
                  <c:v>9.8456599307833695E-2</c:v>
                </c:pt>
                <c:pt idx="210">
                  <c:v>3.1356318711094101E-2</c:v>
                </c:pt>
                <c:pt idx="211">
                  <c:v>-9.0026330151599901E-2</c:v>
                </c:pt>
                <c:pt idx="212">
                  <c:v>-0.159451720426947</c:v>
                </c:pt>
                <c:pt idx="213">
                  <c:v>-0.15480150106973201</c:v>
                </c:pt>
                <c:pt idx="214">
                  <c:v>-1.1837064933808501E-2</c:v>
                </c:pt>
                <c:pt idx="215">
                  <c:v>0.130233098248804</c:v>
                </c:pt>
                <c:pt idx="216">
                  <c:v>0.18743675816223901</c:v>
                </c:pt>
                <c:pt idx="217">
                  <c:v>6.0807707973456998E-2</c:v>
                </c:pt>
                <c:pt idx="218">
                  <c:v>-0.105765534129866</c:v>
                </c:pt>
                <c:pt idx="219">
                  <c:v>-0.15128402745337599</c:v>
                </c:pt>
                <c:pt idx="220">
                  <c:v>-7.7774790691244294E-2</c:v>
                </c:pt>
                <c:pt idx="221">
                  <c:v>3.6602720037182998E-2</c:v>
                </c:pt>
                <c:pt idx="222">
                  <c:v>0.15095042166716599</c:v>
                </c:pt>
                <c:pt idx="223">
                  <c:v>0.24431251799279499</c:v>
                </c:pt>
                <c:pt idx="224">
                  <c:v>0.27787756284038601</c:v>
                </c:pt>
                <c:pt idx="225">
                  <c:v>0.24401442700835799</c:v>
                </c:pt>
                <c:pt idx="226">
                  <c:v>0.178970974204232</c:v>
                </c:pt>
                <c:pt idx="227">
                  <c:v>3.60065380683093E-2</c:v>
                </c:pt>
                <c:pt idx="228">
                  <c:v>-0.10695789806761399</c:v>
                </c:pt>
                <c:pt idx="229">
                  <c:v>-9.4110176638385001E-2</c:v>
                </c:pt>
                <c:pt idx="230">
                  <c:v>-1.8842203068074999E-2</c:v>
                </c:pt>
                <c:pt idx="231">
                  <c:v>4.7964119977688003E-3</c:v>
                </c:pt>
                <c:pt idx="232">
                  <c:v>-1.3297710757549101E-2</c:v>
                </c:pt>
                <c:pt idx="233">
                  <c:v>-1.0972601078941701E-2</c:v>
                </c:pt>
                <c:pt idx="234">
                  <c:v>1.7644133426997999E-2</c:v>
                </c:pt>
                <c:pt idx="235">
                  <c:v>6.6650291268419495E-2</c:v>
                </c:pt>
                <c:pt idx="236">
                  <c:v>0.12966672537837401</c:v>
                </c:pt>
                <c:pt idx="237">
                  <c:v>0.124688605938278</c:v>
                </c:pt>
                <c:pt idx="238">
                  <c:v>0.100781708986441</c:v>
                </c:pt>
                <c:pt idx="239">
                  <c:v>0.129368634393937</c:v>
                </c:pt>
                <c:pt idx="240">
                  <c:v>4.4770413010753303E-2</c:v>
                </c:pt>
                <c:pt idx="241">
                  <c:v>-1.53247294517199E-2</c:v>
                </c:pt>
                <c:pt idx="242">
                  <c:v>-7.2528389365155502E-2</c:v>
                </c:pt>
                <c:pt idx="243">
                  <c:v>-0.15012147261407299</c:v>
                </c:pt>
                <c:pt idx="244">
                  <c:v>-0.14690208998215401</c:v>
                </c:pt>
                <c:pt idx="245">
                  <c:v>-7.45554080593262E-2</c:v>
                </c:pt>
                <c:pt idx="246">
                  <c:v>-2.6413714072771498E-2</c:v>
                </c:pt>
                <c:pt idx="247">
                  <c:v>-6.5906636077196403E-3</c:v>
                </c:pt>
                <c:pt idx="248">
                  <c:v>5.0583187207272097E-2</c:v>
                </c:pt>
                <c:pt idx="249">
                  <c:v>9.3776570852174806E-2</c:v>
                </c:pt>
                <c:pt idx="250">
                  <c:v>6.9273491931463996E-2</c:v>
                </c:pt>
                <c:pt idx="251">
                  <c:v>9.7860417338960101E-2</c:v>
                </c:pt>
                <c:pt idx="252">
                  <c:v>0.18245863872214399</c:v>
                </c:pt>
                <c:pt idx="253">
                  <c:v>0.268249224043075</c:v>
                </c:pt>
                <c:pt idx="254">
                  <c:v>0.30849150694205302</c:v>
                </c:pt>
                <c:pt idx="255">
                  <c:v>0.35722938289748102</c:v>
                </c:pt>
                <c:pt idx="256">
                  <c:v>0.41440323371247301</c:v>
                </c:pt>
                <c:pt idx="257">
                  <c:v>0.45670234440406499</c:v>
                </c:pt>
                <c:pt idx="258">
                  <c:v>0.49757061837035998</c:v>
                </c:pt>
                <c:pt idx="259">
                  <c:v>0.55474446918535203</c:v>
                </c:pt>
                <c:pt idx="260">
                  <c:v>0.58392757656172201</c:v>
                </c:pt>
                <c:pt idx="261">
                  <c:v>0.53110585411950795</c:v>
                </c:pt>
                <c:pt idx="262">
                  <c:v>0.50952406684627904</c:v>
                </c:pt>
                <c:pt idx="263">
                  <c:v>0.59528484306876694</c:v>
                </c:pt>
                <c:pt idx="264">
                  <c:v>0.79193546550177096</c:v>
                </c:pt>
                <c:pt idx="265">
                  <c:v>0.91680577888237602</c:v>
                </c:pt>
                <c:pt idx="266">
                  <c:v>0.94130885780308704</c:v>
                </c:pt>
                <c:pt idx="267">
                  <c:v>1.0206606778601801</c:v>
                </c:pt>
                <c:pt idx="268">
                  <c:v>1.1350381885886101</c:v>
                </c:pt>
                <c:pt idx="269">
                  <c:v>1.20563209552295</c:v>
                </c:pt>
                <c:pt idx="270">
                  <c:v>1.28206858575225</c:v>
                </c:pt>
                <c:pt idx="271">
                  <c:v>1.41569085043592</c:v>
                </c:pt>
                <c:pt idx="272">
                  <c:v>1.49650331631676</c:v>
                </c:pt>
                <c:pt idx="273">
                  <c:v>1.4719972564862001</c:v>
                </c:pt>
                <c:pt idx="274">
                  <c:v>1.4763732321377301</c:v>
                </c:pt>
                <c:pt idx="275">
                  <c:v>1.5621489129094399</c:v>
                </c:pt>
                <c:pt idx="276">
                  <c:v>1.5930728716349201</c:v>
                </c:pt>
                <c:pt idx="277">
                  <c:v>1.62166575886211</c:v>
                </c:pt>
                <c:pt idx="278">
                  <c:v>1.60591165033462</c:v>
                </c:pt>
                <c:pt idx="279">
                  <c:v>1.5773187631074399</c:v>
                </c:pt>
                <c:pt idx="280">
                  <c:v>1.56564850106673</c:v>
                </c:pt>
                <c:pt idx="281">
                  <c:v>1.62283129461126</c:v>
                </c:pt>
                <c:pt idx="282">
                  <c:v>1.7138563576189001</c:v>
                </c:pt>
                <c:pt idx="283">
                  <c:v>1.7529509902278</c:v>
                </c:pt>
                <c:pt idx="284">
                  <c:v>1.76579871165703</c:v>
                </c:pt>
                <c:pt idx="285">
                  <c:v>1.83054407347671</c:v>
                </c:pt>
                <c:pt idx="286">
                  <c:v>1.9425964745265301</c:v>
                </c:pt>
                <c:pt idx="287">
                  <c:v>1.99977032534153</c:v>
                </c:pt>
                <c:pt idx="288">
                  <c:v>2.0841002648387201</c:v>
                </c:pt>
                <c:pt idx="289">
                  <c:v>2.1943641199819099</c:v>
                </c:pt>
                <c:pt idx="290">
                  <c:v>2.2431019959373399</c:v>
                </c:pt>
                <c:pt idx="291">
                  <c:v>2.2524322437502202</c:v>
                </c:pt>
                <c:pt idx="292">
                  <c:v>2.3355698193096601</c:v>
                </c:pt>
                <c:pt idx="293">
                  <c:v>2.47853425544558</c:v>
                </c:pt>
                <c:pt idx="294">
                  <c:v>2.6556301092995298</c:v>
                </c:pt>
                <c:pt idx="295">
                  <c:v>2.85809350592905</c:v>
                </c:pt>
                <c:pt idx="296">
                  <c:v>2.9704141888648699</c:v>
                </c:pt>
                <c:pt idx="297">
                  <c:v>2.9704141888648699</c:v>
                </c:pt>
                <c:pt idx="298">
                  <c:v>2.97217292567304</c:v>
                </c:pt>
                <c:pt idx="299">
                  <c:v>3.02934677648804</c:v>
                </c:pt>
                <c:pt idx="300">
                  <c:v>2.9791780638073102</c:v>
                </c:pt>
                <c:pt idx="301">
                  <c:v>2.8493296309866101</c:v>
                </c:pt>
                <c:pt idx="302">
                  <c:v>2.7711701748672599</c:v>
                </c:pt>
                <c:pt idx="303">
                  <c:v>2.6950079283436401</c:v>
                </c:pt>
                <c:pt idx="304">
                  <c:v>2.6092471521211502</c:v>
                </c:pt>
                <c:pt idx="305">
                  <c:v>2.6057296785048001</c:v>
                </c:pt>
                <c:pt idx="306">
                  <c:v>2.6693422945836298</c:v>
                </c:pt>
                <c:pt idx="307">
                  <c:v>2.66409589325754</c:v>
                </c:pt>
                <c:pt idx="308">
                  <c:v>2.5783053079366098</c:v>
                </c:pt>
                <c:pt idx="309">
                  <c:v>2.4893251490821999</c:v>
                </c:pt>
                <c:pt idx="310">
                  <c:v>2.3743812654833398</c:v>
                </c:pt>
                <c:pt idx="311">
                  <c:v>2.2314168293474199</c:v>
                </c:pt>
                <c:pt idx="312">
                  <c:v>2.0619222955966099</c:v>
                </c:pt>
                <c:pt idx="313">
                  <c:v>1.8185906250007999</c:v>
                </c:pt>
                <c:pt idx="314">
                  <c:v>1.71035676946161</c:v>
                </c:pt>
                <c:pt idx="315">
                  <c:v>1.74653309133287</c:v>
                </c:pt>
                <c:pt idx="316">
                  <c:v>1.7681238213356301</c:v>
                </c:pt>
                <c:pt idx="317">
                  <c:v>1.6992707657504</c:v>
                </c:pt>
                <c:pt idx="318">
                  <c:v>1.6496743877597999</c:v>
                </c:pt>
                <c:pt idx="319">
                  <c:v>1.69051881444734</c:v>
                </c:pt>
                <c:pt idx="320">
                  <c:v>1.6738883184255999</c:v>
                </c:pt>
                <c:pt idx="321">
                  <c:v>1.5851973078260999</c:v>
                </c:pt>
                <c:pt idx="322">
                  <c:v>1.4705395915723001</c:v>
                </c:pt>
                <c:pt idx="323">
                  <c:v>1.3275811172560701</c:v>
                </c:pt>
                <c:pt idx="324">
                  <c:v>1.2108814777588801</c:v>
                </c:pt>
                <c:pt idx="325">
                  <c:v>1.1201634484652101</c:v>
                </c:pt>
                <c:pt idx="326">
                  <c:v>0.92935540932716898</c:v>
                </c:pt>
                <c:pt idx="327">
                  <c:v>0.79250183837220101</c:v>
                </c:pt>
                <c:pt idx="328">
                  <c:v>0.69097204907300203</c:v>
                </c:pt>
                <c:pt idx="329">
                  <c:v>0.53724652839890796</c:v>
                </c:pt>
                <c:pt idx="330">
                  <c:v>0.37910926115514798</c:v>
                </c:pt>
                <c:pt idx="331">
                  <c:v>0.30908768891092703</c:v>
                </c:pt>
                <c:pt idx="332">
                  <c:v>0.26473175042671998</c:v>
                </c:pt>
                <c:pt idx="333">
                  <c:v>0.160876851448914</c:v>
                </c:pt>
                <c:pt idx="334">
                  <c:v>0.160876851448914</c:v>
                </c:pt>
                <c:pt idx="335">
                  <c:v>7.5116075226426701E-2</c:v>
                </c:pt>
                <c:pt idx="336">
                  <c:v>-8.8565684327859301E-2</c:v>
                </c:pt>
                <c:pt idx="337">
                  <c:v>-7.3392853220022397E-2</c:v>
                </c:pt>
                <c:pt idx="338">
                  <c:v>-1.6219002405030599E-2</c:v>
                </c:pt>
                <c:pt idx="339">
                  <c:v>4.7964119977688003E-3</c:v>
                </c:pt>
                <c:pt idx="340">
                  <c:v>-1.0674510094504701E-2</c:v>
                </c:pt>
                <c:pt idx="341">
                  <c:v>-7.7774790691244294E-2</c:v>
                </c:pt>
                <c:pt idx="342">
                  <c:v>-0.14108931578563499</c:v>
                </c:pt>
                <c:pt idx="343">
                  <c:v>-9.7329559270303095E-2</c:v>
                </c:pt>
                <c:pt idx="344">
                  <c:v>3.3357661740281599E-3</c:v>
                </c:pt>
                <c:pt idx="345">
                  <c:v>0.17256201803884</c:v>
                </c:pt>
                <c:pt idx="346">
                  <c:v>0.31549664507631903</c:v>
                </c:pt>
                <c:pt idx="347">
                  <c:v>0.31695729090005997</c:v>
                </c:pt>
                <c:pt idx="348">
                  <c:v>0.16293367924152899</c:v>
                </c:pt>
                <c:pt idx="349">
                  <c:v>0.17575159157231399</c:v>
                </c:pt>
                <c:pt idx="350">
                  <c:v>0.273793716353601</c:v>
                </c:pt>
                <c:pt idx="351">
                  <c:v>0.37034538621270402</c:v>
                </c:pt>
                <c:pt idx="352">
                  <c:v>0.42579030931796202</c:v>
                </c:pt>
                <c:pt idx="353">
                  <c:v>0.42927797383587302</c:v>
                </c:pt>
                <c:pt idx="354">
                  <c:v>0.39076461864662898</c:v>
                </c:pt>
                <c:pt idx="355">
                  <c:v>0.348167416970601</c:v>
                </c:pt>
                <c:pt idx="356">
                  <c:v>0.334186949800511</c:v>
                </c:pt>
                <c:pt idx="357">
                  <c:v>0.24839636447958</c:v>
                </c:pt>
                <c:pt idx="358">
                  <c:v>0.16263558825709201</c:v>
                </c:pt>
                <c:pt idx="359">
                  <c:v>0.160876851448914</c:v>
                </c:pt>
                <c:pt idx="360">
                  <c:v>8.4744414023737696E-2</c:v>
                </c:pt>
                <c:pt idx="361">
                  <c:v>-2.3790513409727099E-2</c:v>
                </c:pt>
                <c:pt idx="362">
                  <c:v>-7.7774790691244294E-2</c:v>
                </c:pt>
                <c:pt idx="363">
                  <c:v>-8.8863775312296098E-2</c:v>
                </c:pt>
                <c:pt idx="364">
                  <c:v>-5.9114295065496397E-2</c:v>
                </c:pt>
                <c:pt idx="365">
                  <c:v>-1.41621746124161E-2</c:v>
                </c:pt>
                <c:pt idx="366">
                  <c:v>-3.3716943191475099E-2</c:v>
                </c:pt>
                <c:pt idx="367">
                  <c:v>-0.127079039517102</c:v>
                </c:pt>
                <c:pt idx="368">
                  <c:v>-0.15128402745337599</c:v>
                </c:pt>
                <c:pt idx="369">
                  <c:v>-0.15480150106973201</c:v>
                </c:pt>
                <c:pt idx="370">
                  <c:v>-0.21197535188472399</c:v>
                </c:pt>
                <c:pt idx="371">
                  <c:v>-0.130566704035014</c:v>
                </c:pt>
                <c:pt idx="372">
                  <c:v>-0.120073901382836</c:v>
                </c:pt>
                <c:pt idx="373">
                  <c:v>-0.187472272964013</c:v>
                </c:pt>
                <c:pt idx="374">
                  <c:v>-0.174058178664353</c:v>
                </c:pt>
                <c:pt idx="375">
                  <c:v>-9.9654668948910702E-2</c:v>
                </c:pt>
                <c:pt idx="376">
                  <c:v>-4.3047191004348999E-2</c:v>
                </c:pt>
                <c:pt idx="377">
                  <c:v>9.4466313549840097E-3</c:v>
                </c:pt>
                <c:pt idx="378">
                  <c:v>7.6576721050167398E-2</c:v>
                </c:pt>
                <c:pt idx="379">
                  <c:v>0.105163646457663</c:v>
                </c:pt>
                <c:pt idx="380">
                  <c:v>0.117415185918018</c:v>
                </c:pt>
                <c:pt idx="381">
                  <c:v>2.72426631258651E-2</c:v>
                </c:pt>
                <c:pt idx="382">
                  <c:v>-0.14427888931911001</c:v>
                </c:pt>
                <c:pt idx="383">
                  <c:v>-0.26098150972614498</c:v>
                </c:pt>
                <c:pt idx="384">
                  <c:v>-0.27615434083398199</c:v>
                </c:pt>
                <c:pt idx="385">
                  <c:v>-0.29833231007608502</c:v>
                </c:pt>
                <c:pt idx="386">
                  <c:v>-0.229175201686731</c:v>
                </c:pt>
                <c:pt idx="387">
                  <c:v>-6.4062605407148504E-2</c:v>
                </c:pt>
                <c:pt idx="388">
                  <c:v>3.60065380683093E-2</c:v>
                </c:pt>
                <c:pt idx="389">
                  <c:v>3.60065380683093E-2</c:v>
                </c:pt>
                <c:pt idx="390" formatCode="0.00E+00">
                  <c:v>-1.8170744232695799E-4</c:v>
                </c:pt>
                <c:pt idx="391">
                  <c:v>-0.11452940907231</c:v>
                </c:pt>
                <c:pt idx="392">
                  <c:v>-0.213734088692901</c:v>
                </c:pt>
                <c:pt idx="393">
                  <c:v>-0.213734088692901</c:v>
                </c:pt>
                <c:pt idx="394">
                  <c:v>-0.213734088692901</c:v>
                </c:pt>
                <c:pt idx="395">
                  <c:v>-0.18660780910914601</c:v>
                </c:pt>
                <c:pt idx="396">
                  <c:v>-0.133487995682495</c:v>
                </c:pt>
                <c:pt idx="397">
                  <c:v>-7.6314144867503694E-2</c:v>
                </c:pt>
                <c:pt idx="398">
                  <c:v>1.93730611367318E-2</c:v>
                </c:pt>
                <c:pt idx="399">
                  <c:v>0.100483618002004</c:v>
                </c:pt>
                <c:pt idx="400">
                  <c:v>0.143677001646907</c:v>
                </c:pt>
                <c:pt idx="401">
                  <c:v>0.160876851448914</c:v>
                </c:pt>
                <c:pt idx="402">
                  <c:v>0.160876851448914</c:v>
                </c:pt>
                <c:pt idx="403">
                  <c:v>0.130233098248804</c:v>
                </c:pt>
                <c:pt idx="404">
                  <c:v>-2.2087261364977201E-3</c:v>
                </c:pt>
                <c:pt idx="405">
                  <c:v>-5.4136175625400497E-2</c:v>
                </c:pt>
                <c:pt idx="406">
                  <c:v>6.0211526004583099E-2</c:v>
                </c:pt>
                <c:pt idx="407">
                  <c:v>0.147760848133692</c:v>
                </c:pt>
                <c:pt idx="408">
                  <c:v>0.112437066477923</c:v>
                </c:pt>
                <c:pt idx="409">
                  <c:v>1.2099641116472101E-2</c:v>
                </c:pt>
                <c:pt idx="410">
                  <c:v>-2.6413714072771498E-2</c:v>
                </c:pt>
                <c:pt idx="411">
                  <c:v>-2.6413714072771498E-2</c:v>
                </c:pt>
                <c:pt idx="412">
                  <c:v>1.01065649542056E-3</c:v>
                </c:pt>
                <c:pt idx="413">
                  <c:v>9.14514611735672E-2</c:v>
                </c:pt>
                <c:pt idx="414">
                  <c:v>0.21748432939347601</c:v>
                </c:pt>
                <c:pt idx="415">
                  <c:v>0.28574716482952001</c:v>
                </c:pt>
                <c:pt idx="416">
                  <c:v>0.28574716482952001</c:v>
                </c:pt>
                <c:pt idx="417">
                  <c:v>0.285150982860646</c:v>
                </c:pt>
                <c:pt idx="418">
                  <c:v>0.25656405745314997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4-45E5-B16C-933BC69A4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5344"/>
        <c:axId val="972374952"/>
      </c:lineChart>
      <c:catAx>
        <c:axId val="972375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4952"/>
        <c:crosses val="autoZero"/>
        <c:auto val="1"/>
        <c:lblAlgn val="ctr"/>
        <c:lblOffset val="100"/>
        <c:noMultiLvlLbl val="0"/>
      </c:catAx>
      <c:valAx>
        <c:axId val="97237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"/>
          <c:w val="0.84561403508771926"/>
          <c:h val="0.94173076923076926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Sheet2!$C$5:$C$754</c:f>
              <c:numCache>
                <c:formatCode>General</c:formatCode>
                <c:ptCount val="750"/>
                <c:pt idx="0">
                  <c:v>4.3400999999999996</c:v>
                </c:pt>
                <c:pt idx="1">
                  <c:v>4.2971000000000004</c:v>
                </c:pt>
                <c:pt idx="2">
                  <c:v>4.1597</c:v>
                </c:pt>
                <c:pt idx="3">
                  <c:v>3.9279000000000002</c:v>
                </c:pt>
                <c:pt idx="4">
                  <c:v>3.6556000000000002</c:v>
                </c:pt>
                <c:pt idx="5">
                  <c:v>3.3424</c:v>
                </c:pt>
                <c:pt idx="6">
                  <c:v>3.0097</c:v>
                </c:pt>
                <c:pt idx="7">
                  <c:v>2.6939000000000002</c:v>
                </c:pt>
                <c:pt idx="8">
                  <c:v>2.3965999999999998</c:v>
                </c:pt>
                <c:pt idx="9">
                  <c:v>2.0790999999999999</c:v>
                </c:pt>
                <c:pt idx="10">
                  <c:v>1.7088000000000001</c:v>
                </c:pt>
                <c:pt idx="11">
                  <c:v>1.2791999999999999</c:v>
                </c:pt>
                <c:pt idx="12">
                  <c:v>0.79039000000000004</c:v>
                </c:pt>
                <c:pt idx="13">
                  <c:v>0.25538</c:v>
                </c:pt>
                <c:pt idx="14">
                  <c:v>-0.23522000000000001</c:v>
                </c:pt>
                <c:pt idx="15">
                  <c:v>-0.64129999999999998</c:v>
                </c:pt>
                <c:pt idx="16">
                  <c:v>-1.0228999999999999</c:v>
                </c:pt>
                <c:pt idx="17">
                  <c:v>-1.3868</c:v>
                </c:pt>
                <c:pt idx="18">
                  <c:v>-1.7056</c:v>
                </c:pt>
                <c:pt idx="19">
                  <c:v>-1.9581</c:v>
                </c:pt>
                <c:pt idx="20">
                  <c:v>-2.1215000000000002</c:v>
                </c:pt>
                <c:pt idx="21">
                  <c:v>-2.1745999999999999</c:v>
                </c:pt>
                <c:pt idx="22">
                  <c:v>-2.1663999999999999</c:v>
                </c:pt>
                <c:pt idx="23">
                  <c:v>-2.1953</c:v>
                </c:pt>
                <c:pt idx="24">
                  <c:v>-2.27</c:v>
                </c:pt>
                <c:pt idx="25">
                  <c:v>-2.3296999999999999</c:v>
                </c:pt>
                <c:pt idx="26">
                  <c:v>-2.3732000000000002</c:v>
                </c:pt>
                <c:pt idx="27">
                  <c:v>-2.3847999999999998</c:v>
                </c:pt>
                <c:pt idx="28">
                  <c:v>-2.3555000000000001</c:v>
                </c:pt>
                <c:pt idx="29">
                  <c:v>-2.2778999999999998</c:v>
                </c:pt>
                <c:pt idx="30">
                  <c:v>-2.1490999999999998</c:v>
                </c:pt>
                <c:pt idx="31">
                  <c:v>-1.9794</c:v>
                </c:pt>
                <c:pt idx="32">
                  <c:v>-1.7935000000000001</c:v>
                </c:pt>
                <c:pt idx="33">
                  <c:v>-1.6151</c:v>
                </c:pt>
                <c:pt idx="34">
                  <c:v>-1.4453</c:v>
                </c:pt>
                <c:pt idx="35">
                  <c:v>-1.2554000000000001</c:v>
                </c:pt>
                <c:pt idx="36">
                  <c:v>-1.0833999999999999</c:v>
                </c:pt>
                <c:pt idx="37">
                  <c:v>-0.92803000000000002</c:v>
                </c:pt>
                <c:pt idx="38">
                  <c:v>-0.78159999999999996</c:v>
                </c:pt>
                <c:pt idx="39">
                  <c:v>-0.64171999999999996</c:v>
                </c:pt>
                <c:pt idx="40">
                  <c:v>-0.53247999999999995</c:v>
                </c:pt>
                <c:pt idx="41">
                  <c:v>-0.45444000000000001</c:v>
                </c:pt>
                <c:pt idx="42">
                  <c:v>-0.38575999999999999</c:v>
                </c:pt>
                <c:pt idx="43">
                  <c:v>-0.31092999999999998</c:v>
                </c:pt>
                <c:pt idx="44">
                  <c:v>-0.22517999999999999</c:v>
                </c:pt>
                <c:pt idx="45">
                  <c:v>-0.12146999999999999</c:v>
                </c:pt>
                <c:pt idx="46">
                  <c:v>-1.9975E-2</c:v>
                </c:pt>
                <c:pt idx="47">
                  <c:v>7.7335000000000001E-2</c:v>
                </c:pt>
                <c:pt idx="48">
                  <c:v>0.1991</c:v>
                </c:pt>
                <c:pt idx="49">
                  <c:v>0.32130999999999998</c:v>
                </c:pt>
                <c:pt idx="50">
                  <c:v>0.39308999999999999</c:v>
                </c:pt>
                <c:pt idx="51">
                  <c:v>0.44557999999999998</c:v>
                </c:pt>
                <c:pt idx="52">
                  <c:v>0.48433999999999999</c:v>
                </c:pt>
                <c:pt idx="53">
                  <c:v>0.50436000000000003</c:v>
                </c:pt>
                <c:pt idx="54">
                  <c:v>0.51149999999999995</c:v>
                </c:pt>
                <c:pt idx="55">
                  <c:v>0.51529000000000003</c:v>
                </c:pt>
                <c:pt idx="56">
                  <c:v>0.50744</c:v>
                </c:pt>
                <c:pt idx="57">
                  <c:v>0.46511000000000002</c:v>
                </c:pt>
                <c:pt idx="58">
                  <c:v>0.41272999999999999</c:v>
                </c:pt>
                <c:pt idx="59">
                  <c:v>0.35388999999999998</c:v>
                </c:pt>
                <c:pt idx="60">
                  <c:v>0.31018000000000001</c:v>
                </c:pt>
                <c:pt idx="61">
                  <c:v>0.26523000000000002</c:v>
                </c:pt>
                <c:pt idx="62">
                  <c:v>0.23909</c:v>
                </c:pt>
                <c:pt idx="63">
                  <c:v>0.21414</c:v>
                </c:pt>
                <c:pt idx="64">
                  <c:v>0.19882</c:v>
                </c:pt>
                <c:pt idx="65">
                  <c:v>0.19313</c:v>
                </c:pt>
                <c:pt idx="66">
                  <c:v>0.19217000000000001</c:v>
                </c:pt>
                <c:pt idx="67">
                  <c:v>0.19874</c:v>
                </c:pt>
                <c:pt idx="68">
                  <c:v>0.21381</c:v>
                </c:pt>
                <c:pt idx="69">
                  <c:v>0.2422</c:v>
                </c:pt>
                <c:pt idx="70">
                  <c:v>0.26257000000000003</c:v>
                </c:pt>
                <c:pt idx="71">
                  <c:v>0.28293000000000001</c:v>
                </c:pt>
                <c:pt idx="72">
                  <c:v>0.32218000000000002</c:v>
                </c:pt>
                <c:pt idx="73">
                  <c:v>0.33839000000000002</c:v>
                </c:pt>
                <c:pt idx="74">
                  <c:v>0.33798</c:v>
                </c:pt>
                <c:pt idx="75">
                  <c:v>0.34662999999999999</c:v>
                </c:pt>
                <c:pt idx="76">
                  <c:v>0.35996</c:v>
                </c:pt>
                <c:pt idx="77">
                  <c:v>0.36712</c:v>
                </c:pt>
                <c:pt idx="78">
                  <c:v>0.37352999999999997</c:v>
                </c:pt>
                <c:pt idx="79">
                  <c:v>0.38586999999999999</c:v>
                </c:pt>
                <c:pt idx="80">
                  <c:v>0.39004</c:v>
                </c:pt>
                <c:pt idx="81">
                  <c:v>0.3735</c:v>
                </c:pt>
                <c:pt idx="82">
                  <c:v>0.3735</c:v>
                </c:pt>
                <c:pt idx="83">
                  <c:v>0.35553000000000001</c:v>
                </c:pt>
                <c:pt idx="84">
                  <c:v>0.33945999999999998</c:v>
                </c:pt>
                <c:pt idx="85">
                  <c:v>0.34003</c:v>
                </c:pt>
                <c:pt idx="86">
                  <c:v>0.34133000000000002</c:v>
                </c:pt>
                <c:pt idx="87">
                  <c:v>0.31752000000000002</c:v>
                </c:pt>
                <c:pt idx="88">
                  <c:v>0.29688999999999999</c:v>
                </c:pt>
                <c:pt idx="89">
                  <c:v>0.29823</c:v>
                </c:pt>
                <c:pt idx="90">
                  <c:v>0.30268</c:v>
                </c:pt>
                <c:pt idx="91">
                  <c:v>0.30481999999999998</c:v>
                </c:pt>
                <c:pt idx="92">
                  <c:v>0.32812999999999998</c:v>
                </c:pt>
                <c:pt idx="93">
                  <c:v>0.35370000000000001</c:v>
                </c:pt>
                <c:pt idx="94">
                  <c:v>0.35370000000000001</c:v>
                </c:pt>
                <c:pt idx="95">
                  <c:v>0.36462</c:v>
                </c:pt>
                <c:pt idx="96">
                  <c:v>0.38185000000000002</c:v>
                </c:pt>
                <c:pt idx="97">
                  <c:v>0.38058999999999998</c:v>
                </c:pt>
                <c:pt idx="98">
                  <c:v>0.38619999999999999</c:v>
                </c:pt>
                <c:pt idx="99">
                  <c:v>0.40688000000000002</c:v>
                </c:pt>
                <c:pt idx="100">
                  <c:v>0.43291000000000002</c:v>
                </c:pt>
                <c:pt idx="101">
                  <c:v>0.45139000000000001</c:v>
                </c:pt>
                <c:pt idx="102">
                  <c:v>0.45693</c:v>
                </c:pt>
                <c:pt idx="103">
                  <c:v>0.45219999999999999</c:v>
                </c:pt>
                <c:pt idx="104">
                  <c:v>0.43834000000000001</c:v>
                </c:pt>
                <c:pt idx="105">
                  <c:v>0.42215999999999998</c:v>
                </c:pt>
                <c:pt idx="106">
                  <c:v>0.39500000000000002</c:v>
                </c:pt>
                <c:pt idx="107">
                  <c:v>0.38480999999999999</c:v>
                </c:pt>
                <c:pt idx="108">
                  <c:v>0.38340000000000002</c:v>
                </c:pt>
                <c:pt idx="109">
                  <c:v>0.39018999999999998</c:v>
                </c:pt>
                <c:pt idx="110">
                  <c:v>0.39627000000000001</c:v>
                </c:pt>
                <c:pt idx="111">
                  <c:v>0.40206999999999998</c:v>
                </c:pt>
                <c:pt idx="112">
                  <c:v>0.41205000000000003</c:v>
                </c:pt>
                <c:pt idx="113">
                  <c:v>0.42563000000000001</c:v>
                </c:pt>
                <c:pt idx="114">
                  <c:v>0.43857000000000002</c:v>
                </c:pt>
                <c:pt idx="115">
                  <c:v>0.45417999999999997</c:v>
                </c:pt>
                <c:pt idx="116">
                  <c:v>0.48571999999999999</c:v>
                </c:pt>
                <c:pt idx="117">
                  <c:v>0.49473</c:v>
                </c:pt>
                <c:pt idx="118">
                  <c:v>0.49020999999999998</c:v>
                </c:pt>
                <c:pt idx="119">
                  <c:v>0.48361999999999999</c:v>
                </c:pt>
                <c:pt idx="120">
                  <c:v>0.49160999999999999</c:v>
                </c:pt>
                <c:pt idx="121">
                  <c:v>0.48820999999999998</c:v>
                </c:pt>
                <c:pt idx="122">
                  <c:v>0.49054999999999999</c:v>
                </c:pt>
                <c:pt idx="123">
                  <c:v>0.49596000000000001</c:v>
                </c:pt>
                <c:pt idx="124">
                  <c:v>0.49822</c:v>
                </c:pt>
                <c:pt idx="125">
                  <c:v>0.50127999999999995</c:v>
                </c:pt>
                <c:pt idx="126">
                  <c:v>0.50695999999999997</c:v>
                </c:pt>
                <c:pt idx="127">
                  <c:v>0.51271</c:v>
                </c:pt>
                <c:pt idx="128">
                  <c:v>0.50326000000000004</c:v>
                </c:pt>
                <c:pt idx="129">
                  <c:v>0.51910000000000001</c:v>
                </c:pt>
                <c:pt idx="130">
                  <c:v>0.53052999999999995</c:v>
                </c:pt>
                <c:pt idx="131">
                  <c:v>0.52588000000000001</c:v>
                </c:pt>
                <c:pt idx="132">
                  <c:v>0.53515000000000001</c:v>
                </c:pt>
                <c:pt idx="133">
                  <c:v>0.56130000000000002</c:v>
                </c:pt>
                <c:pt idx="134">
                  <c:v>0.57665</c:v>
                </c:pt>
                <c:pt idx="135">
                  <c:v>0.57313000000000003</c:v>
                </c:pt>
                <c:pt idx="136">
                  <c:v>0.56838</c:v>
                </c:pt>
                <c:pt idx="137">
                  <c:v>0.56928000000000001</c:v>
                </c:pt>
                <c:pt idx="138">
                  <c:v>0.56816</c:v>
                </c:pt>
                <c:pt idx="139">
                  <c:v>0.58687</c:v>
                </c:pt>
                <c:pt idx="140">
                  <c:v>0.60802</c:v>
                </c:pt>
                <c:pt idx="141">
                  <c:v>0.59443999999999997</c:v>
                </c:pt>
                <c:pt idx="142">
                  <c:v>0.58728999999999998</c:v>
                </c:pt>
                <c:pt idx="143">
                  <c:v>0.58243999999999996</c:v>
                </c:pt>
                <c:pt idx="144">
                  <c:v>0.58135000000000003</c:v>
                </c:pt>
                <c:pt idx="145">
                  <c:v>0.58587999999999996</c:v>
                </c:pt>
                <c:pt idx="146">
                  <c:v>0.59267000000000003</c:v>
                </c:pt>
                <c:pt idx="147">
                  <c:v>0.59728999999999999</c:v>
                </c:pt>
                <c:pt idx="148">
                  <c:v>0.60304999999999997</c:v>
                </c:pt>
                <c:pt idx="149">
                  <c:v>0.61768999999999996</c:v>
                </c:pt>
                <c:pt idx="150">
                  <c:v>0.63851000000000002</c:v>
                </c:pt>
                <c:pt idx="151">
                  <c:v>0.65281</c:v>
                </c:pt>
                <c:pt idx="152">
                  <c:v>0.67323999999999995</c:v>
                </c:pt>
                <c:pt idx="153">
                  <c:v>0.69813000000000003</c:v>
                </c:pt>
                <c:pt idx="154">
                  <c:v>0.70637000000000005</c:v>
                </c:pt>
                <c:pt idx="155">
                  <c:v>0.70381000000000005</c:v>
                </c:pt>
                <c:pt idx="156">
                  <c:v>0.71255000000000002</c:v>
                </c:pt>
                <c:pt idx="157">
                  <c:v>0.71745000000000003</c:v>
                </c:pt>
                <c:pt idx="158">
                  <c:v>0.70755999999999997</c:v>
                </c:pt>
                <c:pt idx="159">
                  <c:v>0.70072999999999996</c:v>
                </c:pt>
                <c:pt idx="160">
                  <c:v>0.71401999999999999</c:v>
                </c:pt>
                <c:pt idx="161">
                  <c:v>0.73409999999999997</c:v>
                </c:pt>
                <c:pt idx="162">
                  <c:v>0.74478999999999995</c:v>
                </c:pt>
                <c:pt idx="163">
                  <c:v>0.77385000000000004</c:v>
                </c:pt>
                <c:pt idx="164">
                  <c:v>0.79874000000000001</c:v>
                </c:pt>
                <c:pt idx="165">
                  <c:v>0.79910999999999999</c:v>
                </c:pt>
                <c:pt idx="166">
                  <c:v>0.80920000000000003</c:v>
                </c:pt>
                <c:pt idx="167">
                  <c:v>0.81871000000000005</c:v>
                </c:pt>
                <c:pt idx="168">
                  <c:v>0.82457000000000003</c:v>
                </c:pt>
                <c:pt idx="169">
                  <c:v>0.83186000000000004</c:v>
                </c:pt>
                <c:pt idx="170">
                  <c:v>0.83974000000000004</c:v>
                </c:pt>
                <c:pt idx="171">
                  <c:v>0.83787999999999996</c:v>
                </c:pt>
                <c:pt idx="172">
                  <c:v>0.83255000000000001</c:v>
                </c:pt>
                <c:pt idx="173">
                  <c:v>0.84170999999999996</c:v>
                </c:pt>
                <c:pt idx="174">
                  <c:v>0.84167999999999998</c:v>
                </c:pt>
                <c:pt idx="175">
                  <c:v>0.82857000000000003</c:v>
                </c:pt>
                <c:pt idx="176">
                  <c:v>0.82403999999999999</c:v>
                </c:pt>
                <c:pt idx="177">
                  <c:v>0.83684999999999998</c:v>
                </c:pt>
                <c:pt idx="178">
                  <c:v>0.83674000000000004</c:v>
                </c:pt>
                <c:pt idx="179">
                  <c:v>0.83272999999999997</c:v>
                </c:pt>
                <c:pt idx="180">
                  <c:v>0.84660000000000002</c:v>
                </c:pt>
                <c:pt idx="181">
                  <c:v>0.85865999999999998</c:v>
                </c:pt>
                <c:pt idx="182">
                  <c:v>0.86873999999999996</c:v>
                </c:pt>
                <c:pt idx="183">
                  <c:v>0.88817000000000002</c:v>
                </c:pt>
                <c:pt idx="184">
                  <c:v>0.90825999999999996</c:v>
                </c:pt>
                <c:pt idx="185">
                  <c:v>0.92206999999999995</c:v>
                </c:pt>
                <c:pt idx="186">
                  <c:v>0.95401000000000002</c:v>
                </c:pt>
                <c:pt idx="187">
                  <c:v>0.98758999999999997</c:v>
                </c:pt>
                <c:pt idx="188">
                  <c:v>1.0057</c:v>
                </c:pt>
                <c:pt idx="189">
                  <c:v>1.028</c:v>
                </c:pt>
                <c:pt idx="190">
                  <c:v>1.0468</c:v>
                </c:pt>
                <c:pt idx="191">
                  <c:v>1.0481</c:v>
                </c:pt>
                <c:pt idx="192">
                  <c:v>1.0347999999999999</c:v>
                </c:pt>
                <c:pt idx="193">
                  <c:v>1.0329999999999999</c:v>
                </c:pt>
                <c:pt idx="194">
                  <c:v>1.036</c:v>
                </c:pt>
                <c:pt idx="195">
                  <c:v>1.0342</c:v>
                </c:pt>
                <c:pt idx="196">
                  <c:v>1.0497000000000001</c:v>
                </c:pt>
                <c:pt idx="197">
                  <c:v>1.0849</c:v>
                </c:pt>
                <c:pt idx="198">
                  <c:v>1.1052999999999999</c:v>
                </c:pt>
                <c:pt idx="199">
                  <c:v>1.1255999999999999</c:v>
                </c:pt>
                <c:pt idx="200">
                  <c:v>1.1528</c:v>
                </c:pt>
                <c:pt idx="201">
                  <c:v>1.1718</c:v>
                </c:pt>
                <c:pt idx="202">
                  <c:v>1.1716</c:v>
                </c:pt>
                <c:pt idx="203">
                  <c:v>1.1865000000000001</c:v>
                </c:pt>
                <c:pt idx="204">
                  <c:v>1.2049000000000001</c:v>
                </c:pt>
                <c:pt idx="205">
                  <c:v>1.2146999999999999</c:v>
                </c:pt>
                <c:pt idx="206">
                  <c:v>1.2281</c:v>
                </c:pt>
                <c:pt idx="207">
                  <c:v>1.2529999999999999</c:v>
                </c:pt>
                <c:pt idx="208">
                  <c:v>1.2712000000000001</c:v>
                </c:pt>
                <c:pt idx="209">
                  <c:v>1.2685999999999999</c:v>
                </c:pt>
                <c:pt idx="210">
                  <c:v>1.2636000000000001</c:v>
                </c:pt>
                <c:pt idx="211">
                  <c:v>1.2523</c:v>
                </c:pt>
                <c:pt idx="212">
                  <c:v>1.2497</c:v>
                </c:pt>
                <c:pt idx="213">
                  <c:v>1.2751999999999999</c:v>
                </c:pt>
                <c:pt idx="214">
                  <c:v>1.3081</c:v>
                </c:pt>
                <c:pt idx="215">
                  <c:v>1.3327</c:v>
                </c:pt>
                <c:pt idx="216">
                  <c:v>1.3625</c:v>
                </c:pt>
                <c:pt idx="217">
                  <c:v>1.3918999999999999</c:v>
                </c:pt>
                <c:pt idx="218">
                  <c:v>1.4044000000000001</c:v>
                </c:pt>
                <c:pt idx="219">
                  <c:v>1.4071</c:v>
                </c:pt>
                <c:pt idx="220">
                  <c:v>1.4221999999999999</c:v>
                </c:pt>
                <c:pt idx="221">
                  <c:v>1.4414</c:v>
                </c:pt>
                <c:pt idx="222">
                  <c:v>1.4523999999999999</c:v>
                </c:pt>
                <c:pt idx="223">
                  <c:v>1.4523999999999999</c:v>
                </c:pt>
                <c:pt idx="224">
                  <c:v>1.4651000000000001</c:v>
                </c:pt>
                <c:pt idx="225">
                  <c:v>1.4595</c:v>
                </c:pt>
                <c:pt idx="226">
                  <c:v>1.4743999999999999</c:v>
                </c:pt>
                <c:pt idx="227">
                  <c:v>1.5044999999999999</c:v>
                </c:pt>
                <c:pt idx="228">
                  <c:v>1.5256000000000001</c:v>
                </c:pt>
                <c:pt idx="229">
                  <c:v>1.5337000000000001</c:v>
                </c:pt>
                <c:pt idx="230">
                  <c:v>1.5502</c:v>
                </c:pt>
                <c:pt idx="231">
                  <c:v>1.5741000000000001</c:v>
                </c:pt>
                <c:pt idx="232">
                  <c:v>1.5673999999999999</c:v>
                </c:pt>
                <c:pt idx="233">
                  <c:v>1.5619000000000001</c:v>
                </c:pt>
                <c:pt idx="234">
                  <c:v>1.5687</c:v>
                </c:pt>
                <c:pt idx="235">
                  <c:v>1.58</c:v>
                </c:pt>
                <c:pt idx="236">
                  <c:v>1.5975999999999999</c:v>
                </c:pt>
                <c:pt idx="237">
                  <c:v>1.6027</c:v>
                </c:pt>
                <c:pt idx="238">
                  <c:v>1.6114999999999999</c:v>
                </c:pt>
                <c:pt idx="239">
                  <c:v>1.6228</c:v>
                </c:pt>
                <c:pt idx="240">
                  <c:v>1.639</c:v>
                </c:pt>
                <c:pt idx="241">
                  <c:v>1.6543000000000001</c:v>
                </c:pt>
                <c:pt idx="242">
                  <c:v>1.6634</c:v>
                </c:pt>
                <c:pt idx="243">
                  <c:v>1.6736</c:v>
                </c:pt>
                <c:pt idx="244">
                  <c:v>1.6857</c:v>
                </c:pt>
                <c:pt idx="245">
                  <c:v>1.6897</c:v>
                </c:pt>
                <c:pt idx="246">
                  <c:v>1.6875</c:v>
                </c:pt>
                <c:pt idx="247">
                  <c:v>1.7007000000000001</c:v>
                </c:pt>
                <c:pt idx="248">
                  <c:v>1.7162999999999999</c:v>
                </c:pt>
                <c:pt idx="249">
                  <c:v>1.7302999999999999</c:v>
                </c:pt>
                <c:pt idx="250">
                  <c:v>1.7455000000000001</c:v>
                </c:pt>
                <c:pt idx="251">
                  <c:v>1.7531000000000001</c:v>
                </c:pt>
                <c:pt idx="252">
                  <c:v>1.7473000000000001</c:v>
                </c:pt>
                <c:pt idx="253">
                  <c:v>1.7384999999999999</c:v>
                </c:pt>
                <c:pt idx="254">
                  <c:v>1.7318</c:v>
                </c:pt>
                <c:pt idx="255">
                  <c:v>1.718</c:v>
                </c:pt>
                <c:pt idx="256">
                  <c:v>1.7146999999999999</c:v>
                </c:pt>
                <c:pt idx="257">
                  <c:v>1.7325999999999999</c:v>
                </c:pt>
                <c:pt idx="258">
                  <c:v>1.7461</c:v>
                </c:pt>
                <c:pt idx="259">
                  <c:v>1.7467999999999999</c:v>
                </c:pt>
                <c:pt idx="260">
                  <c:v>1.7525999999999999</c:v>
                </c:pt>
                <c:pt idx="261">
                  <c:v>1.756</c:v>
                </c:pt>
                <c:pt idx="262">
                  <c:v>1.7461</c:v>
                </c:pt>
                <c:pt idx="263">
                  <c:v>1.7302999999999999</c:v>
                </c:pt>
                <c:pt idx="264">
                  <c:v>1.71</c:v>
                </c:pt>
                <c:pt idx="265">
                  <c:v>1.6762999999999999</c:v>
                </c:pt>
                <c:pt idx="266">
                  <c:v>1.6348</c:v>
                </c:pt>
                <c:pt idx="267">
                  <c:v>1.6117999999999999</c:v>
                </c:pt>
                <c:pt idx="268">
                  <c:v>1.6023000000000001</c:v>
                </c:pt>
                <c:pt idx="269">
                  <c:v>1.571</c:v>
                </c:pt>
                <c:pt idx="270">
                  <c:v>1.5642</c:v>
                </c:pt>
                <c:pt idx="271">
                  <c:v>1.5909</c:v>
                </c:pt>
                <c:pt idx="272">
                  <c:v>1.5940000000000001</c:v>
                </c:pt>
                <c:pt idx="273">
                  <c:v>1.5867</c:v>
                </c:pt>
                <c:pt idx="274">
                  <c:v>1.5704</c:v>
                </c:pt>
                <c:pt idx="275">
                  <c:v>1.5302</c:v>
                </c:pt>
                <c:pt idx="276">
                  <c:v>1.4704999999999999</c:v>
                </c:pt>
                <c:pt idx="277">
                  <c:v>1.4153</c:v>
                </c:pt>
                <c:pt idx="278">
                  <c:v>1.3704000000000001</c:v>
                </c:pt>
                <c:pt idx="279">
                  <c:v>1.3158000000000001</c:v>
                </c:pt>
                <c:pt idx="280">
                  <c:v>1.2722</c:v>
                </c:pt>
                <c:pt idx="281">
                  <c:v>1.2473000000000001</c:v>
                </c:pt>
                <c:pt idx="282">
                  <c:v>1.238</c:v>
                </c:pt>
                <c:pt idx="283">
                  <c:v>1.1946000000000001</c:v>
                </c:pt>
                <c:pt idx="284">
                  <c:v>1.1434</c:v>
                </c:pt>
                <c:pt idx="285">
                  <c:v>1.0962000000000001</c:v>
                </c:pt>
                <c:pt idx="286">
                  <c:v>1.0452999999999999</c:v>
                </c:pt>
                <c:pt idx="287">
                  <c:v>0.99573999999999996</c:v>
                </c:pt>
                <c:pt idx="288">
                  <c:v>0.94952000000000003</c:v>
                </c:pt>
                <c:pt idx="289">
                  <c:v>0.90275000000000005</c:v>
                </c:pt>
                <c:pt idx="290">
                  <c:v>0.85911999999999999</c:v>
                </c:pt>
                <c:pt idx="291">
                  <c:v>0.81798000000000004</c:v>
                </c:pt>
                <c:pt idx="292">
                  <c:v>0.76080000000000003</c:v>
                </c:pt>
                <c:pt idx="293">
                  <c:v>0.69291000000000003</c:v>
                </c:pt>
                <c:pt idx="294">
                  <c:v>0.64458000000000004</c:v>
                </c:pt>
                <c:pt idx="295">
                  <c:v>0.58331999999999995</c:v>
                </c:pt>
                <c:pt idx="296">
                  <c:v>0.51995999999999998</c:v>
                </c:pt>
                <c:pt idx="297">
                  <c:v>0.47199000000000002</c:v>
                </c:pt>
                <c:pt idx="298">
                  <c:v>0.42327999999999999</c:v>
                </c:pt>
                <c:pt idx="299">
                  <c:v>0.36115000000000003</c:v>
                </c:pt>
                <c:pt idx="300">
                  <c:v>0.29915000000000003</c:v>
                </c:pt>
                <c:pt idx="301">
                  <c:v>0.25004999999999999</c:v>
                </c:pt>
                <c:pt idx="302">
                  <c:v>0.20108000000000001</c:v>
                </c:pt>
                <c:pt idx="303">
                  <c:v>0.14948</c:v>
                </c:pt>
                <c:pt idx="304">
                  <c:v>0.11827</c:v>
                </c:pt>
                <c:pt idx="305">
                  <c:v>0.1047</c:v>
                </c:pt>
                <c:pt idx="306">
                  <c:v>7.2118000000000002E-2</c:v>
                </c:pt>
                <c:pt idx="307">
                  <c:v>3.8172999999999999E-2</c:v>
                </c:pt>
                <c:pt idx="308">
                  <c:v>-1.0966E-2</c:v>
                </c:pt>
                <c:pt idx="309">
                  <c:v>-7.1184999999999998E-2</c:v>
                </c:pt>
                <c:pt idx="310">
                  <c:v>-0.12695999999999999</c:v>
                </c:pt>
                <c:pt idx="311">
                  <c:v>-0.17147000000000001</c:v>
                </c:pt>
                <c:pt idx="312">
                  <c:v>-0.21332000000000001</c:v>
                </c:pt>
                <c:pt idx="313">
                  <c:v>-0.25957999999999998</c:v>
                </c:pt>
                <c:pt idx="314">
                  <c:v>-0.30215999999999998</c:v>
                </c:pt>
                <c:pt idx="315">
                  <c:v>-0.34455000000000002</c:v>
                </c:pt>
                <c:pt idx="316">
                  <c:v>-0.40339000000000003</c:v>
                </c:pt>
                <c:pt idx="317">
                  <c:v>-0.44414999999999999</c:v>
                </c:pt>
                <c:pt idx="318">
                  <c:v>-0.47055000000000002</c:v>
                </c:pt>
                <c:pt idx="319">
                  <c:v>-0.49360999999999999</c:v>
                </c:pt>
                <c:pt idx="320">
                  <c:v>-0.50810999999999995</c:v>
                </c:pt>
                <c:pt idx="321">
                  <c:v>-0.52507999999999999</c:v>
                </c:pt>
                <c:pt idx="322">
                  <c:v>-0.54784999999999995</c:v>
                </c:pt>
                <c:pt idx="323">
                  <c:v>-0.58067999999999997</c:v>
                </c:pt>
                <c:pt idx="324">
                  <c:v>-0.61509999999999998</c:v>
                </c:pt>
                <c:pt idx="325">
                  <c:v>-0.63546999999999998</c:v>
                </c:pt>
                <c:pt idx="326">
                  <c:v>-0.66334000000000004</c:v>
                </c:pt>
                <c:pt idx="327">
                  <c:v>-0.69386000000000003</c:v>
                </c:pt>
                <c:pt idx="328">
                  <c:v>-0.70743999999999996</c:v>
                </c:pt>
                <c:pt idx="329">
                  <c:v>-0.72980999999999996</c:v>
                </c:pt>
                <c:pt idx="330">
                  <c:v>-0.74648000000000003</c:v>
                </c:pt>
                <c:pt idx="331">
                  <c:v>-0.74634999999999996</c:v>
                </c:pt>
                <c:pt idx="332">
                  <c:v>-0.75119999999999998</c:v>
                </c:pt>
                <c:pt idx="333">
                  <c:v>-0.76836000000000004</c:v>
                </c:pt>
                <c:pt idx="334">
                  <c:v>-0.78302000000000005</c:v>
                </c:pt>
                <c:pt idx="335">
                  <c:v>-0.79630000000000001</c:v>
                </c:pt>
                <c:pt idx="336">
                  <c:v>-0.82538999999999996</c:v>
                </c:pt>
                <c:pt idx="337">
                  <c:v>-0.85928000000000004</c:v>
                </c:pt>
                <c:pt idx="338">
                  <c:v>-0.85977999999999999</c:v>
                </c:pt>
                <c:pt idx="339">
                  <c:v>-0.84953999999999996</c:v>
                </c:pt>
                <c:pt idx="340">
                  <c:v>-0.86765000000000003</c:v>
                </c:pt>
                <c:pt idx="341">
                  <c:v>-0.87507999999999997</c:v>
                </c:pt>
                <c:pt idx="342">
                  <c:v>-0.88763999999999998</c:v>
                </c:pt>
                <c:pt idx="343">
                  <c:v>-0.91491</c:v>
                </c:pt>
                <c:pt idx="344">
                  <c:v>-0.92108999999999996</c:v>
                </c:pt>
                <c:pt idx="345">
                  <c:v>-0.91817000000000004</c:v>
                </c:pt>
                <c:pt idx="346">
                  <c:v>-0.92786000000000002</c:v>
                </c:pt>
                <c:pt idx="347">
                  <c:v>-0.94389999999999996</c:v>
                </c:pt>
                <c:pt idx="348">
                  <c:v>-0.95033000000000001</c:v>
                </c:pt>
                <c:pt idx="349">
                  <c:v>-0.95255000000000001</c:v>
                </c:pt>
                <c:pt idx="350">
                  <c:v>-0.96247000000000005</c:v>
                </c:pt>
                <c:pt idx="351">
                  <c:v>-0.96011000000000002</c:v>
                </c:pt>
                <c:pt idx="352">
                  <c:v>-0.94652999999999998</c:v>
                </c:pt>
                <c:pt idx="353">
                  <c:v>-0.96609999999999996</c:v>
                </c:pt>
                <c:pt idx="354">
                  <c:v>-0.97570999999999997</c:v>
                </c:pt>
                <c:pt idx="355">
                  <c:v>-0.96765999999999996</c:v>
                </c:pt>
                <c:pt idx="356">
                  <c:v>-0.95408000000000004</c:v>
                </c:pt>
                <c:pt idx="357">
                  <c:v>-0.92947000000000002</c:v>
                </c:pt>
                <c:pt idx="358">
                  <c:v>-0.89856999999999998</c:v>
                </c:pt>
                <c:pt idx="359">
                  <c:v>-0.88024999999999998</c:v>
                </c:pt>
                <c:pt idx="360">
                  <c:v>-0.87621000000000004</c:v>
                </c:pt>
                <c:pt idx="361">
                  <c:v>-0.86982000000000004</c:v>
                </c:pt>
                <c:pt idx="362">
                  <c:v>-0.87812000000000001</c:v>
                </c:pt>
                <c:pt idx="363">
                  <c:v>-0.90527999999999997</c:v>
                </c:pt>
                <c:pt idx="364">
                  <c:v>-0.92132999999999998</c:v>
                </c:pt>
                <c:pt idx="365">
                  <c:v>-0.92310999999999999</c:v>
                </c:pt>
                <c:pt idx="366">
                  <c:v>-0.93569999999999998</c:v>
                </c:pt>
                <c:pt idx="367">
                  <c:v>-0.94994999999999996</c:v>
                </c:pt>
                <c:pt idx="368">
                  <c:v>-0.96077999999999997</c:v>
                </c:pt>
                <c:pt idx="369">
                  <c:v>-0.96633999999999998</c:v>
                </c:pt>
                <c:pt idx="370">
                  <c:v>-0.96384999999999998</c:v>
                </c:pt>
                <c:pt idx="371">
                  <c:v>-0.95406000000000002</c:v>
                </c:pt>
                <c:pt idx="372">
                  <c:v>-0.94643999999999995</c:v>
                </c:pt>
                <c:pt idx="373">
                  <c:v>-0.9516</c:v>
                </c:pt>
                <c:pt idx="374">
                  <c:v>-0.96065</c:v>
                </c:pt>
                <c:pt idx="375">
                  <c:v>-0.96970999999999996</c:v>
                </c:pt>
                <c:pt idx="376">
                  <c:v>-0.97660000000000002</c:v>
                </c:pt>
                <c:pt idx="377">
                  <c:v>-1.0008999999999999</c:v>
                </c:pt>
                <c:pt idx="378">
                  <c:v>-1.0038</c:v>
                </c:pt>
                <c:pt idx="379">
                  <c:v>-0.98553999999999997</c:v>
                </c:pt>
                <c:pt idx="380">
                  <c:v>-0.97114</c:v>
                </c:pt>
                <c:pt idx="381">
                  <c:v>-0.95335000000000003</c:v>
                </c:pt>
                <c:pt idx="382">
                  <c:v>-0.92837999999999998</c:v>
                </c:pt>
                <c:pt idx="383">
                  <c:v>-0.92245999999999995</c:v>
                </c:pt>
                <c:pt idx="384">
                  <c:v>-0.94323000000000001</c:v>
                </c:pt>
                <c:pt idx="385">
                  <c:v>-0.95477000000000001</c:v>
                </c:pt>
                <c:pt idx="386">
                  <c:v>-0.95025000000000004</c:v>
                </c:pt>
                <c:pt idx="387">
                  <c:v>-0.94572000000000001</c:v>
                </c:pt>
                <c:pt idx="388">
                  <c:v>-0.93071999999999999</c:v>
                </c:pt>
                <c:pt idx="389">
                  <c:v>-0.90922999999999998</c:v>
                </c:pt>
                <c:pt idx="390">
                  <c:v>-0.89329000000000003</c:v>
                </c:pt>
                <c:pt idx="391">
                  <c:v>-0.87387000000000004</c:v>
                </c:pt>
                <c:pt idx="392">
                  <c:v>-0.85997999999999997</c:v>
                </c:pt>
                <c:pt idx="393">
                  <c:v>-0.86253000000000002</c:v>
                </c:pt>
                <c:pt idx="394">
                  <c:v>-0.87363000000000002</c:v>
                </c:pt>
                <c:pt idx="395">
                  <c:v>-0.87795999999999996</c:v>
                </c:pt>
                <c:pt idx="396">
                  <c:v>-0.87770999999999999</c:v>
                </c:pt>
                <c:pt idx="397">
                  <c:v>-0.88600000000000001</c:v>
                </c:pt>
                <c:pt idx="398">
                  <c:v>-0.88600000000000001</c:v>
                </c:pt>
                <c:pt idx="399">
                  <c:v>-0.87702999999999998</c:v>
                </c:pt>
                <c:pt idx="400">
                  <c:v>-0.88016000000000005</c:v>
                </c:pt>
                <c:pt idx="401">
                  <c:v>-0.88651000000000002</c:v>
                </c:pt>
                <c:pt idx="402">
                  <c:v>-0.88846999999999998</c:v>
                </c:pt>
                <c:pt idx="403">
                  <c:v>-0.89266000000000001</c:v>
                </c:pt>
                <c:pt idx="404">
                  <c:v>-0.89707999999999999</c:v>
                </c:pt>
                <c:pt idx="405">
                  <c:v>-0.89837</c:v>
                </c:pt>
                <c:pt idx="406">
                  <c:v>-0.90371000000000001</c:v>
                </c:pt>
                <c:pt idx="407">
                  <c:v>-0.91569</c:v>
                </c:pt>
                <c:pt idx="408">
                  <c:v>-0.91330999999999996</c:v>
                </c:pt>
                <c:pt idx="409">
                  <c:v>-0.89888999999999997</c:v>
                </c:pt>
                <c:pt idx="410">
                  <c:v>-0.90793999999999997</c:v>
                </c:pt>
                <c:pt idx="411">
                  <c:v>-0.90390999999999999</c:v>
                </c:pt>
                <c:pt idx="412">
                  <c:v>-0.87378</c:v>
                </c:pt>
                <c:pt idx="413">
                  <c:v>-0.85214000000000001</c:v>
                </c:pt>
                <c:pt idx="414">
                  <c:v>-0.85258999999999996</c:v>
                </c:pt>
                <c:pt idx="415">
                  <c:v>-0.85763999999999996</c:v>
                </c:pt>
                <c:pt idx="416">
                  <c:v>-0.86663999999999997</c:v>
                </c:pt>
                <c:pt idx="417">
                  <c:v>-0.87883999999999995</c:v>
                </c:pt>
                <c:pt idx="418">
                  <c:v>-0.87861999999999996</c:v>
                </c:pt>
                <c:pt idx="419">
                  <c:v>-0.85887000000000002</c:v>
                </c:pt>
                <c:pt idx="420">
                  <c:v>-0.82881000000000005</c:v>
                </c:pt>
                <c:pt idx="421">
                  <c:v>-0.82667999999999997</c:v>
                </c:pt>
                <c:pt idx="422">
                  <c:v>-0.82894000000000001</c:v>
                </c:pt>
                <c:pt idx="423">
                  <c:v>-0.82272999999999996</c:v>
                </c:pt>
                <c:pt idx="424">
                  <c:v>-0.81976000000000004</c:v>
                </c:pt>
                <c:pt idx="425">
                  <c:v>-0.81579999999999997</c:v>
                </c:pt>
                <c:pt idx="426">
                  <c:v>-0.80979000000000001</c:v>
                </c:pt>
                <c:pt idx="427">
                  <c:v>-0.81445000000000001</c:v>
                </c:pt>
                <c:pt idx="428">
                  <c:v>-0.82589999999999997</c:v>
                </c:pt>
                <c:pt idx="429">
                  <c:v>-0.82221999999999995</c:v>
                </c:pt>
                <c:pt idx="430">
                  <c:v>-0.79988000000000004</c:v>
                </c:pt>
                <c:pt idx="431">
                  <c:v>-0.78147999999999995</c:v>
                </c:pt>
                <c:pt idx="432">
                  <c:v>-0.75270000000000004</c:v>
                </c:pt>
                <c:pt idx="433">
                  <c:v>-0.73011000000000004</c:v>
                </c:pt>
                <c:pt idx="434">
                  <c:v>-0.73236999999999997</c:v>
                </c:pt>
                <c:pt idx="435">
                  <c:v>-0.73668999999999996</c:v>
                </c:pt>
                <c:pt idx="436">
                  <c:v>-0.73199999999999998</c:v>
                </c:pt>
                <c:pt idx="437">
                  <c:v>-0.74153000000000002</c:v>
                </c:pt>
                <c:pt idx="438">
                  <c:v>-0.75026999999999999</c:v>
                </c:pt>
                <c:pt idx="439">
                  <c:v>-0.74753999999999998</c:v>
                </c:pt>
                <c:pt idx="440">
                  <c:v>-0.73948999999999998</c:v>
                </c:pt>
                <c:pt idx="441">
                  <c:v>-0.72641</c:v>
                </c:pt>
                <c:pt idx="442">
                  <c:v>-0.69806000000000001</c:v>
                </c:pt>
                <c:pt idx="443">
                  <c:v>-0.66395000000000004</c:v>
                </c:pt>
                <c:pt idx="444">
                  <c:v>-0.65415999999999996</c:v>
                </c:pt>
                <c:pt idx="445">
                  <c:v>-0.66547000000000001</c:v>
                </c:pt>
                <c:pt idx="446">
                  <c:v>-0.69001000000000001</c:v>
                </c:pt>
                <c:pt idx="447">
                  <c:v>-0.71689999999999998</c:v>
                </c:pt>
                <c:pt idx="448">
                  <c:v>-0.72802999999999995</c:v>
                </c:pt>
                <c:pt idx="449">
                  <c:v>-0.70970999999999995</c:v>
                </c:pt>
                <c:pt idx="450">
                  <c:v>-0.69115000000000004</c:v>
                </c:pt>
                <c:pt idx="451">
                  <c:v>-0.68557000000000001</c:v>
                </c:pt>
                <c:pt idx="452">
                  <c:v>-0.67996000000000001</c:v>
                </c:pt>
                <c:pt idx="453">
                  <c:v>-0.66854999999999998</c:v>
                </c:pt>
                <c:pt idx="454">
                  <c:v>-0.66381000000000001</c:v>
                </c:pt>
                <c:pt idx="455">
                  <c:v>-0.66456999999999999</c:v>
                </c:pt>
                <c:pt idx="456">
                  <c:v>-0.65595999999999999</c:v>
                </c:pt>
                <c:pt idx="457">
                  <c:v>-0.65822999999999998</c:v>
                </c:pt>
                <c:pt idx="458">
                  <c:v>-0.66263000000000005</c:v>
                </c:pt>
                <c:pt idx="459">
                  <c:v>-0.64978999999999998</c:v>
                </c:pt>
                <c:pt idx="460">
                  <c:v>-0.64081999999999995</c:v>
                </c:pt>
                <c:pt idx="461">
                  <c:v>-0.65059999999999996</c:v>
                </c:pt>
                <c:pt idx="462">
                  <c:v>-0.65705000000000002</c:v>
                </c:pt>
                <c:pt idx="463">
                  <c:v>-0.65261999999999998</c:v>
                </c:pt>
                <c:pt idx="464">
                  <c:v>-0.65019000000000005</c:v>
                </c:pt>
                <c:pt idx="465">
                  <c:v>-0.64942999999999995</c:v>
                </c:pt>
                <c:pt idx="466">
                  <c:v>-0.63541000000000003</c:v>
                </c:pt>
                <c:pt idx="467">
                  <c:v>-0.62194000000000005</c:v>
                </c:pt>
                <c:pt idx="468">
                  <c:v>-0.62870999999999999</c:v>
                </c:pt>
                <c:pt idx="469">
                  <c:v>-0.63322999999999996</c:v>
                </c:pt>
                <c:pt idx="470">
                  <c:v>-0.62321000000000004</c:v>
                </c:pt>
                <c:pt idx="471">
                  <c:v>-0.62495999999999996</c:v>
                </c:pt>
                <c:pt idx="472">
                  <c:v>-0.62121000000000004</c:v>
                </c:pt>
                <c:pt idx="473">
                  <c:v>-0.61731000000000003</c:v>
                </c:pt>
                <c:pt idx="474">
                  <c:v>-0.62243999999999999</c:v>
                </c:pt>
                <c:pt idx="475">
                  <c:v>-0.63070000000000004</c:v>
                </c:pt>
                <c:pt idx="476">
                  <c:v>-0.63197999999999999</c:v>
                </c:pt>
                <c:pt idx="477">
                  <c:v>-0.62985000000000002</c:v>
                </c:pt>
                <c:pt idx="478">
                  <c:v>-0.63283</c:v>
                </c:pt>
                <c:pt idx="479">
                  <c:v>-0.62778</c:v>
                </c:pt>
                <c:pt idx="480">
                  <c:v>-0.61646000000000001</c:v>
                </c:pt>
                <c:pt idx="481">
                  <c:v>-0.61851</c:v>
                </c:pt>
                <c:pt idx="482">
                  <c:v>-0.62077000000000004</c:v>
                </c:pt>
                <c:pt idx="483">
                  <c:v>-0.62122999999999995</c:v>
                </c:pt>
                <c:pt idx="484">
                  <c:v>-0.63078999999999996</c:v>
                </c:pt>
                <c:pt idx="485">
                  <c:v>-0.64436000000000004</c:v>
                </c:pt>
                <c:pt idx="486">
                  <c:v>-0.64624999999999999</c:v>
                </c:pt>
                <c:pt idx="487">
                  <c:v>-0.63527999999999996</c:v>
                </c:pt>
                <c:pt idx="488">
                  <c:v>-0.61721999999999999</c:v>
                </c:pt>
                <c:pt idx="489">
                  <c:v>-0.59006000000000003</c:v>
                </c:pt>
                <c:pt idx="490">
                  <c:v>-0.56679000000000002</c:v>
                </c:pt>
                <c:pt idx="491">
                  <c:v>-0.56757999999999997</c:v>
                </c:pt>
                <c:pt idx="492">
                  <c:v>-0.58342000000000005</c:v>
                </c:pt>
                <c:pt idx="493">
                  <c:v>-0.58194999999999997</c:v>
                </c:pt>
                <c:pt idx="494">
                  <c:v>-0.60116000000000003</c:v>
                </c:pt>
                <c:pt idx="495">
                  <c:v>-0.62031000000000003</c:v>
                </c:pt>
                <c:pt idx="496">
                  <c:v>-0.62617999999999996</c:v>
                </c:pt>
                <c:pt idx="497">
                  <c:v>-0.63012999999999997</c:v>
                </c:pt>
                <c:pt idx="498">
                  <c:v>-0.63692000000000004</c:v>
                </c:pt>
                <c:pt idx="499">
                  <c:v>-0.63385999999999998</c:v>
                </c:pt>
                <c:pt idx="500">
                  <c:v>-0.62192000000000003</c:v>
                </c:pt>
                <c:pt idx="501">
                  <c:v>-0.62653999999999999</c:v>
                </c:pt>
                <c:pt idx="502">
                  <c:v>-0.63698999999999995</c:v>
                </c:pt>
                <c:pt idx="503">
                  <c:v>-0.62390000000000001</c:v>
                </c:pt>
                <c:pt idx="504">
                  <c:v>-0.63295999999999997</c:v>
                </c:pt>
                <c:pt idx="505">
                  <c:v>-0.64831000000000005</c:v>
                </c:pt>
                <c:pt idx="506">
                  <c:v>-0.64337</c:v>
                </c:pt>
                <c:pt idx="507">
                  <c:v>-0.63766999999999996</c:v>
                </c:pt>
                <c:pt idx="508">
                  <c:v>-0.63607999999999998</c:v>
                </c:pt>
                <c:pt idx="509">
                  <c:v>-0.62729000000000001</c:v>
                </c:pt>
                <c:pt idx="510">
                  <c:v>-0.60936000000000001</c:v>
                </c:pt>
                <c:pt idx="511">
                  <c:v>-0.59897999999999996</c:v>
                </c:pt>
                <c:pt idx="512">
                  <c:v>-0.60453000000000001</c:v>
                </c:pt>
                <c:pt idx="513">
                  <c:v>-0.60597000000000001</c:v>
                </c:pt>
                <c:pt idx="514">
                  <c:v>-0.60509999999999997</c:v>
                </c:pt>
                <c:pt idx="515">
                  <c:v>-0.61868000000000001</c:v>
                </c:pt>
                <c:pt idx="516">
                  <c:v>-0.62775999999999998</c:v>
                </c:pt>
                <c:pt idx="517">
                  <c:v>-0.62661999999999995</c:v>
                </c:pt>
                <c:pt idx="518">
                  <c:v>-0.62983</c:v>
                </c:pt>
                <c:pt idx="519">
                  <c:v>-0.63597999999999999</c:v>
                </c:pt>
                <c:pt idx="520">
                  <c:v>-0.63714999999999999</c:v>
                </c:pt>
                <c:pt idx="521">
                  <c:v>-0.64800000000000002</c:v>
                </c:pt>
                <c:pt idx="522">
                  <c:v>-0.66278000000000004</c:v>
                </c:pt>
                <c:pt idx="523">
                  <c:v>-0.66191999999999995</c:v>
                </c:pt>
                <c:pt idx="524">
                  <c:v>-0.65171999999999997</c:v>
                </c:pt>
                <c:pt idx="525">
                  <c:v>-0.64527999999999996</c:v>
                </c:pt>
                <c:pt idx="526">
                  <c:v>-0.64088999999999996</c:v>
                </c:pt>
                <c:pt idx="527">
                  <c:v>-0.63863000000000003</c:v>
                </c:pt>
                <c:pt idx="528">
                  <c:v>-0.66261000000000003</c:v>
                </c:pt>
                <c:pt idx="529">
                  <c:v>-0.68157999999999996</c:v>
                </c:pt>
                <c:pt idx="530">
                  <c:v>-0.68379999999999996</c:v>
                </c:pt>
                <c:pt idx="531">
                  <c:v>-0.69086000000000003</c:v>
                </c:pt>
                <c:pt idx="532">
                  <c:v>-0.69948999999999995</c:v>
                </c:pt>
                <c:pt idx="533">
                  <c:v>-0.70062999999999998</c:v>
                </c:pt>
                <c:pt idx="534">
                  <c:v>-0.70345000000000002</c:v>
                </c:pt>
                <c:pt idx="535">
                  <c:v>-0.71067000000000002</c:v>
                </c:pt>
                <c:pt idx="536">
                  <c:v>-0.70089999999999997</c:v>
                </c:pt>
                <c:pt idx="537">
                  <c:v>-0.68196000000000001</c:v>
                </c:pt>
                <c:pt idx="538">
                  <c:v>-0.67362999999999995</c:v>
                </c:pt>
                <c:pt idx="539">
                  <c:v>-0.68720999999999999</c:v>
                </c:pt>
                <c:pt idx="540">
                  <c:v>-0.68591999999999997</c:v>
                </c:pt>
                <c:pt idx="541">
                  <c:v>-0.68938999999999995</c:v>
                </c:pt>
                <c:pt idx="542">
                  <c:v>-0.71092999999999995</c:v>
                </c:pt>
                <c:pt idx="543">
                  <c:v>-0.71126999999999996</c:v>
                </c:pt>
                <c:pt idx="544">
                  <c:v>-0.69513000000000003</c:v>
                </c:pt>
                <c:pt idx="545">
                  <c:v>-0.68023</c:v>
                </c:pt>
                <c:pt idx="546">
                  <c:v>-0.67318999999999996</c:v>
                </c:pt>
                <c:pt idx="547">
                  <c:v>-0.67447999999999997</c:v>
                </c:pt>
                <c:pt idx="548">
                  <c:v>-0.68376999999999999</c:v>
                </c:pt>
                <c:pt idx="549">
                  <c:v>-0.71208000000000005</c:v>
                </c:pt>
                <c:pt idx="550">
                  <c:v>-0.73009999999999997</c:v>
                </c:pt>
                <c:pt idx="551">
                  <c:v>-0.72782999999999998</c:v>
                </c:pt>
                <c:pt idx="552">
                  <c:v>-0.72350999999999999</c:v>
                </c:pt>
                <c:pt idx="553">
                  <c:v>-0.71343000000000001</c:v>
                </c:pt>
                <c:pt idx="554">
                  <c:v>-0.71523000000000003</c:v>
                </c:pt>
                <c:pt idx="555">
                  <c:v>-0.72772999999999999</c:v>
                </c:pt>
                <c:pt idx="556">
                  <c:v>-0.73262000000000005</c:v>
                </c:pt>
                <c:pt idx="557">
                  <c:v>-0.73111000000000004</c:v>
                </c:pt>
                <c:pt idx="558">
                  <c:v>-0.73179000000000005</c:v>
                </c:pt>
                <c:pt idx="559">
                  <c:v>-0.72428999999999999</c:v>
                </c:pt>
                <c:pt idx="560">
                  <c:v>-0.70203000000000004</c:v>
                </c:pt>
                <c:pt idx="561">
                  <c:v>-0.68293000000000004</c:v>
                </c:pt>
                <c:pt idx="562">
                  <c:v>-0.68067</c:v>
                </c:pt>
                <c:pt idx="563">
                  <c:v>-0.65630999999999995</c:v>
                </c:pt>
                <c:pt idx="564">
                  <c:v>-0.63341000000000003</c:v>
                </c:pt>
                <c:pt idx="565">
                  <c:v>-0.64831000000000005</c:v>
                </c:pt>
                <c:pt idx="566">
                  <c:v>-0.65429999999999999</c:v>
                </c:pt>
                <c:pt idx="567">
                  <c:v>-0.64248000000000005</c:v>
                </c:pt>
                <c:pt idx="568">
                  <c:v>-0.63129999999999997</c:v>
                </c:pt>
                <c:pt idx="569">
                  <c:v>-0.62770999999999999</c:v>
                </c:pt>
                <c:pt idx="570">
                  <c:v>-0.61668999999999996</c:v>
                </c:pt>
                <c:pt idx="571">
                  <c:v>-0.58674999999999999</c:v>
                </c:pt>
                <c:pt idx="572">
                  <c:v>-0.55445</c:v>
                </c:pt>
                <c:pt idx="573">
                  <c:v>-0.51766999999999996</c:v>
                </c:pt>
                <c:pt idx="574">
                  <c:v>-0.46788000000000002</c:v>
                </c:pt>
                <c:pt idx="575">
                  <c:v>-0.43528</c:v>
                </c:pt>
                <c:pt idx="576">
                  <c:v>-0.40166000000000002</c:v>
                </c:pt>
                <c:pt idx="577">
                  <c:v>-0.37289</c:v>
                </c:pt>
                <c:pt idx="578">
                  <c:v>-0.37145</c:v>
                </c:pt>
                <c:pt idx="579">
                  <c:v>-0.37496000000000002</c:v>
                </c:pt>
                <c:pt idx="580">
                  <c:v>-0.36179</c:v>
                </c:pt>
                <c:pt idx="581">
                  <c:v>-0.33338000000000001</c:v>
                </c:pt>
                <c:pt idx="582">
                  <c:v>-0.29676999999999998</c:v>
                </c:pt>
                <c:pt idx="583">
                  <c:v>-0.25148999999999999</c:v>
                </c:pt>
                <c:pt idx="584">
                  <c:v>-0.20036000000000001</c:v>
                </c:pt>
                <c:pt idx="585">
                  <c:v>-0.1757</c:v>
                </c:pt>
                <c:pt idx="586">
                  <c:v>-0.16664999999999999</c:v>
                </c:pt>
                <c:pt idx="587">
                  <c:v>-0.14717</c:v>
                </c:pt>
                <c:pt idx="588">
                  <c:v>-0.11369</c:v>
                </c:pt>
                <c:pt idx="589">
                  <c:v>-9.4100000000000003E-2</c:v>
                </c:pt>
                <c:pt idx="590">
                  <c:v>-7.9071000000000002E-2</c:v>
                </c:pt>
                <c:pt idx="591">
                  <c:v>-6.3229999999999995E-2</c:v>
                </c:pt>
                <c:pt idx="592">
                  <c:v>-5.9718E-2</c:v>
                </c:pt>
                <c:pt idx="593">
                  <c:v>-7.4297000000000002E-2</c:v>
                </c:pt>
                <c:pt idx="594">
                  <c:v>-9.5269000000000006E-2</c:v>
                </c:pt>
                <c:pt idx="595">
                  <c:v>-0.11593000000000001</c:v>
                </c:pt>
                <c:pt idx="596">
                  <c:v>-0.12416000000000001</c:v>
                </c:pt>
                <c:pt idx="597">
                  <c:v>-9.7003000000000006E-2</c:v>
                </c:pt>
                <c:pt idx="598">
                  <c:v>-5.6447999999999998E-2</c:v>
                </c:pt>
                <c:pt idx="599">
                  <c:v>-2.9866E-2</c:v>
                </c:pt>
                <c:pt idx="600">
                  <c:v>-1.3519999999999999E-3</c:v>
                </c:pt>
                <c:pt idx="601">
                  <c:v>2.6467999999999998E-2</c:v>
                </c:pt>
                <c:pt idx="602">
                  <c:v>3.4199E-2</c:v>
                </c:pt>
                <c:pt idx="603">
                  <c:v>3.2024999999999998E-2</c:v>
                </c:pt>
                <c:pt idx="604">
                  <c:v>3.3953999999999998E-2</c:v>
                </c:pt>
                <c:pt idx="605">
                  <c:v>3.5466999999999999E-2</c:v>
                </c:pt>
                <c:pt idx="606">
                  <c:v>3.4734000000000001E-2</c:v>
                </c:pt>
                <c:pt idx="607">
                  <c:v>4.6049E-2</c:v>
                </c:pt>
                <c:pt idx="608">
                  <c:v>5.6888000000000001E-2</c:v>
                </c:pt>
                <c:pt idx="609">
                  <c:v>5.9152000000000003E-2</c:v>
                </c:pt>
                <c:pt idx="610">
                  <c:v>7.6607999999999996E-2</c:v>
                </c:pt>
                <c:pt idx="611">
                  <c:v>8.2958000000000004E-2</c:v>
                </c:pt>
                <c:pt idx="612">
                  <c:v>5.4279000000000001E-2</c:v>
                </c:pt>
                <c:pt idx="613">
                  <c:v>2.1951999999999999E-2</c:v>
                </c:pt>
                <c:pt idx="614">
                  <c:v>3.1310000000000001E-3</c:v>
                </c:pt>
                <c:pt idx="615">
                  <c:v>-1.0411E-2</c:v>
                </c:pt>
                <c:pt idx="616">
                  <c:v>-2.5350000000000001E-2</c:v>
                </c:pt>
                <c:pt idx="617">
                  <c:v>-3.5476000000000001E-2</c:v>
                </c:pt>
                <c:pt idx="618">
                  <c:v>-3.8697000000000002E-2</c:v>
                </c:pt>
                <c:pt idx="619">
                  <c:v>-4.6020999999999999E-2</c:v>
                </c:pt>
                <c:pt idx="620">
                  <c:v>-5.7561000000000001E-2</c:v>
                </c:pt>
                <c:pt idx="621">
                  <c:v>-7.7927999999999997E-2</c:v>
                </c:pt>
                <c:pt idx="622">
                  <c:v>-9.8294999999999993E-2</c:v>
                </c:pt>
                <c:pt idx="623">
                  <c:v>-0.11866</c:v>
                </c:pt>
                <c:pt idx="624">
                  <c:v>-0.12218</c:v>
                </c:pt>
                <c:pt idx="625">
                  <c:v>-0.14349000000000001</c:v>
                </c:pt>
                <c:pt idx="626">
                  <c:v>-0.18375</c:v>
                </c:pt>
                <c:pt idx="627">
                  <c:v>-0.2185</c:v>
                </c:pt>
                <c:pt idx="628">
                  <c:v>-0.23694000000000001</c:v>
                </c:pt>
                <c:pt idx="629">
                  <c:v>-0.25327</c:v>
                </c:pt>
                <c:pt idx="630">
                  <c:v>-0.27728000000000003</c:v>
                </c:pt>
                <c:pt idx="631">
                  <c:v>-0.27645999999999998</c:v>
                </c:pt>
                <c:pt idx="632">
                  <c:v>-0.26740999999999998</c:v>
                </c:pt>
                <c:pt idx="633">
                  <c:v>-0.25158999999999998</c:v>
                </c:pt>
                <c:pt idx="634">
                  <c:v>-0.24801999999999999</c:v>
                </c:pt>
                <c:pt idx="635">
                  <c:v>-0.26408999999999999</c:v>
                </c:pt>
                <c:pt idx="636">
                  <c:v>-0.28445999999999999</c:v>
                </c:pt>
                <c:pt idx="637">
                  <c:v>-0.29071999999999998</c:v>
                </c:pt>
                <c:pt idx="638">
                  <c:v>-0.29804999999999998</c:v>
                </c:pt>
                <c:pt idx="639">
                  <c:v>-0.31586999999999998</c:v>
                </c:pt>
                <c:pt idx="640">
                  <c:v>-0.33467999999999998</c:v>
                </c:pt>
                <c:pt idx="641">
                  <c:v>-0.35165000000000002</c:v>
                </c:pt>
                <c:pt idx="642">
                  <c:v>-0.37554999999999999</c:v>
                </c:pt>
                <c:pt idx="643">
                  <c:v>-0.41685</c:v>
                </c:pt>
                <c:pt idx="644">
                  <c:v>-0.43269000000000002</c:v>
                </c:pt>
                <c:pt idx="645">
                  <c:v>-0.44633</c:v>
                </c:pt>
                <c:pt idx="646">
                  <c:v>-0.46586</c:v>
                </c:pt>
                <c:pt idx="647">
                  <c:v>-0.47205999999999998</c:v>
                </c:pt>
                <c:pt idx="648">
                  <c:v>-0.47588000000000003</c:v>
                </c:pt>
                <c:pt idx="649">
                  <c:v>-0.48849999999999999</c:v>
                </c:pt>
                <c:pt idx="650">
                  <c:v>-0.51114999999999999</c:v>
                </c:pt>
                <c:pt idx="651">
                  <c:v>-0.53459999999999996</c:v>
                </c:pt>
                <c:pt idx="652">
                  <c:v>-0.55484999999999995</c:v>
                </c:pt>
                <c:pt idx="653">
                  <c:v>-0.57472000000000001</c:v>
                </c:pt>
                <c:pt idx="654">
                  <c:v>-0.57523999999999997</c:v>
                </c:pt>
                <c:pt idx="655">
                  <c:v>-0.56399999999999995</c:v>
                </c:pt>
                <c:pt idx="656">
                  <c:v>-0.55495000000000005</c:v>
                </c:pt>
                <c:pt idx="657">
                  <c:v>-0.55654999999999999</c:v>
                </c:pt>
                <c:pt idx="658">
                  <c:v>-0.54730000000000001</c:v>
                </c:pt>
                <c:pt idx="659">
                  <c:v>-0.55476999999999999</c:v>
                </c:pt>
                <c:pt idx="660">
                  <c:v>-0.55188999999999999</c:v>
                </c:pt>
                <c:pt idx="661">
                  <c:v>-0.53800000000000003</c:v>
                </c:pt>
                <c:pt idx="662">
                  <c:v>-0.53181999999999996</c:v>
                </c:pt>
                <c:pt idx="663">
                  <c:v>-0.53979999999999995</c:v>
                </c:pt>
                <c:pt idx="664">
                  <c:v>-0.55403000000000002</c:v>
                </c:pt>
                <c:pt idx="665">
                  <c:v>-0.56942999999999999</c:v>
                </c:pt>
                <c:pt idx="666">
                  <c:v>-0.58164000000000005</c:v>
                </c:pt>
                <c:pt idx="667">
                  <c:v>-0.58155999999999997</c:v>
                </c:pt>
                <c:pt idx="668">
                  <c:v>-0.57023999999999997</c:v>
                </c:pt>
                <c:pt idx="669">
                  <c:v>-0.56513000000000002</c:v>
                </c:pt>
                <c:pt idx="670">
                  <c:v>-0.56803000000000003</c:v>
                </c:pt>
                <c:pt idx="671">
                  <c:v>-0.55610999999999999</c:v>
                </c:pt>
                <c:pt idx="672">
                  <c:v>-0.55234000000000005</c:v>
                </c:pt>
                <c:pt idx="673">
                  <c:v>-0.56542000000000003</c:v>
                </c:pt>
                <c:pt idx="674">
                  <c:v>-0.57972000000000001</c:v>
                </c:pt>
                <c:pt idx="675">
                  <c:v>-0.58252000000000004</c:v>
                </c:pt>
                <c:pt idx="676">
                  <c:v>-0.57974999999999999</c:v>
                </c:pt>
                <c:pt idx="677">
                  <c:v>-0.58164000000000005</c:v>
                </c:pt>
                <c:pt idx="678">
                  <c:v>-0.58196999999999999</c:v>
                </c:pt>
                <c:pt idx="679">
                  <c:v>-0.58650000000000002</c:v>
                </c:pt>
                <c:pt idx="680">
                  <c:v>-0.59767000000000003</c:v>
                </c:pt>
                <c:pt idx="681">
                  <c:v>-0.59094000000000002</c:v>
                </c:pt>
                <c:pt idx="682">
                  <c:v>-0.58367999999999998</c:v>
                </c:pt>
                <c:pt idx="683">
                  <c:v>-0.57847000000000004</c:v>
                </c:pt>
                <c:pt idx="684">
                  <c:v>-0.56708999999999998</c:v>
                </c:pt>
                <c:pt idx="685">
                  <c:v>-0.55937000000000003</c:v>
                </c:pt>
                <c:pt idx="686">
                  <c:v>-0.56601000000000001</c:v>
                </c:pt>
                <c:pt idx="687">
                  <c:v>-0.57889999999999997</c:v>
                </c:pt>
                <c:pt idx="688">
                  <c:v>-0.58464000000000005</c:v>
                </c:pt>
                <c:pt idx="689">
                  <c:v>-0.58879000000000004</c:v>
                </c:pt>
                <c:pt idx="690">
                  <c:v>-0.60411000000000004</c:v>
                </c:pt>
                <c:pt idx="691">
                  <c:v>-0.60863999999999996</c:v>
                </c:pt>
                <c:pt idx="692">
                  <c:v>-0.59377999999999997</c:v>
                </c:pt>
                <c:pt idx="693">
                  <c:v>-0.59541999999999995</c:v>
                </c:pt>
                <c:pt idx="694">
                  <c:v>-0.59475999999999996</c:v>
                </c:pt>
                <c:pt idx="695">
                  <c:v>-0.58945000000000003</c:v>
                </c:pt>
                <c:pt idx="696">
                  <c:v>-0.58789999999999998</c:v>
                </c:pt>
                <c:pt idx="697">
                  <c:v>-0.58906000000000003</c:v>
                </c:pt>
                <c:pt idx="698">
                  <c:v>-0.58287</c:v>
                </c:pt>
                <c:pt idx="699">
                  <c:v>-0.57242000000000004</c:v>
                </c:pt>
                <c:pt idx="700">
                  <c:v>-0.57606999999999997</c:v>
                </c:pt>
                <c:pt idx="701">
                  <c:v>-0.58462000000000003</c:v>
                </c:pt>
                <c:pt idx="702">
                  <c:v>-0.58938000000000001</c:v>
                </c:pt>
                <c:pt idx="703">
                  <c:v>-0.60748000000000002</c:v>
                </c:pt>
                <c:pt idx="704">
                  <c:v>-0.60468</c:v>
                </c:pt>
                <c:pt idx="705">
                  <c:v>-0.59262999999999999</c:v>
                </c:pt>
                <c:pt idx="706">
                  <c:v>-0.58238999999999996</c:v>
                </c:pt>
                <c:pt idx="707">
                  <c:v>-0.58062000000000002</c:v>
                </c:pt>
                <c:pt idx="708">
                  <c:v>-0.56918999999999997</c:v>
                </c:pt>
                <c:pt idx="709">
                  <c:v>-0.55173000000000005</c:v>
                </c:pt>
                <c:pt idx="710">
                  <c:v>-0.54617000000000004</c:v>
                </c:pt>
                <c:pt idx="711">
                  <c:v>-0.55069000000000001</c:v>
                </c:pt>
                <c:pt idx="712">
                  <c:v>-0.55681999999999998</c:v>
                </c:pt>
                <c:pt idx="713">
                  <c:v>-0.57077</c:v>
                </c:pt>
                <c:pt idx="714">
                  <c:v>-0.58887999999999996</c:v>
                </c:pt>
                <c:pt idx="715">
                  <c:v>-0.57786000000000004</c:v>
                </c:pt>
                <c:pt idx="716">
                  <c:v>-0.57262999999999997</c:v>
                </c:pt>
                <c:pt idx="717">
                  <c:v>-0.57355999999999996</c:v>
                </c:pt>
                <c:pt idx="718">
                  <c:v>-0.57421999999999995</c:v>
                </c:pt>
                <c:pt idx="719">
                  <c:v>-0.56725000000000003</c:v>
                </c:pt>
                <c:pt idx="720">
                  <c:v>-0.56420999999999999</c:v>
                </c:pt>
                <c:pt idx="721">
                  <c:v>-0.56679000000000002</c:v>
                </c:pt>
                <c:pt idx="722">
                  <c:v>-0.55994999999999995</c:v>
                </c:pt>
                <c:pt idx="723">
                  <c:v>-0.54068000000000005</c:v>
                </c:pt>
                <c:pt idx="724">
                  <c:v>-0.52315999999999996</c:v>
                </c:pt>
                <c:pt idx="725">
                  <c:v>-0.49637999999999999</c:v>
                </c:pt>
                <c:pt idx="726">
                  <c:v>-0.47600999999999999</c:v>
                </c:pt>
                <c:pt idx="727">
                  <c:v>-0.46653</c:v>
                </c:pt>
                <c:pt idx="728">
                  <c:v>-0.42798999999999998</c:v>
                </c:pt>
                <c:pt idx="729">
                  <c:v>-0.36219000000000001</c:v>
                </c:pt>
                <c:pt idx="730">
                  <c:v>-0.29286000000000001</c:v>
                </c:pt>
                <c:pt idx="731">
                  <c:v>-0.19300999999999999</c:v>
                </c:pt>
                <c:pt idx="732">
                  <c:v>-6.1851999999999997E-2</c:v>
                </c:pt>
                <c:pt idx="733">
                  <c:v>7.7546000000000004E-2</c:v>
                </c:pt>
                <c:pt idx="734">
                  <c:v>0.22464999999999999</c:v>
                </c:pt>
                <c:pt idx="735">
                  <c:v>0.39745999999999998</c:v>
                </c:pt>
                <c:pt idx="736">
                  <c:v>0.59009</c:v>
                </c:pt>
                <c:pt idx="737">
                  <c:v>0.78608999999999996</c:v>
                </c:pt>
                <c:pt idx="738">
                  <c:v>1.0305</c:v>
                </c:pt>
                <c:pt idx="739">
                  <c:v>1.3255999999999999</c:v>
                </c:pt>
                <c:pt idx="740">
                  <c:v>1.6472</c:v>
                </c:pt>
                <c:pt idx="741">
                  <c:v>2.0001000000000002</c:v>
                </c:pt>
                <c:pt idx="742">
                  <c:v>2.3874</c:v>
                </c:pt>
                <c:pt idx="743">
                  <c:v>2.7562000000000002</c:v>
                </c:pt>
                <c:pt idx="744">
                  <c:v>3.0590000000000002</c:v>
                </c:pt>
                <c:pt idx="745">
                  <c:v>3.2951999999999999</c:v>
                </c:pt>
                <c:pt idx="746">
                  <c:v>3.4836999999999998</c:v>
                </c:pt>
                <c:pt idx="747">
                  <c:v>3.625</c:v>
                </c:pt>
                <c:pt idx="748">
                  <c:v>3.7290000000000001</c:v>
                </c:pt>
                <c:pt idx="749">
                  <c:v>3.8105000000000002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B-4686-B1C3-503476CD4532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Sheet2!$B$5:$B$754</c:f>
              <c:numCache>
                <c:formatCode>General</c:formatCode>
                <c:ptCount val="750"/>
                <c:pt idx="312">
                  <c:v>-0.29306284048586456</c:v>
                </c:pt>
                <c:pt idx="313">
                  <c:v>-0.35040092363169445</c:v>
                </c:pt>
                <c:pt idx="314">
                  <c:v>-0.37921153979131561</c:v>
                </c:pt>
                <c:pt idx="315">
                  <c:v>-0.42126332286684343</c:v>
                </c:pt>
                <c:pt idx="316">
                  <c:v>-0.47043514351258042</c:v>
                </c:pt>
                <c:pt idx="317">
                  <c:v>-0.49440143031272477</c:v>
                </c:pt>
                <c:pt idx="318">
                  <c:v>-0.51344077128369514</c:v>
                </c:pt>
                <c:pt idx="319">
                  <c:v>-0.52711004172439191</c:v>
                </c:pt>
                <c:pt idx="320">
                  <c:v>-0.52439120881256107</c:v>
                </c:pt>
                <c:pt idx="321">
                  <c:v>-0.5179245924117698</c:v>
                </c:pt>
                <c:pt idx="322">
                  <c:v>-0.53306593813069558</c:v>
                </c:pt>
                <c:pt idx="323">
                  <c:v>-0.57305230946381036</c:v>
                </c:pt>
                <c:pt idx="324">
                  <c:v>-0.62935918885606434</c:v>
                </c:pt>
                <c:pt idx="325">
                  <c:v>-0.67258262368365207</c:v>
                </c:pt>
                <c:pt idx="326">
                  <c:v>-0.72300871255114507</c:v>
                </c:pt>
                <c:pt idx="327">
                  <c:v>-0.73418446772463786</c:v>
                </c:pt>
                <c:pt idx="328">
                  <c:v>-0.73550633123978226</c:v>
                </c:pt>
                <c:pt idx="329">
                  <c:v>-0.7563857663085386</c:v>
                </c:pt>
                <c:pt idx="330">
                  <c:v>-0.76696818501784714</c:v>
                </c:pt>
                <c:pt idx="331">
                  <c:v>-0.76696818501784714</c:v>
                </c:pt>
                <c:pt idx="332">
                  <c:v>-0.7734348014186383</c:v>
                </c:pt>
                <c:pt idx="333">
                  <c:v>-0.78527148834970317</c:v>
                </c:pt>
                <c:pt idx="334">
                  <c:v>-0.79629703176011102</c:v>
                </c:pt>
                <c:pt idx="335">
                  <c:v>-0.81791250446798203</c:v>
                </c:pt>
                <c:pt idx="336">
                  <c:v>-0.83834130424748476</c:v>
                </c:pt>
                <c:pt idx="337">
                  <c:v>-0.84555146887554467</c:v>
                </c:pt>
                <c:pt idx="338">
                  <c:v>-0.89553443304193703</c:v>
                </c:pt>
                <c:pt idx="339">
                  <c:v>-0.90067918592758489</c:v>
                </c:pt>
                <c:pt idx="340">
                  <c:v>-0.87164325212333449</c:v>
                </c:pt>
                <c:pt idx="341">
                  <c:v>-0.85106424058074859</c:v>
                </c:pt>
                <c:pt idx="342">
                  <c:v>-0.86355434868123016</c:v>
                </c:pt>
                <c:pt idx="343">
                  <c:v>-0.88090380731749973</c:v>
                </c:pt>
                <c:pt idx="344">
                  <c:v>-0.89443037658326596</c:v>
                </c:pt>
                <c:pt idx="345">
                  <c:v>-0.90854277172506248</c:v>
                </c:pt>
                <c:pt idx="346">
                  <c:v>-0.91405554343026507</c:v>
                </c:pt>
                <c:pt idx="347">
                  <c:v>-0.93684266789019643</c:v>
                </c:pt>
                <c:pt idx="348">
                  <c:v>-0.9646318440608429</c:v>
                </c:pt>
                <c:pt idx="349">
                  <c:v>-0.97903715214065357</c:v>
                </c:pt>
                <c:pt idx="350">
                  <c:v>-0.9652176699368733</c:v>
                </c:pt>
                <c:pt idx="351">
                  <c:v>-0.9572038723763121</c:v>
                </c:pt>
                <c:pt idx="352">
                  <c:v>-0.94427063957472968</c:v>
                </c:pt>
                <c:pt idx="353">
                  <c:v>-0.92986533149491657</c:v>
                </c:pt>
                <c:pt idx="354">
                  <c:v>-0.91104379758041887</c:v>
                </c:pt>
                <c:pt idx="355">
                  <c:v>-0.88193275789462777</c:v>
                </c:pt>
                <c:pt idx="356">
                  <c:v>-0.87061430154620645</c:v>
                </c:pt>
                <c:pt idx="357">
                  <c:v>-0.90192594356118638</c:v>
                </c:pt>
                <c:pt idx="358">
                  <c:v>-0.94353460193561312</c:v>
                </c:pt>
                <c:pt idx="359">
                  <c:v>-0.9524271383102213</c:v>
                </c:pt>
                <c:pt idx="360">
                  <c:v>-0.93081917619050403</c:v>
                </c:pt>
                <c:pt idx="361">
                  <c:v>-0.90920370348263357</c:v>
                </c:pt>
                <c:pt idx="362">
                  <c:v>-0.89458058834634957</c:v>
                </c:pt>
                <c:pt idx="363">
                  <c:v>-0.91810375044539505</c:v>
                </c:pt>
                <c:pt idx="364">
                  <c:v>-0.94125889372488358</c:v>
                </c:pt>
                <c:pt idx="365">
                  <c:v>-0.94786821130060384</c:v>
                </c:pt>
                <c:pt idx="366">
                  <c:v>-0.94353460193561312</c:v>
                </c:pt>
                <c:pt idx="367">
                  <c:v>-0.94735749130611646</c:v>
                </c:pt>
                <c:pt idx="368">
                  <c:v>-0.96779380167377271</c:v>
                </c:pt>
                <c:pt idx="369">
                  <c:v>-0.97308125573435089</c:v>
                </c:pt>
                <c:pt idx="370">
                  <c:v>-0.93155521382961815</c:v>
                </c:pt>
                <c:pt idx="371">
                  <c:v>-0.89553443304193703</c:v>
                </c:pt>
                <c:pt idx="372">
                  <c:v>-0.86172176517159826</c:v>
                </c:pt>
                <c:pt idx="373">
                  <c:v>-0.86892441921150487</c:v>
                </c:pt>
                <c:pt idx="374">
                  <c:v>-0.8692173321495188</c:v>
                </c:pt>
                <c:pt idx="375">
                  <c:v>-0.91295899755974719</c:v>
                </c:pt>
                <c:pt idx="376">
                  <c:v>-0.94662145366700234</c:v>
                </c:pt>
                <c:pt idx="377">
                  <c:v>-0.96065874292725595</c:v>
                </c:pt>
                <c:pt idx="378">
                  <c:v>-0.95933687941211132</c:v>
                </c:pt>
                <c:pt idx="379">
                  <c:v>-0.93772891729239416</c:v>
                </c:pt>
                <c:pt idx="380">
                  <c:v>-0.91935050807899654</c:v>
                </c:pt>
                <c:pt idx="381">
                  <c:v>-0.9311120891285205</c:v>
                </c:pt>
                <c:pt idx="382">
                  <c:v>-0.94786821130060384</c:v>
                </c:pt>
                <c:pt idx="383">
                  <c:v>-0.94596052190943136</c:v>
                </c:pt>
                <c:pt idx="384">
                  <c:v>-0.93272686558167917</c:v>
                </c:pt>
                <c:pt idx="385">
                  <c:v>-0.94713968424964301</c:v>
                </c:pt>
                <c:pt idx="386">
                  <c:v>-0.92052967041921074</c:v>
                </c:pt>
                <c:pt idx="387">
                  <c:v>-0.91023265405976417</c:v>
                </c:pt>
                <c:pt idx="388">
                  <c:v>-0.90854277172506248</c:v>
                </c:pt>
                <c:pt idx="389">
                  <c:v>-0.89883909182979715</c:v>
                </c:pt>
                <c:pt idx="390">
                  <c:v>-0.87605196736986835</c:v>
                </c:pt>
                <c:pt idx="391">
                  <c:v>-0.85077132764273367</c:v>
                </c:pt>
                <c:pt idx="392">
                  <c:v>-0.84635510180804707</c:v>
                </c:pt>
                <c:pt idx="393">
                  <c:v>-0.8745874026797934</c:v>
                </c:pt>
                <c:pt idx="394">
                  <c:v>-0.91317680461622053</c:v>
                </c:pt>
                <c:pt idx="395">
                  <c:v>-0.93214103970564866</c:v>
                </c:pt>
                <c:pt idx="396">
                  <c:v>-0.93214103970564866</c:v>
                </c:pt>
                <c:pt idx="397">
                  <c:v>-0.93214103970564866</c:v>
                </c:pt>
                <c:pt idx="398">
                  <c:v>-0.91185494110107601</c:v>
                </c:pt>
                <c:pt idx="399">
                  <c:v>-0.91464887989444876</c:v>
                </c:pt>
                <c:pt idx="400">
                  <c:v>-0.91641386811069347</c:v>
                </c:pt>
                <c:pt idx="401">
                  <c:v>-0.90685288939036091</c:v>
                </c:pt>
                <c:pt idx="402">
                  <c:v>-0.90067918592758489</c:v>
                </c:pt>
                <c:pt idx="403">
                  <c:v>-0.89376944482569232</c:v>
                </c:pt>
                <c:pt idx="404">
                  <c:v>-0.88495201433262727</c:v>
                </c:pt>
                <c:pt idx="405">
                  <c:v>-0.88495201433262727</c:v>
                </c:pt>
                <c:pt idx="406">
                  <c:v>-0.8864165790227021</c:v>
                </c:pt>
                <c:pt idx="407">
                  <c:v>-0.88957853663563446</c:v>
                </c:pt>
                <c:pt idx="408">
                  <c:v>-0.86135374635204121</c:v>
                </c:pt>
                <c:pt idx="409">
                  <c:v>-0.86135374635204121</c:v>
                </c:pt>
                <c:pt idx="410">
                  <c:v>-0.8546618123066243</c:v>
                </c:pt>
                <c:pt idx="411">
                  <c:v>-0.88965364251717505</c:v>
                </c:pt>
                <c:pt idx="412">
                  <c:v>-0.91141181639997582</c:v>
                </c:pt>
                <c:pt idx="413">
                  <c:v>-0.89759233419619577</c:v>
                </c:pt>
                <c:pt idx="414">
                  <c:v>-0.85664460757934013</c:v>
                </c:pt>
                <c:pt idx="415">
                  <c:v>-0.82313236323517103</c:v>
                </c:pt>
                <c:pt idx="416">
                  <c:v>-0.8114383774790368</c:v>
                </c:pt>
                <c:pt idx="417">
                  <c:v>-0.80217782228487255</c:v>
                </c:pt>
                <c:pt idx="418">
                  <c:v>-0.79196342239512107</c:v>
                </c:pt>
                <c:pt idx="419">
                  <c:v>-0.79843003879591223</c:v>
                </c:pt>
                <c:pt idx="420">
                  <c:v>-0.79835493291436999</c:v>
                </c:pt>
                <c:pt idx="421">
                  <c:v>-0.79115227887446438</c:v>
                </c:pt>
                <c:pt idx="422">
                  <c:v>-0.77733279667068322</c:v>
                </c:pt>
                <c:pt idx="423">
                  <c:v>-0.79864784585238469</c:v>
                </c:pt>
                <c:pt idx="424">
                  <c:v>-0.83276093724889255</c:v>
                </c:pt>
                <c:pt idx="425">
                  <c:v>-0.84561906416893273</c:v>
                </c:pt>
                <c:pt idx="426">
                  <c:v>-0.82577609026545995</c:v>
                </c:pt>
                <c:pt idx="427">
                  <c:v>-0.79967679642951428</c:v>
                </c:pt>
                <c:pt idx="428">
                  <c:v>-0.78791521537999176</c:v>
                </c:pt>
                <c:pt idx="429">
                  <c:v>-0.78666845774638983</c:v>
                </c:pt>
                <c:pt idx="430">
                  <c:v>-0.8010737658262006</c:v>
                </c:pt>
                <c:pt idx="431">
                  <c:v>-0.81548658449416611</c:v>
                </c:pt>
                <c:pt idx="432">
                  <c:v>-0.82989189257397722</c:v>
                </c:pt>
                <c:pt idx="433">
                  <c:v>-0.81548658449416611</c:v>
                </c:pt>
                <c:pt idx="434">
                  <c:v>-0.79453204354386742</c:v>
                </c:pt>
                <c:pt idx="435">
                  <c:v>-0.76704329089938939</c:v>
                </c:pt>
                <c:pt idx="436">
                  <c:v>-0.75388474045318032</c:v>
                </c:pt>
                <c:pt idx="437">
                  <c:v>-0.75579242984435457</c:v>
                </c:pt>
                <c:pt idx="438">
                  <c:v>-0.76689307913630478</c:v>
                </c:pt>
                <c:pt idx="439">
                  <c:v>-0.76836515441453379</c:v>
                </c:pt>
                <c:pt idx="440">
                  <c:v>-0.75138371459782205</c:v>
                </c:pt>
                <c:pt idx="441">
                  <c:v>-0.748882688742464</c:v>
                </c:pt>
                <c:pt idx="442">
                  <c:v>-0.78931218477667819</c:v>
                </c:pt>
                <c:pt idx="443">
                  <c:v>-0.77857955430428527</c:v>
                </c:pt>
                <c:pt idx="444">
                  <c:v>-0.72815346543679205</c:v>
                </c:pt>
                <c:pt idx="445">
                  <c:v>-0.69911753163254298</c:v>
                </c:pt>
                <c:pt idx="446">
                  <c:v>-0.72852148425634922</c:v>
                </c:pt>
                <c:pt idx="447">
                  <c:v>-0.75293089575759331</c:v>
                </c:pt>
                <c:pt idx="448">
                  <c:v>-0.76424935210601619</c:v>
                </c:pt>
                <c:pt idx="449">
                  <c:v>-0.75800054276169782</c:v>
                </c:pt>
                <c:pt idx="450">
                  <c:v>-0.72830367719987665</c:v>
                </c:pt>
                <c:pt idx="451">
                  <c:v>-0.69456611521108014</c:v>
                </c:pt>
                <c:pt idx="452">
                  <c:v>-0.68294723533648793</c:v>
                </c:pt>
                <c:pt idx="453">
                  <c:v>-0.69198998347417973</c:v>
                </c:pt>
                <c:pt idx="454">
                  <c:v>-0.70875361623441857</c:v>
                </c:pt>
                <c:pt idx="455">
                  <c:v>-0.73602456182242393</c:v>
                </c:pt>
                <c:pt idx="456">
                  <c:v>-0.74322721586232943</c:v>
                </c:pt>
                <c:pt idx="457">
                  <c:v>-0.72925752189546367</c:v>
                </c:pt>
                <c:pt idx="458">
                  <c:v>-0.71485221381565245</c:v>
                </c:pt>
                <c:pt idx="459">
                  <c:v>-0.72337673137070235</c:v>
                </c:pt>
                <c:pt idx="460">
                  <c:v>-0.74792884404687676</c:v>
                </c:pt>
                <c:pt idx="461">
                  <c:v>-0.77674697079465327</c:v>
                </c:pt>
                <c:pt idx="462">
                  <c:v>-0.79056645299843442</c:v>
                </c:pt>
                <c:pt idx="463">
                  <c:v>-0.78439274953565818</c:v>
                </c:pt>
                <c:pt idx="464">
                  <c:v>-0.76755401089387709</c:v>
                </c:pt>
                <c:pt idx="465">
                  <c:v>-0.74771103699040409</c:v>
                </c:pt>
                <c:pt idx="466">
                  <c:v>-0.73440227478111053</c:v>
                </c:pt>
                <c:pt idx="467">
                  <c:v>-0.72764274544230434</c:v>
                </c:pt>
                <c:pt idx="468">
                  <c:v>-0.72764274544230434</c:v>
                </c:pt>
                <c:pt idx="469">
                  <c:v>-0.7206578984588714</c:v>
                </c:pt>
                <c:pt idx="470">
                  <c:v>-0.70081492455539873</c:v>
                </c:pt>
                <c:pt idx="471">
                  <c:v>-0.71316233148095087</c:v>
                </c:pt>
                <c:pt idx="472">
                  <c:v>-0.72977575247810555</c:v>
                </c:pt>
                <c:pt idx="473">
                  <c:v>-0.73117272187479199</c:v>
                </c:pt>
                <c:pt idx="474">
                  <c:v>-0.70926433622890617</c:v>
                </c:pt>
                <c:pt idx="475">
                  <c:v>-0.67927455772906997</c:v>
                </c:pt>
                <c:pt idx="476">
                  <c:v>-0.66236822379390059</c:v>
                </c:pt>
                <c:pt idx="477">
                  <c:v>-0.65854533442339824</c:v>
                </c:pt>
                <c:pt idx="478">
                  <c:v>-0.66677693904043311</c:v>
                </c:pt>
                <c:pt idx="479">
                  <c:v>-0.68081422830068694</c:v>
                </c:pt>
                <c:pt idx="480">
                  <c:v>-0.68802439292874684</c:v>
                </c:pt>
                <c:pt idx="481">
                  <c:v>-0.68140756476487097</c:v>
                </c:pt>
                <c:pt idx="482">
                  <c:v>-0.6617072920363285</c:v>
                </c:pt>
                <c:pt idx="483">
                  <c:v>-0.64009181932845749</c:v>
                </c:pt>
                <c:pt idx="484">
                  <c:v>-0.61355691137956692</c:v>
                </c:pt>
                <c:pt idx="485">
                  <c:v>-0.59752931625844241</c:v>
                </c:pt>
                <c:pt idx="486">
                  <c:v>-0.59752931625844241</c:v>
                </c:pt>
                <c:pt idx="487">
                  <c:v>-0.59885869036174089</c:v>
                </c:pt>
                <c:pt idx="488">
                  <c:v>-0.59620745274329812</c:v>
                </c:pt>
                <c:pt idx="489">
                  <c:v>-0.60503239382451701</c:v>
                </c:pt>
                <c:pt idx="490">
                  <c:v>-0.61848385720874111</c:v>
                </c:pt>
                <c:pt idx="491">
                  <c:v>-0.62450734890843274</c:v>
                </c:pt>
                <c:pt idx="492">
                  <c:v>-0.60289938678871602</c:v>
                </c:pt>
                <c:pt idx="493">
                  <c:v>-0.59496069510969607</c:v>
                </c:pt>
                <c:pt idx="494">
                  <c:v>-0.58775804106979057</c:v>
                </c:pt>
                <c:pt idx="495">
                  <c:v>-0.57504261532468104</c:v>
                </c:pt>
                <c:pt idx="496">
                  <c:v>-0.57518531649961135</c:v>
                </c:pt>
                <c:pt idx="497">
                  <c:v>-0.58238797053951685</c:v>
                </c:pt>
                <c:pt idx="498">
                  <c:v>-0.586068158735089</c:v>
                </c:pt>
                <c:pt idx="499">
                  <c:v>-0.5917987374967657</c:v>
                </c:pt>
                <c:pt idx="500">
                  <c:v>-0.6017953303300444</c:v>
                </c:pt>
                <c:pt idx="501">
                  <c:v>-0.59716880802703942</c:v>
                </c:pt>
                <c:pt idx="502">
                  <c:v>-0.57819706234945711</c:v>
                </c:pt>
                <c:pt idx="503">
                  <c:v>-0.57842237999408397</c:v>
                </c:pt>
                <c:pt idx="504">
                  <c:v>-0.58562503403398947</c:v>
                </c:pt>
                <c:pt idx="505">
                  <c:v>-0.55901502020355653</c:v>
                </c:pt>
                <c:pt idx="506">
                  <c:v>-0.55460630495702401</c:v>
                </c:pt>
                <c:pt idx="507">
                  <c:v>-0.56548163660434747</c:v>
                </c:pt>
                <c:pt idx="508">
                  <c:v>-0.575110210618069</c:v>
                </c:pt>
                <c:pt idx="509">
                  <c:v>-0.58232037524612879</c:v>
                </c:pt>
                <c:pt idx="510">
                  <c:v>-0.586068158735089</c:v>
                </c:pt>
                <c:pt idx="511">
                  <c:v>-0.58048028114834271</c:v>
                </c:pt>
                <c:pt idx="512">
                  <c:v>-0.57033347655197941</c:v>
                </c:pt>
                <c:pt idx="513">
                  <c:v>-0.57033347655197941</c:v>
                </c:pt>
                <c:pt idx="514">
                  <c:v>-0.5679075565781635</c:v>
                </c:pt>
                <c:pt idx="515">
                  <c:v>-0.5465925073964617</c:v>
                </c:pt>
                <c:pt idx="516">
                  <c:v>-0.5393898533565562</c:v>
                </c:pt>
                <c:pt idx="517">
                  <c:v>-0.55225549086475034</c:v>
                </c:pt>
                <c:pt idx="518">
                  <c:v>-0.56666079894456145</c:v>
                </c:pt>
                <c:pt idx="519">
                  <c:v>-0.57033347655197941</c:v>
                </c:pt>
                <c:pt idx="520">
                  <c:v>-0.57504261532468104</c:v>
                </c:pt>
                <c:pt idx="521">
                  <c:v>-0.57819706234945711</c:v>
                </c:pt>
                <c:pt idx="522">
                  <c:v>-0.59510339628462638</c:v>
                </c:pt>
                <c:pt idx="523">
                  <c:v>-0.6256865112486466</c:v>
                </c:pt>
                <c:pt idx="524">
                  <c:v>-0.64317867105984583</c:v>
                </c:pt>
                <c:pt idx="525">
                  <c:v>-0.64200701930778614</c:v>
                </c:pt>
                <c:pt idx="526">
                  <c:v>-0.60598623852010414</c:v>
                </c:pt>
                <c:pt idx="527">
                  <c:v>-0.5701907753770491</c:v>
                </c:pt>
                <c:pt idx="528">
                  <c:v>-0.55577795670908392</c:v>
                </c:pt>
                <c:pt idx="529">
                  <c:v>-0.58768293518824821</c:v>
                </c:pt>
                <c:pt idx="530">
                  <c:v>-0.62965210179407938</c:v>
                </c:pt>
                <c:pt idx="531">
                  <c:v>-0.64112076990558686</c:v>
                </c:pt>
                <c:pt idx="532">
                  <c:v>-0.62259965951725849</c:v>
                </c:pt>
                <c:pt idx="533">
                  <c:v>-0.59378153276948209</c:v>
                </c:pt>
                <c:pt idx="534">
                  <c:v>-0.5649709166098601</c:v>
                </c:pt>
                <c:pt idx="535">
                  <c:v>-0.54144775451081484</c:v>
                </c:pt>
                <c:pt idx="536">
                  <c:v>-0.53299083224915322</c:v>
                </c:pt>
                <c:pt idx="537">
                  <c:v>-0.5415228603923572</c:v>
                </c:pt>
                <c:pt idx="538">
                  <c:v>-0.55791096374488491</c:v>
                </c:pt>
                <c:pt idx="539">
                  <c:v>-0.5939317445325667</c:v>
                </c:pt>
                <c:pt idx="540">
                  <c:v>-0.62995252532024859</c:v>
                </c:pt>
                <c:pt idx="541">
                  <c:v>-0.62671546182577598</c:v>
                </c:pt>
                <c:pt idx="542">
                  <c:v>-0.60775122673634796</c:v>
                </c:pt>
                <c:pt idx="543">
                  <c:v>-0.6017953303300444</c:v>
                </c:pt>
                <c:pt idx="544">
                  <c:v>-0.60635425733966131</c:v>
                </c:pt>
                <c:pt idx="545">
                  <c:v>-0.60576843146363146</c:v>
                </c:pt>
                <c:pt idx="546">
                  <c:v>-0.59855826683557167</c:v>
                </c:pt>
                <c:pt idx="547">
                  <c:v>-0.58621085991001942</c:v>
                </c:pt>
                <c:pt idx="548">
                  <c:v>-0.57033347655197941</c:v>
                </c:pt>
                <c:pt idx="549">
                  <c:v>-0.57158774477373575</c:v>
                </c:pt>
                <c:pt idx="550">
                  <c:v>-0.57761123647342727</c:v>
                </c:pt>
                <c:pt idx="551">
                  <c:v>-0.57040858243352177</c:v>
                </c:pt>
                <c:pt idx="552">
                  <c:v>-0.59172363161522334</c:v>
                </c:pt>
                <c:pt idx="553">
                  <c:v>-0.6068649773341489</c:v>
                </c:pt>
                <c:pt idx="554">
                  <c:v>-0.62127779600211419</c:v>
                </c:pt>
                <c:pt idx="555">
                  <c:v>-0.64082785696757216</c:v>
                </c:pt>
                <c:pt idx="556">
                  <c:v>-0.64001671344691524</c:v>
                </c:pt>
                <c:pt idx="557">
                  <c:v>-0.62178851599660179</c:v>
                </c:pt>
                <c:pt idx="558">
                  <c:v>-0.6096589161275221</c:v>
                </c:pt>
                <c:pt idx="559">
                  <c:v>-0.60466437500495984</c:v>
                </c:pt>
                <c:pt idx="560">
                  <c:v>-0.59025906692514873</c:v>
                </c:pt>
                <c:pt idx="561">
                  <c:v>-0.57937622468967098</c:v>
                </c:pt>
                <c:pt idx="562">
                  <c:v>-0.58554992815244722</c:v>
                </c:pt>
                <c:pt idx="563">
                  <c:v>-0.57834727411254161</c:v>
                </c:pt>
                <c:pt idx="564">
                  <c:v>-0.55703222493083993</c:v>
                </c:pt>
                <c:pt idx="565">
                  <c:v>-0.53541675222296914</c:v>
                </c:pt>
                <c:pt idx="566">
                  <c:v>-0.52527745821476002</c:v>
                </c:pt>
                <c:pt idx="567">
                  <c:v>-0.51299764658259583</c:v>
                </c:pt>
                <c:pt idx="568">
                  <c:v>-0.49859233850278467</c:v>
                </c:pt>
                <c:pt idx="569">
                  <c:v>-0.48793481391193383</c:v>
                </c:pt>
                <c:pt idx="570">
                  <c:v>-0.47763779755248598</c:v>
                </c:pt>
                <c:pt idx="571">
                  <c:v>-0.46323248947267481</c:v>
                </c:pt>
                <c:pt idx="572">
                  <c:v>-0.4558796236696846</c:v>
                </c:pt>
                <c:pt idx="573">
                  <c:v>-0.46918838587897843</c:v>
                </c:pt>
                <c:pt idx="574">
                  <c:v>-0.47462605170264005</c:v>
                </c:pt>
                <c:pt idx="575">
                  <c:v>-0.45301808958292333</c:v>
                </c:pt>
                <c:pt idx="576">
                  <c:v>-0.40347073952947504</c:v>
                </c:pt>
                <c:pt idx="577">
                  <c:v>-0.37200888575141011</c:v>
                </c:pt>
                <c:pt idx="578">
                  <c:v>-0.36583518228863388</c:v>
                </c:pt>
                <c:pt idx="579">
                  <c:v>-0.34584199662207693</c:v>
                </c:pt>
                <c:pt idx="580">
                  <c:v>-0.31702386987429987</c:v>
                </c:pt>
                <c:pt idx="581">
                  <c:v>-0.29923729500745488</c:v>
                </c:pt>
                <c:pt idx="582">
                  <c:v>-0.27997864486238166</c:v>
                </c:pt>
                <c:pt idx="583">
                  <c:v>-0.2463116824022355</c:v>
                </c:pt>
                <c:pt idx="584">
                  <c:v>-0.22595047791611977</c:v>
                </c:pt>
                <c:pt idx="585">
                  <c:v>-0.23212493243771259</c:v>
                </c:pt>
                <c:pt idx="586">
                  <c:v>-0.23102237809667259</c:v>
                </c:pt>
                <c:pt idx="587">
                  <c:v>-0.20941066068287878</c:v>
                </c:pt>
                <c:pt idx="588">
                  <c:v>-0.20161917653168193</c:v>
                </c:pt>
                <c:pt idx="589">
                  <c:v>-0.19441502037414421</c:v>
                </c:pt>
                <c:pt idx="590">
                  <c:v>-0.19838436621365452</c:v>
                </c:pt>
                <c:pt idx="591">
                  <c:v>-0.2055885223711898</c:v>
                </c:pt>
                <c:pt idx="592">
                  <c:v>-0.20852891763357201</c:v>
                </c:pt>
                <c:pt idx="593">
                  <c:v>-0.19412135637731343</c:v>
                </c:pt>
                <c:pt idx="594">
                  <c:v>-0.17118702438956063</c:v>
                </c:pt>
                <c:pt idx="595">
                  <c:v>-0.16133688802528834</c:v>
                </c:pt>
                <c:pt idx="596">
                  <c:v>-0.15809982453081545</c:v>
                </c:pt>
                <c:pt idx="597">
                  <c:v>-0.14178682705983231</c:v>
                </c:pt>
                <c:pt idx="598">
                  <c:v>-0.11355452618808565</c:v>
                </c:pt>
                <c:pt idx="599">
                  <c:v>-9.9149218108272597E-2</c:v>
                </c:pt>
                <c:pt idx="600">
                  <c:v>-7.7901764219959091E-2</c:v>
                </c:pt>
                <c:pt idx="601">
                  <c:v>-5.0120098637468469E-2</c:v>
                </c:pt>
                <c:pt idx="602">
                  <c:v>-3.784028700530373E-2</c:v>
                </c:pt>
                <c:pt idx="603">
                  <c:v>-3.5489472913028508E-2</c:v>
                </c:pt>
                <c:pt idx="604">
                  <c:v>-1.4542442550884882E-2</c:v>
                </c:pt>
                <c:pt idx="605">
                  <c:v>2.1478338236796235E-2</c:v>
                </c:pt>
                <c:pt idx="606">
                  <c:v>6.6098742461071502E-2</c:v>
                </c:pt>
                <c:pt idx="607">
                  <c:v>0.11711065720459379</c:v>
                </c:pt>
                <c:pt idx="608">
                  <c:v>0.14541055336973008</c:v>
                </c:pt>
                <c:pt idx="609">
                  <c:v>0.14541055336973008</c:v>
                </c:pt>
                <c:pt idx="610">
                  <c:v>0.14585367807082772</c:v>
                </c:pt>
                <c:pt idx="611">
                  <c:v>0.16025898615064094</c:v>
                </c:pt>
                <c:pt idx="612">
                  <c:v>0.14761866628707254</c:v>
                </c:pt>
                <c:pt idx="613">
                  <c:v>0.11490254428725144</c:v>
                </c:pt>
                <c:pt idx="614">
                  <c:v>9.5209782146862598E-2</c:v>
                </c:pt>
                <c:pt idx="615">
                  <c:v>7.6020229412807838E-2</c:v>
                </c:pt>
                <c:pt idx="616">
                  <c:v>5.4412267293090677E-2</c:v>
                </c:pt>
                <c:pt idx="617">
                  <c:v>5.3526017890892841E-2</c:v>
                </c:pt>
                <c:pt idx="618">
                  <c:v>6.955361301201779E-2</c:v>
                </c:pt>
                <c:pt idx="619">
                  <c:v>6.8231749496873273E-2</c:v>
                </c:pt>
                <c:pt idx="620">
                  <c:v>4.6616276789002709E-2</c:v>
                </c:pt>
                <c:pt idx="621">
                  <c:v>2.4197171148628405E-2</c:v>
                </c:pt>
                <c:pt idx="622">
                  <c:v>-4.7636567740790836E-3</c:v>
                </c:pt>
                <c:pt idx="623">
                  <c:v>-4.078443756176009E-2</c:v>
                </c:pt>
                <c:pt idx="624">
                  <c:v>-8.3489641806707149E-2</c:v>
                </c:pt>
                <c:pt idx="625">
                  <c:v>-0.14479857290967596</c:v>
                </c:pt>
                <c:pt idx="626">
                  <c:v>-0.17206876743886745</c:v>
                </c:pt>
                <c:pt idx="627">
                  <c:v>-0.16295391765489486</c:v>
                </c:pt>
                <c:pt idx="628">
                  <c:v>-0.15751399865478749</c:v>
                </c:pt>
                <c:pt idx="629">
                  <c:v>-0.17486195517342584</c:v>
                </c:pt>
                <c:pt idx="630">
                  <c:v>-0.18735807174443031</c:v>
                </c:pt>
                <c:pt idx="631">
                  <c:v>-0.17706706385550586</c:v>
                </c:pt>
                <c:pt idx="632">
                  <c:v>-0.1812572209867519</c:v>
                </c:pt>
                <c:pt idx="633">
                  <c:v>-0.20360347392202871</c:v>
                </c:pt>
                <c:pt idx="634">
                  <c:v>-0.23249220019845535</c:v>
                </c:pt>
                <c:pt idx="635">
                  <c:v>-0.26851147886850529</c:v>
                </c:pt>
                <c:pt idx="636">
                  <c:v>-0.29791468043349595</c:v>
                </c:pt>
                <c:pt idx="637">
                  <c:v>-0.32077165336326013</c:v>
                </c:pt>
                <c:pt idx="638">
                  <c:v>-0.36884692813847952</c:v>
                </c:pt>
                <c:pt idx="639">
                  <c:v>-0.40332803835454467</c:v>
                </c:pt>
                <c:pt idx="640">
                  <c:v>-0.42890910160784862</c:v>
                </c:pt>
                <c:pt idx="641">
                  <c:v>-0.46764120471920712</c:v>
                </c:pt>
                <c:pt idx="642">
                  <c:v>-0.50748487487739158</c:v>
                </c:pt>
                <c:pt idx="643">
                  <c:v>-0.52512724645167541</c:v>
                </c:pt>
                <c:pt idx="644">
                  <c:v>-0.5363030016251682</c:v>
                </c:pt>
                <c:pt idx="645">
                  <c:v>-0.56246989075450182</c:v>
                </c:pt>
                <c:pt idx="646">
                  <c:v>-0.56246989075450182</c:v>
                </c:pt>
                <c:pt idx="647">
                  <c:v>-0.58407785287421832</c:v>
                </c:pt>
                <c:pt idx="648">
                  <c:v>-0.62531849242908943</c:v>
                </c:pt>
                <c:pt idx="649">
                  <c:v>-0.62149560305858687</c:v>
                </c:pt>
                <c:pt idx="650">
                  <c:v>-0.60709029497877576</c:v>
                </c:pt>
                <c:pt idx="651">
                  <c:v>-0.6017953303300444</c:v>
                </c:pt>
                <c:pt idx="652">
                  <c:v>-0.60569332558208921</c:v>
                </c:pt>
                <c:pt idx="653">
                  <c:v>-0.62259965951725849</c:v>
                </c:pt>
                <c:pt idx="654">
                  <c:v>-0.63855214875684063</c:v>
                </c:pt>
                <c:pt idx="655">
                  <c:v>-0.62752660534643268</c:v>
                </c:pt>
                <c:pt idx="656">
                  <c:v>-0.60216334914960157</c:v>
                </c:pt>
                <c:pt idx="657">
                  <c:v>-0.55952574019804391</c:v>
                </c:pt>
                <c:pt idx="658">
                  <c:v>-0.52351246999851631</c:v>
                </c:pt>
                <c:pt idx="659">
                  <c:v>-0.52314445117895902</c:v>
                </c:pt>
                <c:pt idx="660">
                  <c:v>-0.56195166017185993</c:v>
                </c:pt>
                <c:pt idx="661">
                  <c:v>-0.5587221072655415</c:v>
                </c:pt>
                <c:pt idx="662">
                  <c:v>-0.5340197828262826</c:v>
                </c:pt>
                <c:pt idx="663">
                  <c:v>-0.50969298779473493</c:v>
                </c:pt>
                <c:pt idx="664">
                  <c:v>-0.49572329382786912</c:v>
                </c:pt>
                <c:pt idx="665">
                  <c:v>-0.49484455501382441</c:v>
                </c:pt>
                <c:pt idx="666">
                  <c:v>-0.50454823490908829</c:v>
                </c:pt>
                <c:pt idx="667">
                  <c:v>-0.51528086538148121</c:v>
                </c:pt>
                <c:pt idx="668">
                  <c:v>-0.51880333122581479</c:v>
                </c:pt>
                <c:pt idx="669">
                  <c:v>-0.54041880393368547</c:v>
                </c:pt>
                <c:pt idx="670">
                  <c:v>-0.56202676605340218</c:v>
                </c:pt>
                <c:pt idx="671">
                  <c:v>-0.56246989075450182</c:v>
                </c:pt>
                <c:pt idx="672">
                  <c:v>-0.5816519329004024</c:v>
                </c:pt>
                <c:pt idx="673">
                  <c:v>-0.6089979843699499</c:v>
                </c:pt>
                <c:pt idx="674">
                  <c:v>-0.62259965951725849</c:v>
                </c:pt>
                <c:pt idx="675">
                  <c:v>-0.62539359831063168</c:v>
                </c:pt>
                <c:pt idx="676">
                  <c:v>-0.61789803133271126</c:v>
                </c:pt>
                <c:pt idx="677">
                  <c:v>-0.60657206439613398</c:v>
                </c:pt>
                <c:pt idx="678">
                  <c:v>-0.61149901022530817</c:v>
                </c:pt>
                <c:pt idx="679">
                  <c:v>-0.63502217232435298</c:v>
                </c:pt>
                <c:pt idx="680">
                  <c:v>-0.64112076990558686</c:v>
                </c:pt>
                <c:pt idx="681">
                  <c:v>-0.64200701930778614</c:v>
                </c:pt>
                <c:pt idx="682">
                  <c:v>-0.65641232738759725</c:v>
                </c:pt>
                <c:pt idx="683">
                  <c:v>-0.63590091113839786</c:v>
                </c:pt>
                <c:pt idx="684">
                  <c:v>-0.63325718410810927</c:v>
                </c:pt>
                <c:pt idx="685">
                  <c:v>-0.65023862392482101</c:v>
                </c:pt>
                <c:pt idx="686">
                  <c:v>-0.64685885925541775</c:v>
                </c:pt>
                <c:pt idx="687">
                  <c:v>-0.62811243122246252</c:v>
                </c:pt>
                <c:pt idx="688">
                  <c:v>-0.61384982431758184</c:v>
                </c:pt>
                <c:pt idx="689">
                  <c:v>-0.60062367857798471</c:v>
                </c:pt>
                <c:pt idx="690">
                  <c:v>-0.58370983405466115</c:v>
                </c:pt>
                <c:pt idx="691">
                  <c:v>-0.57650718001475565</c:v>
                </c:pt>
                <c:pt idx="692">
                  <c:v>-0.57342032828336764</c:v>
                </c:pt>
                <c:pt idx="693">
                  <c:v>-0.59613985744991005</c:v>
                </c:pt>
                <c:pt idx="694">
                  <c:v>-0.63935578168934315</c:v>
                </c:pt>
                <c:pt idx="695">
                  <c:v>-0.6687597343131495</c:v>
                </c:pt>
                <c:pt idx="696">
                  <c:v>-0.67258262368365207</c:v>
                </c:pt>
                <c:pt idx="697">
                  <c:v>-0.67817050127039835</c:v>
                </c:pt>
                <c:pt idx="698">
                  <c:v>-0.66074593675258719</c:v>
                </c:pt>
                <c:pt idx="699">
                  <c:v>-0.61914478896631331</c:v>
                </c:pt>
                <c:pt idx="700">
                  <c:v>-0.5939317445325667</c:v>
                </c:pt>
                <c:pt idx="701">
                  <c:v>-0.5939317445325667</c:v>
                </c:pt>
                <c:pt idx="702">
                  <c:v>-0.60304959855180063</c:v>
                </c:pt>
                <c:pt idx="703">
                  <c:v>-0.63186021471142262</c:v>
                </c:pt>
                <c:pt idx="704">
                  <c:v>-0.65685545208869667</c:v>
                </c:pt>
                <c:pt idx="705">
                  <c:v>-0.65685545208869667</c:v>
                </c:pt>
                <c:pt idx="706">
                  <c:v>-0.65685545208869667</c:v>
                </c:pt>
                <c:pt idx="707">
                  <c:v>-0.65002081686834834</c:v>
                </c:pt>
                <c:pt idx="708">
                  <c:v>-0.63663694877751231</c:v>
                </c:pt>
                <c:pt idx="709">
                  <c:v>-0.62223164069770132</c:v>
                </c:pt>
                <c:pt idx="710">
                  <c:v>-0.59812265272262644</c:v>
                </c:pt>
                <c:pt idx="711">
                  <c:v>-0.57768634235496963</c:v>
                </c:pt>
                <c:pt idx="712">
                  <c:v>-0.56680350011949177</c:v>
                </c:pt>
                <c:pt idx="713">
                  <c:v>-0.56246989075450182</c:v>
                </c:pt>
                <c:pt idx="714">
                  <c:v>-0.56246989075450182</c:v>
                </c:pt>
                <c:pt idx="715">
                  <c:v>-0.5701907753770491</c:v>
                </c:pt>
                <c:pt idx="716">
                  <c:v>-0.60356031854628822</c:v>
                </c:pt>
                <c:pt idx="717">
                  <c:v>-0.61664376311095492</c:v>
                </c:pt>
                <c:pt idx="718">
                  <c:v>-0.58783314695133282</c:v>
                </c:pt>
                <c:pt idx="719">
                  <c:v>-0.5657745495423625</c:v>
                </c:pt>
                <c:pt idx="720">
                  <c:v>-0.57467459650512365</c:v>
                </c:pt>
                <c:pt idx="721">
                  <c:v>-0.59995523623225833</c:v>
                </c:pt>
                <c:pt idx="722">
                  <c:v>-0.6096589161275221</c:v>
                </c:pt>
                <c:pt idx="723">
                  <c:v>-0.6096589161275221</c:v>
                </c:pt>
                <c:pt idx="724">
                  <c:v>-0.60274917502563152</c:v>
                </c:pt>
                <c:pt idx="725">
                  <c:v>-0.57996205056570094</c:v>
                </c:pt>
                <c:pt idx="726">
                  <c:v>-0.54820728384962103</c:v>
                </c:pt>
                <c:pt idx="727">
                  <c:v>-0.53100803697643661</c:v>
                </c:pt>
                <c:pt idx="728">
                  <c:v>-0.53100803697643661</c:v>
                </c:pt>
                <c:pt idx="729">
                  <c:v>-0.53115824873952122</c:v>
                </c:pt>
                <c:pt idx="730">
                  <c:v>-0.53836090277942683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B-4686-B1C3-503476CD4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6920"/>
        <c:axId val="972362408"/>
      </c:lineChart>
      <c:catAx>
        <c:axId val="972356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2408"/>
        <c:crosses val="autoZero"/>
        <c:auto val="1"/>
        <c:lblAlgn val="ctr"/>
        <c:lblOffset val="100"/>
        <c:noMultiLvlLbl val="0"/>
      </c:catAx>
      <c:valAx>
        <c:axId val="97236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692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Sheet2!$F$5:$F$754</c:f>
              <c:numCache>
                <c:formatCode>General</c:formatCode>
                <c:ptCount val="750"/>
                <c:pt idx="0">
                  <c:v>3.4933999999999998</c:v>
                </c:pt>
                <c:pt idx="1">
                  <c:v>3.3826999999999998</c:v>
                </c:pt>
                <c:pt idx="2">
                  <c:v>3.2534999999999998</c:v>
                </c:pt>
                <c:pt idx="3">
                  <c:v>3.1055999999999999</c:v>
                </c:pt>
                <c:pt idx="4">
                  <c:v>2.9367000000000001</c:v>
                </c:pt>
                <c:pt idx="5">
                  <c:v>2.7440000000000002</c:v>
                </c:pt>
                <c:pt idx="6">
                  <c:v>2.5362</c:v>
                </c:pt>
                <c:pt idx="7">
                  <c:v>2.3239000000000001</c:v>
                </c:pt>
                <c:pt idx="8">
                  <c:v>2.0956999999999999</c:v>
                </c:pt>
                <c:pt idx="9">
                  <c:v>1.8435999999999999</c:v>
                </c:pt>
                <c:pt idx="10">
                  <c:v>1.5608</c:v>
                </c:pt>
                <c:pt idx="11">
                  <c:v>1.2334000000000001</c:v>
                </c:pt>
                <c:pt idx="12">
                  <c:v>0.86565999999999999</c:v>
                </c:pt>
                <c:pt idx="13">
                  <c:v>0.49142999999999998</c:v>
                </c:pt>
                <c:pt idx="14">
                  <c:v>0.15928</c:v>
                </c:pt>
                <c:pt idx="15">
                  <c:v>-0.11545999999999999</c:v>
                </c:pt>
                <c:pt idx="16">
                  <c:v>-0.39163999999999999</c:v>
                </c:pt>
                <c:pt idx="17">
                  <c:v>-0.72302999999999995</c:v>
                </c:pt>
                <c:pt idx="18">
                  <c:v>-1.0777000000000001</c:v>
                </c:pt>
                <c:pt idx="19">
                  <c:v>-1.4180999999999999</c:v>
                </c:pt>
                <c:pt idx="20">
                  <c:v>-1.7085999999999999</c:v>
                </c:pt>
                <c:pt idx="21">
                  <c:v>-1.9186000000000001</c:v>
                </c:pt>
                <c:pt idx="22">
                  <c:v>-2.0293000000000001</c:v>
                </c:pt>
                <c:pt idx="23">
                  <c:v>-2.1135999999999999</c:v>
                </c:pt>
                <c:pt idx="24">
                  <c:v>-2.2214999999999998</c:v>
                </c:pt>
                <c:pt idx="25">
                  <c:v>-2.3578000000000001</c:v>
                </c:pt>
                <c:pt idx="26">
                  <c:v>-2.4982000000000002</c:v>
                </c:pt>
                <c:pt idx="27">
                  <c:v>-2.5926999999999998</c:v>
                </c:pt>
                <c:pt idx="28">
                  <c:v>-2.6448999999999998</c:v>
                </c:pt>
                <c:pt idx="29">
                  <c:v>-2.6726000000000001</c:v>
                </c:pt>
                <c:pt idx="30">
                  <c:v>-2.6747999999999998</c:v>
                </c:pt>
                <c:pt idx="31">
                  <c:v>-2.6448999999999998</c:v>
                </c:pt>
                <c:pt idx="32">
                  <c:v>-2.5684</c:v>
                </c:pt>
                <c:pt idx="33">
                  <c:v>-2.4457</c:v>
                </c:pt>
                <c:pt idx="34">
                  <c:v>-2.2967</c:v>
                </c:pt>
                <c:pt idx="35">
                  <c:v>-2.1366999999999998</c:v>
                </c:pt>
                <c:pt idx="36">
                  <c:v>-1.9755</c:v>
                </c:pt>
                <c:pt idx="37">
                  <c:v>-1.8134999999999999</c:v>
                </c:pt>
                <c:pt idx="38">
                  <c:v>-1.6587000000000001</c:v>
                </c:pt>
                <c:pt idx="39">
                  <c:v>-1.5166999999999999</c:v>
                </c:pt>
                <c:pt idx="40">
                  <c:v>-1.3781000000000001</c:v>
                </c:pt>
                <c:pt idx="41">
                  <c:v>-1.2410000000000001</c:v>
                </c:pt>
                <c:pt idx="42">
                  <c:v>-1.1105</c:v>
                </c:pt>
                <c:pt idx="43">
                  <c:v>-0.99709999999999999</c:v>
                </c:pt>
                <c:pt idx="44">
                  <c:v>-0.88302000000000003</c:v>
                </c:pt>
                <c:pt idx="45">
                  <c:v>-0.76356999999999997</c:v>
                </c:pt>
                <c:pt idx="46">
                  <c:v>-0.64434999999999998</c:v>
                </c:pt>
                <c:pt idx="47">
                  <c:v>-0.53288999999999997</c:v>
                </c:pt>
                <c:pt idx="48">
                  <c:v>-0.42224</c:v>
                </c:pt>
                <c:pt idx="49">
                  <c:v>-0.31315999999999999</c:v>
                </c:pt>
                <c:pt idx="50">
                  <c:v>-0.21643999999999999</c:v>
                </c:pt>
                <c:pt idx="51">
                  <c:v>-0.13347000000000001</c:v>
                </c:pt>
                <c:pt idx="52">
                  <c:v>-6.3580999999999999E-2</c:v>
                </c:pt>
                <c:pt idx="53">
                  <c:v>-7.8040000000000002E-3</c:v>
                </c:pt>
                <c:pt idx="54">
                  <c:v>2.0892000000000001E-2</c:v>
                </c:pt>
                <c:pt idx="55">
                  <c:v>2.9441999999999999E-2</c:v>
                </c:pt>
                <c:pt idx="56">
                  <c:v>2.9066000000000002E-2</c:v>
                </c:pt>
                <c:pt idx="57">
                  <c:v>2.1249000000000001E-2</c:v>
                </c:pt>
                <c:pt idx="58">
                  <c:v>-5.7710000000000001E-3</c:v>
                </c:pt>
                <c:pt idx="59">
                  <c:v>-3.9057000000000001E-2</c:v>
                </c:pt>
                <c:pt idx="60">
                  <c:v>-7.1649000000000004E-2</c:v>
                </c:pt>
                <c:pt idx="61">
                  <c:v>-0.10886999999999999</c:v>
                </c:pt>
                <c:pt idx="62">
                  <c:v>-0.15051999999999999</c:v>
                </c:pt>
                <c:pt idx="63">
                  <c:v>-0.192</c:v>
                </c:pt>
                <c:pt idx="64">
                  <c:v>-0.22258</c:v>
                </c:pt>
                <c:pt idx="65">
                  <c:v>-0.24790999999999999</c:v>
                </c:pt>
                <c:pt idx="66">
                  <c:v>-0.26787</c:v>
                </c:pt>
                <c:pt idx="67">
                  <c:v>-0.27868999999999999</c:v>
                </c:pt>
                <c:pt idx="68">
                  <c:v>-0.27712999999999999</c:v>
                </c:pt>
                <c:pt idx="69">
                  <c:v>-0.26543</c:v>
                </c:pt>
                <c:pt idx="70">
                  <c:v>-0.25453999999999999</c:v>
                </c:pt>
                <c:pt idx="71">
                  <c:v>-0.23596</c:v>
                </c:pt>
                <c:pt idx="72">
                  <c:v>-0.21076</c:v>
                </c:pt>
                <c:pt idx="73">
                  <c:v>-0.18304000000000001</c:v>
                </c:pt>
                <c:pt idx="74">
                  <c:v>-0.15964</c:v>
                </c:pt>
                <c:pt idx="75">
                  <c:v>-0.12758</c:v>
                </c:pt>
                <c:pt idx="76">
                  <c:v>-9.8480999999999999E-2</c:v>
                </c:pt>
                <c:pt idx="77">
                  <c:v>-7.5053999999999996E-2</c:v>
                </c:pt>
                <c:pt idx="78">
                  <c:v>-5.7104000000000002E-2</c:v>
                </c:pt>
                <c:pt idx="79">
                  <c:v>-4.1886E-2</c:v>
                </c:pt>
                <c:pt idx="80">
                  <c:v>-2.9291000000000001E-2</c:v>
                </c:pt>
                <c:pt idx="81">
                  <c:v>-2.7411999999999999E-2</c:v>
                </c:pt>
                <c:pt idx="82">
                  <c:v>-2.8312E-2</c:v>
                </c:pt>
                <c:pt idx="83">
                  <c:v>-2.9798000000000002E-2</c:v>
                </c:pt>
                <c:pt idx="84">
                  <c:v>-3.3659000000000001E-2</c:v>
                </c:pt>
                <c:pt idx="85">
                  <c:v>-4.8953000000000003E-2</c:v>
                </c:pt>
                <c:pt idx="86">
                  <c:v>-5.8840999999999997E-2</c:v>
                </c:pt>
                <c:pt idx="87">
                  <c:v>-6.4466999999999997E-2</c:v>
                </c:pt>
                <c:pt idx="88">
                  <c:v>-7.0172999999999999E-2</c:v>
                </c:pt>
                <c:pt idx="89">
                  <c:v>-7.8464999999999993E-2</c:v>
                </c:pt>
                <c:pt idx="90">
                  <c:v>-8.2962999999999995E-2</c:v>
                </c:pt>
                <c:pt idx="91">
                  <c:v>-8.0822000000000005E-2</c:v>
                </c:pt>
                <c:pt idx="92">
                  <c:v>-8.1221000000000002E-2</c:v>
                </c:pt>
                <c:pt idx="93">
                  <c:v>-8.0975000000000005E-2</c:v>
                </c:pt>
                <c:pt idx="94">
                  <c:v>-7.6091000000000006E-2</c:v>
                </c:pt>
                <c:pt idx="95">
                  <c:v>-6.3495999999999997E-2</c:v>
                </c:pt>
                <c:pt idx="96">
                  <c:v>-5.7116E-2</c:v>
                </c:pt>
                <c:pt idx="97">
                  <c:v>-4.8108999999999999E-2</c:v>
                </c:pt>
                <c:pt idx="98">
                  <c:v>-3.4012000000000001E-2</c:v>
                </c:pt>
                <c:pt idx="99">
                  <c:v>-1.8071E-2</c:v>
                </c:pt>
                <c:pt idx="100">
                  <c:v>-7.2750000000000002E-3</c:v>
                </c:pt>
                <c:pt idx="101">
                  <c:v>3.5209999999999998E-3</c:v>
                </c:pt>
                <c:pt idx="102">
                  <c:v>1.8727000000000001E-2</c:v>
                </c:pt>
                <c:pt idx="103">
                  <c:v>2.9673000000000001E-2</c:v>
                </c:pt>
                <c:pt idx="104">
                  <c:v>3.5928000000000002E-2</c:v>
                </c:pt>
                <c:pt idx="105">
                  <c:v>4.2188999999999997E-2</c:v>
                </c:pt>
                <c:pt idx="106">
                  <c:v>6.1981000000000001E-2</c:v>
                </c:pt>
                <c:pt idx="107">
                  <c:v>6.5121999999999999E-2</c:v>
                </c:pt>
                <c:pt idx="108">
                  <c:v>6.0779E-2</c:v>
                </c:pt>
                <c:pt idx="109">
                  <c:v>5.6186E-2</c:v>
                </c:pt>
                <c:pt idx="110">
                  <c:v>5.4801999999999997E-2</c:v>
                </c:pt>
                <c:pt idx="111">
                  <c:v>5.1204E-2</c:v>
                </c:pt>
                <c:pt idx="112">
                  <c:v>4.165E-2</c:v>
                </c:pt>
                <c:pt idx="113">
                  <c:v>4.5839999999999999E-2</c:v>
                </c:pt>
                <c:pt idx="114">
                  <c:v>5.4876000000000001E-2</c:v>
                </c:pt>
                <c:pt idx="115">
                  <c:v>6.2534000000000006E-2</c:v>
                </c:pt>
                <c:pt idx="116">
                  <c:v>6.8858000000000003E-2</c:v>
                </c:pt>
                <c:pt idx="117">
                  <c:v>7.7854000000000007E-2</c:v>
                </c:pt>
                <c:pt idx="118">
                  <c:v>8.2661999999999999E-2</c:v>
                </c:pt>
                <c:pt idx="119">
                  <c:v>8.5285E-2</c:v>
                </c:pt>
                <c:pt idx="120">
                  <c:v>8.9579000000000006E-2</c:v>
                </c:pt>
                <c:pt idx="121">
                  <c:v>9.9741999999999997E-2</c:v>
                </c:pt>
                <c:pt idx="122">
                  <c:v>0.11323999999999999</c:v>
                </c:pt>
                <c:pt idx="123">
                  <c:v>0.11992999999999999</c:v>
                </c:pt>
                <c:pt idx="124">
                  <c:v>0.12914</c:v>
                </c:pt>
                <c:pt idx="125">
                  <c:v>0.13950000000000001</c:v>
                </c:pt>
                <c:pt idx="126">
                  <c:v>0.14735000000000001</c:v>
                </c:pt>
                <c:pt idx="127">
                  <c:v>0.15364</c:v>
                </c:pt>
                <c:pt idx="128">
                  <c:v>0.16644999999999999</c:v>
                </c:pt>
                <c:pt idx="129">
                  <c:v>0.18174999999999999</c:v>
                </c:pt>
                <c:pt idx="130">
                  <c:v>0.19638</c:v>
                </c:pt>
                <c:pt idx="131">
                  <c:v>0.20915</c:v>
                </c:pt>
                <c:pt idx="132">
                  <c:v>0.22264999999999999</c:v>
                </c:pt>
                <c:pt idx="133">
                  <c:v>0.23003999999999999</c:v>
                </c:pt>
                <c:pt idx="134">
                  <c:v>0.23063</c:v>
                </c:pt>
                <c:pt idx="135">
                  <c:v>0.23469000000000001</c:v>
                </c:pt>
                <c:pt idx="136">
                  <c:v>0.24385999999999999</c:v>
                </c:pt>
                <c:pt idx="137">
                  <c:v>0.25085000000000002</c:v>
                </c:pt>
                <c:pt idx="138">
                  <c:v>0.25174999999999997</c:v>
                </c:pt>
                <c:pt idx="139">
                  <c:v>0.25336999999999998</c:v>
                </c:pt>
                <c:pt idx="140">
                  <c:v>0.26380999999999999</c:v>
                </c:pt>
                <c:pt idx="141">
                  <c:v>0.27554000000000001</c:v>
                </c:pt>
                <c:pt idx="142">
                  <c:v>0.27739999999999998</c:v>
                </c:pt>
                <c:pt idx="143">
                  <c:v>0.28820000000000001</c:v>
                </c:pt>
                <c:pt idx="144">
                  <c:v>0.30520999999999998</c:v>
                </c:pt>
                <c:pt idx="145">
                  <c:v>0.31641000000000002</c:v>
                </c:pt>
                <c:pt idx="146">
                  <c:v>0.32289000000000001</c:v>
                </c:pt>
                <c:pt idx="147">
                  <c:v>0.32973999999999998</c:v>
                </c:pt>
                <c:pt idx="148">
                  <c:v>0.34414</c:v>
                </c:pt>
                <c:pt idx="149">
                  <c:v>0.35102</c:v>
                </c:pt>
                <c:pt idx="150">
                  <c:v>0.35732000000000003</c:v>
                </c:pt>
                <c:pt idx="151">
                  <c:v>0.36858000000000002</c:v>
                </c:pt>
                <c:pt idx="152">
                  <c:v>0.38363999999999998</c:v>
                </c:pt>
                <c:pt idx="153">
                  <c:v>0.39173999999999998</c:v>
                </c:pt>
                <c:pt idx="154">
                  <c:v>0.39894000000000002</c:v>
                </c:pt>
                <c:pt idx="155">
                  <c:v>0.41364000000000001</c:v>
                </c:pt>
                <c:pt idx="156">
                  <c:v>0.42979000000000001</c:v>
                </c:pt>
                <c:pt idx="157">
                  <c:v>0.44142999999999999</c:v>
                </c:pt>
                <c:pt idx="158">
                  <c:v>0.44457999999999998</c:v>
                </c:pt>
                <c:pt idx="159">
                  <c:v>0.45538000000000001</c:v>
                </c:pt>
                <c:pt idx="160">
                  <c:v>0.46838999999999997</c:v>
                </c:pt>
                <c:pt idx="161">
                  <c:v>0.47554000000000002</c:v>
                </c:pt>
                <c:pt idx="162">
                  <c:v>0.48205999999999999</c:v>
                </c:pt>
                <c:pt idx="163">
                  <c:v>0.49554999999999999</c:v>
                </c:pt>
                <c:pt idx="164">
                  <c:v>0.50905</c:v>
                </c:pt>
                <c:pt idx="165">
                  <c:v>0.51934999999999998</c:v>
                </c:pt>
                <c:pt idx="166">
                  <c:v>0.53159999999999996</c:v>
                </c:pt>
                <c:pt idx="167">
                  <c:v>0.54622000000000004</c:v>
                </c:pt>
                <c:pt idx="168">
                  <c:v>0.56091999999999997</c:v>
                </c:pt>
                <c:pt idx="169">
                  <c:v>0.56901999999999997</c:v>
                </c:pt>
                <c:pt idx="170">
                  <c:v>0.59079000000000004</c:v>
                </c:pt>
                <c:pt idx="171">
                  <c:v>0.60619000000000001</c:v>
                </c:pt>
                <c:pt idx="172">
                  <c:v>0.61575000000000002</c:v>
                </c:pt>
                <c:pt idx="173">
                  <c:v>0.62473000000000001</c:v>
                </c:pt>
                <c:pt idx="174">
                  <c:v>0.64180000000000004</c:v>
                </c:pt>
                <c:pt idx="175">
                  <c:v>0.65708999999999995</c:v>
                </c:pt>
                <c:pt idx="176">
                  <c:v>0.66747000000000001</c:v>
                </c:pt>
                <c:pt idx="177">
                  <c:v>0.6804</c:v>
                </c:pt>
                <c:pt idx="178">
                  <c:v>0.69716</c:v>
                </c:pt>
                <c:pt idx="179">
                  <c:v>0.71450999999999998</c:v>
                </c:pt>
                <c:pt idx="180">
                  <c:v>0.72440000000000004</c:v>
                </c:pt>
                <c:pt idx="181">
                  <c:v>0.74114000000000002</c:v>
                </c:pt>
                <c:pt idx="182">
                  <c:v>0.76078000000000001</c:v>
                </c:pt>
                <c:pt idx="183">
                  <c:v>0.77773999999999999</c:v>
                </c:pt>
                <c:pt idx="184">
                  <c:v>0.78879999999999995</c:v>
                </c:pt>
                <c:pt idx="185">
                  <c:v>0.80139000000000005</c:v>
                </c:pt>
                <c:pt idx="186">
                  <c:v>0.82298000000000004</c:v>
                </c:pt>
                <c:pt idx="187">
                  <c:v>0.83453999999999995</c:v>
                </c:pt>
                <c:pt idx="188">
                  <c:v>0.84440999999999999</c:v>
                </c:pt>
                <c:pt idx="189">
                  <c:v>0.86104000000000003</c:v>
                </c:pt>
                <c:pt idx="190">
                  <c:v>0.88622999999999996</c:v>
                </c:pt>
                <c:pt idx="191">
                  <c:v>0.89827999999999997</c:v>
                </c:pt>
                <c:pt idx="192">
                  <c:v>0.91130999999999995</c:v>
                </c:pt>
                <c:pt idx="193">
                  <c:v>0.93027000000000004</c:v>
                </c:pt>
                <c:pt idx="194">
                  <c:v>0.95308999999999999</c:v>
                </c:pt>
                <c:pt idx="195">
                  <c:v>0.97177999999999998</c:v>
                </c:pt>
                <c:pt idx="196">
                  <c:v>0.98526999999999998</c:v>
                </c:pt>
                <c:pt idx="197">
                  <c:v>1.0038</c:v>
                </c:pt>
                <c:pt idx="198">
                  <c:v>1.0210999999999999</c:v>
                </c:pt>
                <c:pt idx="199">
                  <c:v>1.0373000000000001</c:v>
                </c:pt>
                <c:pt idx="200">
                  <c:v>1.0558000000000001</c:v>
                </c:pt>
                <c:pt idx="201">
                  <c:v>1.0791999999999999</c:v>
                </c:pt>
                <c:pt idx="202">
                  <c:v>1.0940000000000001</c:v>
                </c:pt>
                <c:pt idx="203">
                  <c:v>1.1063000000000001</c:v>
                </c:pt>
                <c:pt idx="204">
                  <c:v>1.1215999999999999</c:v>
                </c:pt>
                <c:pt idx="205">
                  <c:v>1.1423000000000001</c:v>
                </c:pt>
                <c:pt idx="206">
                  <c:v>1.163</c:v>
                </c:pt>
                <c:pt idx="207">
                  <c:v>1.1787000000000001</c:v>
                </c:pt>
                <c:pt idx="208">
                  <c:v>1.2009000000000001</c:v>
                </c:pt>
                <c:pt idx="209">
                  <c:v>1.2261</c:v>
                </c:pt>
                <c:pt idx="210">
                  <c:v>1.2498</c:v>
                </c:pt>
                <c:pt idx="211">
                  <c:v>1.2686999999999999</c:v>
                </c:pt>
                <c:pt idx="212">
                  <c:v>1.2921</c:v>
                </c:pt>
                <c:pt idx="213">
                  <c:v>1.3113999999999999</c:v>
                </c:pt>
                <c:pt idx="214">
                  <c:v>1.327</c:v>
                </c:pt>
                <c:pt idx="215">
                  <c:v>1.3428</c:v>
                </c:pt>
                <c:pt idx="216">
                  <c:v>1.3645</c:v>
                </c:pt>
                <c:pt idx="217">
                  <c:v>1.3878999999999999</c:v>
                </c:pt>
                <c:pt idx="218">
                  <c:v>1.4024000000000001</c:v>
                </c:pt>
                <c:pt idx="219">
                  <c:v>1.4209000000000001</c:v>
                </c:pt>
                <c:pt idx="220">
                  <c:v>1.4437</c:v>
                </c:pt>
                <c:pt idx="221">
                  <c:v>1.4656</c:v>
                </c:pt>
                <c:pt idx="222">
                  <c:v>1.4773000000000001</c:v>
                </c:pt>
                <c:pt idx="223">
                  <c:v>1.4962</c:v>
                </c:pt>
                <c:pt idx="224">
                  <c:v>1.5172000000000001</c:v>
                </c:pt>
                <c:pt idx="225">
                  <c:v>1.5357000000000001</c:v>
                </c:pt>
                <c:pt idx="226">
                  <c:v>1.5508</c:v>
                </c:pt>
                <c:pt idx="227">
                  <c:v>1.5688</c:v>
                </c:pt>
                <c:pt idx="228">
                  <c:v>1.5859000000000001</c:v>
                </c:pt>
                <c:pt idx="229">
                  <c:v>1.6004</c:v>
                </c:pt>
                <c:pt idx="230">
                  <c:v>1.6166</c:v>
                </c:pt>
                <c:pt idx="231">
                  <c:v>1.6368</c:v>
                </c:pt>
                <c:pt idx="232">
                  <c:v>1.6609</c:v>
                </c:pt>
                <c:pt idx="233">
                  <c:v>1.6726000000000001</c:v>
                </c:pt>
                <c:pt idx="234">
                  <c:v>1.68</c:v>
                </c:pt>
                <c:pt idx="235">
                  <c:v>1.6947000000000001</c:v>
                </c:pt>
                <c:pt idx="236">
                  <c:v>1.7135</c:v>
                </c:pt>
                <c:pt idx="237">
                  <c:v>1.7261</c:v>
                </c:pt>
                <c:pt idx="238">
                  <c:v>1.7396</c:v>
                </c:pt>
                <c:pt idx="239">
                  <c:v>1.7577</c:v>
                </c:pt>
                <c:pt idx="240">
                  <c:v>1.7722</c:v>
                </c:pt>
                <c:pt idx="241">
                  <c:v>1.7839</c:v>
                </c:pt>
                <c:pt idx="242">
                  <c:v>1.7968999999999999</c:v>
                </c:pt>
                <c:pt idx="243">
                  <c:v>1.8176000000000001</c:v>
                </c:pt>
                <c:pt idx="244">
                  <c:v>1.8259000000000001</c:v>
                </c:pt>
                <c:pt idx="245">
                  <c:v>1.8294999999999999</c:v>
                </c:pt>
                <c:pt idx="246">
                  <c:v>1.8372999999999999</c:v>
                </c:pt>
                <c:pt idx="247">
                  <c:v>1.8520000000000001</c:v>
                </c:pt>
                <c:pt idx="248">
                  <c:v>1.8646</c:v>
                </c:pt>
                <c:pt idx="249">
                  <c:v>1.8666</c:v>
                </c:pt>
                <c:pt idx="250">
                  <c:v>1.8765000000000001</c:v>
                </c:pt>
                <c:pt idx="251">
                  <c:v>1.8882000000000001</c:v>
                </c:pt>
                <c:pt idx="252">
                  <c:v>1.8975</c:v>
                </c:pt>
                <c:pt idx="253">
                  <c:v>1.903</c:v>
                </c:pt>
                <c:pt idx="254">
                  <c:v>1.9111</c:v>
                </c:pt>
                <c:pt idx="255">
                  <c:v>1.917</c:v>
                </c:pt>
                <c:pt idx="256">
                  <c:v>1.9208000000000001</c:v>
                </c:pt>
                <c:pt idx="257">
                  <c:v>1.9257</c:v>
                </c:pt>
                <c:pt idx="258">
                  <c:v>1.9340999999999999</c:v>
                </c:pt>
                <c:pt idx="259">
                  <c:v>1.9377</c:v>
                </c:pt>
                <c:pt idx="260">
                  <c:v>1.9350000000000001</c:v>
                </c:pt>
                <c:pt idx="261">
                  <c:v>1.9354</c:v>
                </c:pt>
                <c:pt idx="262">
                  <c:v>1.9370000000000001</c:v>
                </c:pt>
                <c:pt idx="263">
                  <c:v>1.9358</c:v>
                </c:pt>
                <c:pt idx="264">
                  <c:v>1.9286000000000001</c:v>
                </c:pt>
                <c:pt idx="265">
                  <c:v>1.9231</c:v>
                </c:pt>
                <c:pt idx="266">
                  <c:v>1.9220999999999999</c:v>
                </c:pt>
                <c:pt idx="267">
                  <c:v>1.9162999999999999</c:v>
                </c:pt>
                <c:pt idx="268">
                  <c:v>1.9036</c:v>
                </c:pt>
                <c:pt idx="269">
                  <c:v>1.8936999999999999</c:v>
                </c:pt>
                <c:pt idx="270">
                  <c:v>1.8883000000000001</c:v>
                </c:pt>
                <c:pt idx="271">
                  <c:v>1.8774</c:v>
                </c:pt>
                <c:pt idx="272">
                  <c:v>1.8667</c:v>
                </c:pt>
                <c:pt idx="273">
                  <c:v>1.8569</c:v>
                </c:pt>
                <c:pt idx="274">
                  <c:v>1.8444</c:v>
                </c:pt>
                <c:pt idx="275">
                  <c:v>1.8201000000000001</c:v>
                </c:pt>
                <c:pt idx="276">
                  <c:v>1.7966</c:v>
                </c:pt>
                <c:pt idx="277">
                  <c:v>1.7753000000000001</c:v>
                </c:pt>
                <c:pt idx="278">
                  <c:v>1.7505999999999999</c:v>
                </c:pt>
                <c:pt idx="279">
                  <c:v>1.7171000000000001</c:v>
                </c:pt>
                <c:pt idx="280">
                  <c:v>1.6819999999999999</c:v>
                </c:pt>
                <c:pt idx="281">
                  <c:v>1.655</c:v>
                </c:pt>
                <c:pt idx="282">
                  <c:v>1.6217999999999999</c:v>
                </c:pt>
                <c:pt idx="283">
                  <c:v>1.5837000000000001</c:v>
                </c:pt>
                <c:pt idx="284">
                  <c:v>1.5447</c:v>
                </c:pt>
                <c:pt idx="285">
                  <c:v>1.5078</c:v>
                </c:pt>
                <c:pt idx="286">
                  <c:v>1.4718</c:v>
                </c:pt>
                <c:pt idx="287">
                  <c:v>1.4319</c:v>
                </c:pt>
                <c:pt idx="288">
                  <c:v>1.3927</c:v>
                </c:pt>
                <c:pt idx="289">
                  <c:v>1.3536999999999999</c:v>
                </c:pt>
                <c:pt idx="290">
                  <c:v>1.3086</c:v>
                </c:pt>
                <c:pt idx="291">
                  <c:v>1.2582</c:v>
                </c:pt>
                <c:pt idx="292">
                  <c:v>1.2141999999999999</c:v>
                </c:pt>
                <c:pt idx="293">
                  <c:v>1.1658999999999999</c:v>
                </c:pt>
                <c:pt idx="294">
                  <c:v>1.1113999999999999</c:v>
                </c:pt>
                <c:pt idx="295">
                  <c:v>1.0555000000000001</c:v>
                </c:pt>
                <c:pt idx="296">
                  <c:v>1.0167999999999999</c:v>
                </c:pt>
                <c:pt idx="297">
                  <c:v>0.97123000000000004</c:v>
                </c:pt>
                <c:pt idx="298">
                  <c:v>0.91886000000000001</c:v>
                </c:pt>
                <c:pt idx="299">
                  <c:v>0.86551999999999996</c:v>
                </c:pt>
                <c:pt idx="300">
                  <c:v>0.81618000000000002</c:v>
                </c:pt>
                <c:pt idx="301">
                  <c:v>0.76759999999999995</c:v>
                </c:pt>
                <c:pt idx="302">
                  <c:v>0.71736999999999995</c:v>
                </c:pt>
                <c:pt idx="303">
                  <c:v>0.66883999999999999</c:v>
                </c:pt>
                <c:pt idx="304">
                  <c:v>0.62116000000000005</c:v>
                </c:pt>
                <c:pt idx="305">
                  <c:v>0.57289000000000001</c:v>
                </c:pt>
                <c:pt idx="306">
                  <c:v>0.52251000000000003</c:v>
                </c:pt>
                <c:pt idx="307">
                  <c:v>0.47389999999999999</c:v>
                </c:pt>
                <c:pt idx="308">
                  <c:v>0.42802000000000001</c:v>
                </c:pt>
                <c:pt idx="309">
                  <c:v>0.37840000000000001</c:v>
                </c:pt>
                <c:pt idx="310">
                  <c:v>0.32822000000000001</c:v>
                </c:pt>
                <c:pt idx="311">
                  <c:v>0.28782999999999997</c:v>
                </c:pt>
                <c:pt idx="312">
                  <c:v>0.24914</c:v>
                </c:pt>
                <c:pt idx="313">
                  <c:v>0.20021</c:v>
                </c:pt>
                <c:pt idx="314">
                  <c:v>0.15415000000000001</c:v>
                </c:pt>
                <c:pt idx="315">
                  <c:v>0.1128</c:v>
                </c:pt>
                <c:pt idx="316">
                  <c:v>7.2107000000000004E-2</c:v>
                </c:pt>
                <c:pt idx="317">
                  <c:v>2.2627000000000001E-2</c:v>
                </c:pt>
                <c:pt idx="318">
                  <c:v>-1.9741999999999999E-2</c:v>
                </c:pt>
                <c:pt idx="319">
                  <c:v>-5.8228000000000002E-2</c:v>
                </c:pt>
                <c:pt idx="320">
                  <c:v>-9.9171999999999996E-2</c:v>
                </c:pt>
                <c:pt idx="321">
                  <c:v>-0.14357</c:v>
                </c:pt>
                <c:pt idx="322">
                  <c:v>-0.17685999999999999</c:v>
                </c:pt>
                <c:pt idx="323">
                  <c:v>-0.20674999999999999</c:v>
                </c:pt>
                <c:pt idx="324">
                  <c:v>-0.23963000000000001</c:v>
                </c:pt>
                <c:pt idx="325">
                  <c:v>-0.27423999999999998</c:v>
                </c:pt>
                <c:pt idx="326">
                  <c:v>-0.30695</c:v>
                </c:pt>
                <c:pt idx="327">
                  <c:v>-0.33221000000000001</c:v>
                </c:pt>
                <c:pt idx="328">
                  <c:v>-0.36909999999999998</c:v>
                </c:pt>
                <c:pt idx="329">
                  <c:v>-0.40181</c:v>
                </c:pt>
                <c:pt idx="330">
                  <c:v>-0.42893999999999999</c:v>
                </c:pt>
                <c:pt idx="331">
                  <c:v>-0.45369999999999999</c:v>
                </c:pt>
                <c:pt idx="332">
                  <c:v>-0.48159000000000002</c:v>
                </c:pt>
                <c:pt idx="333">
                  <c:v>-0.50946999999999998</c:v>
                </c:pt>
                <c:pt idx="334">
                  <c:v>-0.52532000000000001</c:v>
                </c:pt>
                <c:pt idx="335">
                  <c:v>-0.5464</c:v>
                </c:pt>
                <c:pt idx="336">
                  <c:v>-0.57116999999999996</c:v>
                </c:pt>
                <c:pt idx="337">
                  <c:v>-0.59280999999999995</c:v>
                </c:pt>
                <c:pt idx="338">
                  <c:v>-0.60899999999999999</c:v>
                </c:pt>
                <c:pt idx="339">
                  <c:v>-0.63329999999999997</c:v>
                </c:pt>
                <c:pt idx="340">
                  <c:v>-0.65429000000000004</c:v>
                </c:pt>
                <c:pt idx="341">
                  <c:v>-0.67005999999999999</c:v>
                </c:pt>
                <c:pt idx="342">
                  <c:v>-0.68193999999999999</c:v>
                </c:pt>
                <c:pt idx="343">
                  <c:v>-0.69452999999999998</c:v>
                </c:pt>
                <c:pt idx="344">
                  <c:v>-0.70972999999999997</c:v>
                </c:pt>
                <c:pt idx="345">
                  <c:v>-0.71909999999999996</c:v>
                </c:pt>
                <c:pt idx="346">
                  <c:v>-0.72897999999999996</c:v>
                </c:pt>
                <c:pt idx="347">
                  <c:v>-0.74204999999999999</c:v>
                </c:pt>
                <c:pt idx="348">
                  <c:v>-0.75626000000000004</c:v>
                </c:pt>
                <c:pt idx="349">
                  <c:v>-0.76436000000000004</c:v>
                </c:pt>
                <c:pt idx="350">
                  <c:v>-0.77388999999999997</c:v>
                </c:pt>
                <c:pt idx="351">
                  <c:v>-0.78630999999999995</c:v>
                </c:pt>
                <c:pt idx="352">
                  <c:v>-0.79657</c:v>
                </c:pt>
                <c:pt idx="353">
                  <c:v>-0.79896</c:v>
                </c:pt>
                <c:pt idx="354">
                  <c:v>-0.80706</c:v>
                </c:pt>
                <c:pt idx="355">
                  <c:v>-0.82135000000000002</c:v>
                </c:pt>
                <c:pt idx="356">
                  <c:v>-0.82594000000000001</c:v>
                </c:pt>
                <c:pt idx="357">
                  <c:v>-0.82413999999999998</c:v>
                </c:pt>
                <c:pt idx="358">
                  <c:v>-0.82547000000000004</c:v>
                </c:pt>
                <c:pt idx="359">
                  <c:v>-0.84345999999999999</c:v>
                </c:pt>
                <c:pt idx="360">
                  <c:v>-0.84233000000000002</c:v>
                </c:pt>
                <c:pt idx="361">
                  <c:v>-0.84211999999999998</c:v>
                </c:pt>
                <c:pt idx="362">
                  <c:v>-0.84835000000000005</c:v>
                </c:pt>
                <c:pt idx="363">
                  <c:v>-0.85775000000000001</c:v>
                </c:pt>
                <c:pt idx="364">
                  <c:v>-0.85594999999999999</c:v>
                </c:pt>
                <c:pt idx="365">
                  <c:v>-0.85058999999999996</c:v>
                </c:pt>
                <c:pt idx="366">
                  <c:v>-0.85672999999999999</c:v>
                </c:pt>
                <c:pt idx="367">
                  <c:v>-0.86148000000000002</c:v>
                </c:pt>
                <c:pt idx="368">
                  <c:v>-0.85967000000000005</c:v>
                </c:pt>
                <c:pt idx="369">
                  <c:v>-0.85404000000000002</c:v>
                </c:pt>
                <c:pt idx="370">
                  <c:v>-0.86033999999999999</c:v>
                </c:pt>
                <c:pt idx="371">
                  <c:v>-0.86073999999999995</c:v>
                </c:pt>
                <c:pt idx="372">
                  <c:v>-0.85826000000000002</c:v>
                </c:pt>
                <c:pt idx="373">
                  <c:v>-0.85782000000000003</c:v>
                </c:pt>
                <c:pt idx="374">
                  <c:v>-0.86280000000000001</c:v>
                </c:pt>
                <c:pt idx="375">
                  <c:v>-0.86460000000000004</c:v>
                </c:pt>
                <c:pt idx="376">
                  <c:v>-0.86241999999999996</c:v>
                </c:pt>
                <c:pt idx="377">
                  <c:v>-0.85972999999999999</c:v>
                </c:pt>
                <c:pt idx="378">
                  <c:v>-0.85889000000000004</c:v>
                </c:pt>
                <c:pt idx="379">
                  <c:v>-0.85955000000000004</c:v>
                </c:pt>
                <c:pt idx="380">
                  <c:v>-0.85504999999999998</c:v>
                </c:pt>
                <c:pt idx="381">
                  <c:v>-0.85992999999999997</c:v>
                </c:pt>
                <c:pt idx="382">
                  <c:v>-0.86212</c:v>
                </c:pt>
                <c:pt idx="383">
                  <c:v>-0.86085999999999996</c:v>
                </c:pt>
                <c:pt idx="384">
                  <c:v>-0.85792999999999997</c:v>
                </c:pt>
                <c:pt idx="385">
                  <c:v>-0.85699999999999998</c:v>
                </c:pt>
                <c:pt idx="386">
                  <c:v>-0.85340000000000005</c:v>
                </c:pt>
                <c:pt idx="387">
                  <c:v>-0.84350000000000003</c:v>
                </c:pt>
                <c:pt idx="388">
                  <c:v>-0.83914</c:v>
                </c:pt>
                <c:pt idx="389">
                  <c:v>-0.84065999999999996</c:v>
                </c:pt>
                <c:pt idx="390">
                  <c:v>-0.84116000000000002</c:v>
                </c:pt>
                <c:pt idx="391">
                  <c:v>-0.83665999999999996</c:v>
                </c:pt>
                <c:pt idx="392">
                  <c:v>-0.83367000000000002</c:v>
                </c:pt>
                <c:pt idx="393">
                  <c:v>-0.83479999999999999</c:v>
                </c:pt>
                <c:pt idx="394">
                  <c:v>-0.83536999999999995</c:v>
                </c:pt>
                <c:pt idx="395">
                  <c:v>-0.83176000000000005</c:v>
                </c:pt>
                <c:pt idx="396">
                  <c:v>-0.83355999999999997</c:v>
                </c:pt>
                <c:pt idx="397">
                  <c:v>-0.83779999999999999</c:v>
                </c:pt>
                <c:pt idx="398">
                  <c:v>-0.83323000000000003</c:v>
                </c:pt>
                <c:pt idx="399">
                  <c:v>-0.8266</c:v>
                </c:pt>
                <c:pt idx="400">
                  <c:v>-0.82501999999999998</c:v>
                </c:pt>
                <c:pt idx="401">
                  <c:v>-0.83131999999999995</c:v>
                </c:pt>
                <c:pt idx="402">
                  <c:v>-0.82103000000000004</c:v>
                </c:pt>
                <c:pt idx="403">
                  <c:v>-0.81486999999999998</c:v>
                </c:pt>
                <c:pt idx="404">
                  <c:v>-0.81489</c:v>
                </c:pt>
                <c:pt idx="405">
                  <c:v>-0.81649000000000005</c:v>
                </c:pt>
                <c:pt idx="406">
                  <c:v>-0.81025999999999998</c:v>
                </c:pt>
                <c:pt idx="407">
                  <c:v>-0.80576000000000003</c:v>
                </c:pt>
                <c:pt idx="408">
                  <c:v>-0.80918999999999996</c:v>
                </c:pt>
                <c:pt idx="409">
                  <c:v>-0.80998999999999999</c:v>
                </c:pt>
                <c:pt idx="410">
                  <c:v>-0.80549999999999999</c:v>
                </c:pt>
                <c:pt idx="411">
                  <c:v>-0.79803000000000002</c:v>
                </c:pt>
                <c:pt idx="412">
                  <c:v>-0.79622999999999999</c:v>
                </c:pt>
                <c:pt idx="413">
                  <c:v>-0.79286999999999996</c:v>
                </c:pt>
                <c:pt idx="414">
                  <c:v>-0.78813999999999995</c:v>
                </c:pt>
                <c:pt idx="415">
                  <c:v>-0.78595000000000004</c:v>
                </c:pt>
                <c:pt idx="416">
                  <c:v>-0.78807000000000005</c:v>
                </c:pt>
                <c:pt idx="417">
                  <c:v>-0.78717000000000004</c:v>
                </c:pt>
                <c:pt idx="418">
                  <c:v>-0.78376000000000001</c:v>
                </c:pt>
                <c:pt idx="419">
                  <c:v>-0.77952999999999995</c:v>
                </c:pt>
                <c:pt idx="420">
                  <c:v>-0.77710999999999997</c:v>
                </c:pt>
                <c:pt idx="421">
                  <c:v>-0.77507000000000004</c:v>
                </c:pt>
                <c:pt idx="422">
                  <c:v>-0.76607000000000003</c:v>
                </c:pt>
                <c:pt idx="423">
                  <c:v>-0.76422000000000001</c:v>
                </c:pt>
                <c:pt idx="424">
                  <c:v>-0.75831999999999999</c:v>
                </c:pt>
                <c:pt idx="425">
                  <c:v>-0.75302000000000002</c:v>
                </c:pt>
                <c:pt idx="426">
                  <c:v>-0.74995000000000001</c:v>
                </c:pt>
                <c:pt idx="427">
                  <c:v>-0.74829999999999997</c:v>
                </c:pt>
                <c:pt idx="428">
                  <c:v>-0.74919999999999998</c:v>
                </c:pt>
                <c:pt idx="429">
                  <c:v>-0.74046999999999996</c:v>
                </c:pt>
                <c:pt idx="430">
                  <c:v>-0.73975000000000002</c:v>
                </c:pt>
                <c:pt idx="431">
                  <c:v>-0.74380999999999997</c:v>
                </c:pt>
                <c:pt idx="432">
                  <c:v>-0.74238000000000004</c:v>
                </c:pt>
                <c:pt idx="433">
                  <c:v>-0.73068999999999995</c:v>
                </c:pt>
                <c:pt idx="434">
                  <c:v>-0.72697999999999996</c:v>
                </c:pt>
                <c:pt idx="435">
                  <c:v>-0.72428000000000003</c:v>
                </c:pt>
                <c:pt idx="436">
                  <c:v>-0.72045000000000003</c:v>
                </c:pt>
                <c:pt idx="437">
                  <c:v>-0.71689000000000003</c:v>
                </c:pt>
                <c:pt idx="438">
                  <c:v>-0.72138999999999998</c:v>
                </c:pt>
                <c:pt idx="439">
                  <c:v>-0.72245999999999999</c:v>
                </c:pt>
                <c:pt idx="440">
                  <c:v>-0.71755000000000002</c:v>
                </c:pt>
                <c:pt idx="441">
                  <c:v>-0.71209</c:v>
                </c:pt>
                <c:pt idx="442">
                  <c:v>-0.70962000000000003</c:v>
                </c:pt>
                <c:pt idx="443">
                  <c:v>-0.71028000000000002</c:v>
                </c:pt>
                <c:pt idx="444">
                  <c:v>-0.69679000000000002</c:v>
                </c:pt>
                <c:pt idx="445">
                  <c:v>-0.69103999999999999</c:v>
                </c:pt>
                <c:pt idx="446">
                  <c:v>-0.69238</c:v>
                </c:pt>
                <c:pt idx="447">
                  <c:v>-0.69494</c:v>
                </c:pt>
                <c:pt idx="448">
                  <c:v>-0.69142000000000003</c:v>
                </c:pt>
                <c:pt idx="449">
                  <c:v>-0.68872</c:v>
                </c:pt>
                <c:pt idx="450">
                  <c:v>-0.69288000000000005</c:v>
                </c:pt>
                <c:pt idx="451">
                  <c:v>-0.69220999999999999</c:v>
                </c:pt>
                <c:pt idx="452">
                  <c:v>-0.68601000000000001</c:v>
                </c:pt>
                <c:pt idx="453">
                  <c:v>-0.67896999999999996</c:v>
                </c:pt>
                <c:pt idx="454">
                  <c:v>-0.68345999999999996</c:v>
                </c:pt>
                <c:pt idx="455">
                  <c:v>-0.68059000000000003</c:v>
                </c:pt>
                <c:pt idx="456">
                  <c:v>-0.67454999999999998</c:v>
                </c:pt>
                <c:pt idx="457">
                  <c:v>-0.67015000000000002</c:v>
                </c:pt>
                <c:pt idx="458">
                  <c:v>-0.66868000000000005</c:v>
                </c:pt>
                <c:pt idx="459">
                  <c:v>-0.66508</c:v>
                </c:pt>
                <c:pt idx="460">
                  <c:v>-0.66061000000000003</c:v>
                </c:pt>
                <c:pt idx="461">
                  <c:v>-0.66144000000000003</c:v>
                </c:pt>
                <c:pt idx="462">
                  <c:v>-0.66139999999999999</c:v>
                </c:pt>
                <c:pt idx="463">
                  <c:v>-0.65797000000000005</c:v>
                </c:pt>
                <c:pt idx="464">
                  <c:v>-0.65293000000000001</c:v>
                </c:pt>
                <c:pt idx="465">
                  <c:v>-0.65651999999999999</c:v>
                </c:pt>
                <c:pt idx="466">
                  <c:v>-0.65722000000000003</c:v>
                </c:pt>
                <c:pt idx="467">
                  <c:v>-0.65517000000000003</c:v>
                </c:pt>
                <c:pt idx="468">
                  <c:v>-0.65461000000000003</c:v>
                </c:pt>
                <c:pt idx="469">
                  <c:v>-0.65898000000000001</c:v>
                </c:pt>
                <c:pt idx="470">
                  <c:v>-0.65447999999999995</c:v>
                </c:pt>
                <c:pt idx="471">
                  <c:v>-0.64607000000000003</c:v>
                </c:pt>
                <c:pt idx="472">
                  <c:v>-0.64393999999999996</c:v>
                </c:pt>
                <c:pt idx="473">
                  <c:v>-0.64500999999999997</c:v>
                </c:pt>
                <c:pt idx="474">
                  <c:v>-0.64305000000000001</c:v>
                </c:pt>
                <c:pt idx="475">
                  <c:v>-0.63134999999999997</c:v>
                </c:pt>
                <c:pt idx="476">
                  <c:v>-0.6331</c:v>
                </c:pt>
                <c:pt idx="477">
                  <c:v>-0.63390999999999997</c:v>
                </c:pt>
                <c:pt idx="478">
                  <c:v>-0.63056000000000001</c:v>
                </c:pt>
                <c:pt idx="479">
                  <c:v>-0.62544999999999995</c:v>
                </c:pt>
                <c:pt idx="480">
                  <c:v>-0.62724999999999997</c:v>
                </c:pt>
                <c:pt idx="481">
                  <c:v>-0.63263999999999998</c:v>
                </c:pt>
                <c:pt idx="482">
                  <c:v>-0.62702999999999998</c:v>
                </c:pt>
                <c:pt idx="483">
                  <c:v>-0.62138000000000004</c:v>
                </c:pt>
                <c:pt idx="484">
                  <c:v>-0.61948000000000003</c:v>
                </c:pt>
                <c:pt idx="485">
                  <c:v>-0.61914000000000002</c:v>
                </c:pt>
                <c:pt idx="486">
                  <c:v>-0.61373999999999995</c:v>
                </c:pt>
                <c:pt idx="487">
                  <c:v>-0.61207</c:v>
                </c:pt>
                <c:pt idx="488">
                  <c:v>-0.61492000000000002</c:v>
                </c:pt>
                <c:pt idx="489">
                  <c:v>-0.61641999999999997</c:v>
                </c:pt>
                <c:pt idx="490">
                  <c:v>-0.61170999999999998</c:v>
                </c:pt>
                <c:pt idx="491">
                  <c:v>-0.61170999999999998</c:v>
                </c:pt>
                <c:pt idx="492">
                  <c:v>-0.61573</c:v>
                </c:pt>
                <c:pt idx="493">
                  <c:v>-0.61607000000000001</c:v>
                </c:pt>
                <c:pt idx="494">
                  <c:v>-0.61351</c:v>
                </c:pt>
                <c:pt idx="495">
                  <c:v>-0.61043000000000003</c:v>
                </c:pt>
                <c:pt idx="496">
                  <c:v>-0.60953000000000002</c:v>
                </c:pt>
                <c:pt idx="497">
                  <c:v>-0.60174000000000005</c:v>
                </c:pt>
                <c:pt idx="498">
                  <c:v>-0.59689999999999999</c:v>
                </c:pt>
                <c:pt idx="499">
                  <c:v>-0.59770000000000001</c:v>
                </c:pt>
                <c:pt idx="500">
                  <c:v>-0.60057000000000005</c:v>
                </c:pt>
                <c:pt idx="501">
                  <c:v>-0.59606999999999999</c:v>
                </c:pt>
                <c:pt idx="502">
                  <c:v>-0.59157000000000004</c:v>
                </c:pt>
                <c:pt idx="503">
                  <c:v>-0.59416000000000002</c:v>
                </c:pt>
                <c:pt idx="504">
                  <c:v>-0.59516999999999998</c:v>
                </c:pt>
                <c:pt idx="505">
                  <c:v>-0.59309000000000001</c:v>
                </c:pt>
                <c:pt idx="506">
                  <c:v>-0.59099999999999997</c:v>
                </c:pt>
                <c:pt idx="507">
                  <c:v>-0.59550000000000003</c:v>
                </c:pt>
                <c:pt idx="508">
                  <c:v>-0.59387000000000001</c:v>
                </c:pt>
                <c:pt idx="509">
                  <c:v>-0.59062000000000003</c:v>
                </c:pt>
                <c:pt idx="510">
                  <c:v>-0.58804999999999996</c:v>
                </c:pt>
                <c:pt idx="511">
                  <c:v>-0.58714999999999995</c:v>
                </c:pt>
                <c:pt idx="512">
                  <c:v>-0.58625000000000005</c:v>
                </c:pt>
                <c:pt idx="513">
                  <c:v>-0.58123000000000002</c:v>
                </c:pt>
                <c:pt idx="514">
                  <c:v>-0.58135999999999999</c:v>
                </c:pt>
                <c:pt idx="515">
                  <c:v>-0.58243999999999996</c:v>
                </c:pt>
                <c:pt idx="516">
                  <c:v>-0.58135000000000003</c:v>
                </c:pt>
                <c:pt idx="517">
                  <c:v>-0.57955000000000001</c:v>
                </c:pt>
                <c:pt idx="518">
                  <c:v>-0.58569000000000004</c:v>
                </c:pt>
                <c:pt idx="519">
                  <c:v>-0.58996999999999999</c:v>
                </c:pt>
                <c:pt idx="520">
                  <c:v>-0.58942000000000005</c:v>
                </c:pt>
                <c:pt idx="521">
                  <c:v>-0.58818000000000004</c:v>
                </c:pt>
                <c:pt idx="522">
                  <c:v>-0.59486000000000006</c:v>
                </c:pt>
                <c:pt idx="523">
                  <c:v>-0.59036</c:v>
                </c:pt>
                <c:pt idx="524">
                  <c:v>-0.58076000000000005</c:v>
                </c:pt>
                <c:pt idx="525">
                  <c:v>-0.57774000000000003</c:v>
                </c:pt>
                <c:pt idx="526">
                  <c:v>-0.58228999999999997</c:v>
                </c:pt>
                <c:pt idx="527">
                  <c:v>-0.58960999999999997</c:v>
                </c:pt>
                <c:pt idx="528">
                  <c:v>-0.59050999999999998</c:v>
                </c:pt>
                <c:pt idx="529">
                  <c:v>-0.59533999999999998</c:v>
                </c:pt>
                <c:pt idx="530">
                  <c:v>-0.59670000000000001</c:v>
                </c:pt>
                <c:pt idx="531">
                  <c:v>-0.59104000000000001</c:v>
                </c:pt>
                <c:pt idx="532">
                  <c:v>-0.57984999999999998</c:v>
                </c:pt>
                <c:pt idx="533">
                  <c:v>-0.57535000000000003</c:v>
                </c:pt>
                <c:pt idx="534">
                  <c:v>-0.57508000000000004</c:v>
                </c:pt>
                <c:pt idx="535">
                  <c:v>-0.57316999999999996</c:v>
                </c:pt>
                <c:pt idx="536">
                  <c:v>-0.57132000000000005</c:v>
                </c:pt>
                <c:pt idx="537">
                  <c:v>-0.57277</c:v>
                </c:pt>
                <c:pt idx="538">
                  <c:v>-0.58170999999999995</c:v>
                </c:pt>
                <c:pt idx="539">
                  <c:v>-0.57360999999999995</c:v>
                </c:pt>
                <c:pt idx="540">
                  <c:v>-0.56967000000000001</c:v>
                </c:pt>
                <c:pt idx="541">
                  <c:v>-0.56889999999999996</c:v>
                </c:pt>
                <c:pt idx="542">
                  <c:v>-0.56843999999999995</c:v>
                </c:pt>
                <c:pt idx="543">
                  <c:v>-0.56484000000000001</c:v>
                </c:pt>
                <c:pt idx="544">
                  <c:v>-0.56123999999999996</c:v>
                </c:pt>
                <c:pt idx="545">
                  <c:v>-0.56440000000000001</c:v>
                </c:pt>
                <c:pt idx="546">
                  <c:v>-0.56079999999999997</c:v>
                </c:pt>
                <c:pt idx="547">
                  <c:v>-0.55245999999999995</c:v>
                </c:pt>
                <c:pt idx="548">
                  <c:v>-0.54549999999999998</c:v>
                </c:pt>
                <c:pt idx="549">
                  <c:v>-0.54010999999999998</c:v>
                </c:pt>
                <c:pt idx="550">
                  <c:v>-0.53147999999999995</c:v>
                </c:pt>
                <c:pt idx="551">
                  <c:v>-0.52248000000000006</c:v>
                </c:pt>
                <c:pt idx="552">
                  <c:v>-0.51580999999999999</c:v>
                </c:pt>
                <c:pt idx="553">
                  <c:v>-0.51044</c:v>
                </c:pt>
                <c:pt idx="554">
                  <c:v>-0.49785000000000001</c:v>
                </c:pt>
                <c:pt idx="555">
                  <c:v>-0.48612</c:v>
                </c:pt>
                <c:pt idx="556">
                  <c:v>-0.48098000000000002</c:v>
                </c:pt>
                <c:pt idx="557">
                  <c:v>-0.47516000000000003</c:v>
                </c:pt>
                <c:pt idx="558">
                  <c:v>-0.46476000000000001</c:v>
                </c:pt>
                <c:pt idx="559">
                  <c:v>-0.45068000000000003</c:v>
                </c:pt>
                <c:pt idx="560">
                  <c:v>-0.44797999999999999</c:v>
                </c:pt>
                <c:pt idx="561">
                  <c:v>-0.44385000000000002</c:v>
                </c:pt>
                <c:pt idx="562">
                  <c:v>-0.43181999999999998</c:v>
                </c:pt>
                <c:pt idx="563">
                  <c:v>-0.41587000000000002</c:v>
                </c:pt>
                <c:pt idx="564">
                  <c:v>-0.40400999999999998</c:v>
                </c:pt>
                <c:pt idx="565">
                  <c:v>-0.39051999999999998</c:v>
                </c:pt>
                <c:pt idx="566">
                  <c:v>-0.37779000000000001</c:v>
                </c:pt>
                <c:pt idx="567">
                  <c:v>-0.37247999999999998</c:v>
                </c:pt>
                <c:pt idx="568">
                  <c:v>-0.37087999999999999</c:v>
                </c:pt>
                <c:pt idx="569">
                  <c:v>-0.36609000000000003</c:v>
                </c:pt>
                <c:pt idx="570">
                  <c:v>-0.34989999999999999</c:v>
                </c:pt>
                <c:pt idx="571">
                  <c:v>-0.34861999999999999</c:v>
                </c:pt>
                <c:pt idx="572">
                  <c:v>-0.35171000000000002</c:v>
                </c:pt>
                <c:pt idx="573">
                  <c:v>-0.35416999999999998</c:v>
                </c:pt>
                <c:pt idx="574">
                  <c:v>-0.35338000000000003</c:v>
                </c:pt>
                <c:pt idx="575">
                  <c:v>-0.34977999999999998</c:v>
                </c:pt>
                <c:pt idx="576">
                  <c:v>-0.35061999999999999</c:v>
                </c:pt>
                <c:pt idx="577">
                  <c:v>-0.34272999999999998</c:v>
                </c:pt>
                <c:pt idx="578">
                  <c:v>-0.33611999999999997</c:v>
                </c:pt>
                <c:pt idx="579">
                  <c:v>-0.33163999999999999</c:v>
                </c:pt>
                <c:pt idx="580">
                  <c:v>-0.32201999999999997</c:v>
                </c:pt>
                <c:pt idx="581">
                  <c:v>-0.30042999999999997</c:v>
                </c:pt>
                <c:pt idx="582">
                  <c:v>-0.28104000000000001</c:v>
                </c:pt>
                <c:pt idx="583">
                  <c:v>-0.26006000000000001</c:v>
                </c:pt>
                <c:pt idx="584">
                  <c:v>-0.23694000000000001</c:v>
                </c:pt>
                <c:pt idx="585">
                  <c:v>-0.2147</c:v>
                </c:pt>
                <c:pt idx="586">
                  <c:v>-0.2084</c:v>
                </c:pt>
                <c:pt idx="587">
                  <c:v>-0.21634999999999999</c:v>
                </c:pt>
                <c:pt idx="588">
                  <c:v>-0.22217999999999999</c:v>
                </c:pt>
                <c:pt idx="589">
                  <c:v>-0.22428999999999999</c:v>
                </c:pt>
                <c:pt idx="590">
                  <c:v>-0.22428999999999999</c:v>
                </c:pt>
                <c:pt idx="591">
                  <c:v>-0.22428999999999999</c:v>
                </c:pt>
                <c:pt idx="592">
                  <c:v>-0.21834999999999999</c:v>
                </c:pt>
                <c:pt idx="593">
                  <c:v>-0.21972</c:v>
                </c:pt>
                <c:pt idx="594">
                  <c:v>-0.22850000000000001</c:v>
                </c:pt>
                <c:pt idx="595">
                  <c:v>-0.24068000000000001</c:v>
                </c:pt>
                <c:pt idx="596">
                  <c:v>-0.24879999999999999</c:v>
                </c:pt>
                <c:pt idx="597">
                  <c:v>-0.2596</c:v>
                </c:pt>
                <c:pt idx="598">
                  <c:v>-0.27456999999999998</c:v>
                </c:pt>
                <c:pt idx="599">
                  <c:v>-0.28395999999999999</c:v>
                </c:pt>
                <c:pt idx="600">
                  <c:v>-0.28453000000000001</c:v>
                </c:pt>
                <c:pt idx="601">
                  <c:v>-0.27933999999999998</c:v>
                </c:pt>
                <c:pt idx="602">
                  <c:v>-0.28832999999999998</c:v>
                </c:pt>
                <c:pt idx="603">
                  <c:v>-0.29054000000000002</c:v>
                </c:pt>
                <c:pt idx="604">
                  <c:v>-0.29089999999999999</c:v>
                </c:pt>
                <c:pt idx="605">
                  <c:v>-0.29389999999999999</c:v>
                </c:pt>
                <c:pt idx="606">
                  <c:v>-0.30137999999999998</c:v>
                </c:pt>
                <c:pt idx="607">
                  <c:v>-0.30497999999999997</c:v>
                </c:pt>
                <c:pt idx="608">
                  <c:v>-0.30044999999999999</c:v>
                </c:pt>
                <c:pt idx="609">
                  <c:v>-0.29987000000000003</c:v>
                </c:pt>
                <c:pt idx="610">
                  <c:v>-0.29931999999999997</c:v>
                </c:pt>
                <c:pt idx="611">
                  <c:v>-0.29427999999999999</c:v>
                </c:pt>
                <c:pt idx="612">
                  <c:v>-0.28348000000000001</c:v>
                </c:pt>
                <c:pt idx="613">
                  <c:v>-0.28399999999999997</c:v>
                </c:pt>
                <c:pt idx="614">
                  <c:v>-0.28423999999999999</c:v>
                </c:pt>
                <c:pt idx="615">
                  <c:v>-0.27481</c:v>
                </c:pt>
                <c:pt idx="616">
                  <c:v>-0.25711000000000001</c:v>
                </c:pt>
                <c:pt idx="617">
                  <c:v>-0.24274000000000001</c:v>
                </c:pt>
                <c:pt idx="618">
                  <c:v>-0.22925000000000001</c:v>
                </c:pt>
                <c:pt idx="619">
                  <c:v>-0.21217</c:v>
                </c:pt>
                <c:pt idx="620">
                  <c:v>-0.19924</c:v>
                </c:pt>
                <c:pt idx="621">
                  <c:v>-0.18906000000000001</c:v>
                </c:pt>
                <c:pt idx="622">
                  <c:v>-0.17688999999999999</c:v>
                </c:pt>
                <c:pt idx="623">
                  <c:v>-0.16880000000000001</c:v>
                </c:pt>
                <c:pt idx="624">
                  <c:v>-0.17852999999999999</c:v>
                </c:pt>
                <c:pt idx="625">
                  <c:v>-0.19621</c:v>
                </c:pt>
                <c:pt idx="626">
                  <c:v>-0.21335999999999999</c:v>
                </c:pt>
                <c:pt idx="627">
                  <c:v>-0.22606000000000001</c:v>
                </c:pt>
                <c:pt idx="628">
                  <c:v>-0.24404999999999999</c:v>
                </c:pt>
                <c:pt idx="629">
                  <c:v>-0.26704</c:v>
                </c:pt>
                <c:pt idx="630">
                  <c:v>-0.29292000000000001</c:v>
                </c:pt>
                <c:pt idx="631">
                  <c:v>-0.32156000000000001</c:v>
                </c:pt>
                <c:pt idx="632">
                  <c:v>-0.35174</c:v>
                </c:pt>
                <c:pt idx="633">
                  <c:v>-0.38052999999999998</c:v>
                </c:pt>
                <c:pt idx="634">
                  <c:v>-0.38972000000000001</c:v>
                </c:pt>
                <c:pt idx="635">
                  <c:v>-0.39939999999999998</c:v>
                </c:pt>
                <c:pt idx="636">
                  <c:v>-0.41070000000000001</c:v>
                </c:pt>
                <c:pt idx="637">
                  <c:v>-0.42070000000000002</c:v>
                </c:pt>
                <c:pt idx="638">
                  <c:v>-0.42484</c:v>
                </c:pt>
                <c:pt idx="639">
                  <c:v>-0.43833</c:v>
                </c:pt>
                <c:pt idx="640">
                  <c:v>-0.45404</c:v>
                </c:pt>
                <c:pt idx="641">
                  <c:v>-0.46232000000000001</c:v>
                </c:pt>
                <c:pt idx="642">
                  <c:v>-0.4647</c:v>
                </c:pt>
                <c:pt idx="643">
                  <c:v>-0.46628999999999998</c:v>
                </c:pt>
                <c:pt idx="644">
                  <c:v>-0.46628999999999998</c:v>
                </c:pt>
                <c:pt idx="645">
                  <c:v>-0.45833000000000002</c:v>
                </c:pt>
                <c:pt idx="646">
                  <c:v>-0.45226</c:v>
                </c:pt>
                <c:pt idx="647">
                  <c:v>-0.45451000000000003</c:v>
                </c:pt>
                <c:pt idx="648">
                  <c:v>-0.46439999999999998</c:v>
                </c:pt>
                <c:pt idx="649">
                  <c:v>-0.4662</c:v>
                </c:pt>
                <c:pt idx="650">
                  <c:v>-0.46457999999999999</c:v>
                </c:pt>
                <c:pt idx="651">
                  <c:v>-0.46856999999999999</c:v>
                </c:pt>
                <c:pt idx="652">
                  <c:v>-0.47097</c:v>
                </c:pt>
                <c:pt idx="653">
                  <c:v>-0.46761999999999998</c:v>
                </c:pt>
                <c:pt idx="654">
                  <c:v>-0.45961000000000002</c:v>
                </c:pt>
                <c:pt idx="655">
                  <c:v>-0.45780999999999999</c:v>
                </c:pt>
                <c:pt idx="656">
                  <c:v>-0.4546</c:v>
                </c:pt>
                <c:pt idx="657">
                  <c:v>-0.45051999999999998</c:v>
                </c:pt>
                <c:pt idx="658">
                  <c:v>-0.44741999999999998</c:v>
                </c:pt>
                <c:pt idx="659">
                  <c:v>-0.44784000000000002</c:v>
                </c:pt>
                <c:pt idx="660">
                  <c:v>-0.45323000000000002</c:v>
                </c:pt>
                <c:pt idx="661">
                  <c:v>-0.45332</c:v>
                </c:pt>
                <c:pt idx="662">
                  <c:v>-0.45955000000000001</c:v>
                </c:pt>
                <c:pt idx="663">
                  <c:v>-0.46966999999999998</c:v>
                </c:pt>
                <c:pt idx="664">
                  <c:v>-0.47765000000000002</c:v>
                </c:pt>
                <c:pt idx="665">
                  <c:v>-0.47943999999999998</c:v>
                </c:pt>
                <c:pt idx="666">
                  <c:v>-0.48451</c:v>
                </c:pt>
                <c:pt idx="667">
                  <c:v>-0.49173</c:v>
                </c:pt>
                <c:pt idx="668">
                  <c:v>-0.49428</c:v>
                </c:pt>
                <c:pt idx="669">
                  <c:v>-0.49164000000000002</c:v>
                </c:pt>
                <c:pt idx="670">
                  <c:v>-0.49614000000000003</c:v>
                </c:pt>
                <c:pt idx="671">
                  <c:v>-0.49451000000000001</c:v>
                </c:pt>
                <c:pt idx="672">
                  <c:v>-0.4874</c:v>
                </c:pt>
                <c:pt idx="673">
                  <c:v>-0.48203000000000001</c:v>
                </c:pt>
                <c:pt idx="674">
                  <c:v>-0.48071999999999998</c:v>
                </c:pt>
                <c:pt idx="675">
                  <c:v>-0.4803</c:v>
                </c:pt>
                <c:pt idx="676">
                  <c:v>-0.46860000000000002</c:v>
                </c:pt>
                <c:pt idx="677">
                  <c:v>-0.46123999999999998</c:v>
                </c:pt>
                <c:pt idx="678">
                  <c:v>-0.45851999999999998</c:v>
                </c:pt>
                <c:pt idx="679">
                  <c:v>-0.45611000000000002</c:v>
                </c:pt>
                <c:pt idx="680">
                  <c:v>-0.4491</c:v>
                </c:pt>
                <c:pt idx="681">
                  <c:v>-0.44369999999999998</c:v>
                </c:pt>
                <c:pt idx="682">
                  <c:v>-0.44297999999999998</c:v>
                </c:pt>
                <c:pt idx="683">
                  <c:v>-0.44013000000000002</c:v>
                </c:pt>
                <c:pt idx="684">
                  <c:v>-0.43598999999999999</c:v>
                </c:pt>
                <c:pt idx="685">
                  <c:v>-0.43447000000000002</c:v>
                </c:pt>
                <c:pt idx="686">
                  <c:v>-0.44346999999999998</c:v>
                </c:pt>
                <c:pt idx="687">
                  <c:v>-0.44074000000000002</c:v>
                </c:pt>
                <c:pt idx="688">
                  <c:v>-0.43839</c:v>
                </c:pt>
                <c:pt idx="689">
                  <c:v>-0.44034000000000001</c:v>
                </c:pt>
                <c:pt idx="690">
                  <c:v>-0.44519999999999998</c:v>
                </c:pt>
                <c:pt idx="691">
                  <c:v>-0.44519999999999998</c:v>
                </c:pt>
                <c:pt idx="692">
                  <c:v>-0.43803999999999998</c:v>
                </c:pt>
                <c:pt idx="693">
                  <c:v>-0.43769000000000002</c:v>
                </c:pt>
                <c:pt idx="694">
                  <c:v>-0.43522</c:v>
                </c:pt>
                <c:pt idx="695">
                  <c:v>-0.42838999999999999</c:v>
                </c:pt>
                <c:pt idx="696">
                  <c:v>-0.42050999999999999</c:v>
                </c:pt>
                <c:pt idx="697">
                  <c:v>-0.41600999999999999</c:v>
                </c:pt>
                <c:pt idx="698">
                  <c:v>-0.41299999999999998</c:v>
                </c:pt>
                <c:pt idx="699">
                  <c:v>-0.40870000000000001</c:v>
                </c:pt>
                <c:pt idx="700">
                  <c:v>-0.40620000000000001</c:v>
                </c:pt>
                <c:pt idx="701">
                  <c:v>-0.40811999999999998</c:v>
                </c:pt>
                <c:pt idx="702">
                  <c:v>-0.40451999999999999</c:v>
                </c:pt>
                <c:pt idx="703">
                  <c:v>-0.39451999999999998</c:v>
                </c:pt>
                <c:pt idx="704">
                  <c:v>-0.39198</c:v>
                </c:pt>
                <c:pt idx="705">
                  <c:v>-0.39189000000000002</c:v>
                </c:pt>
                <c:pt idx="706">
                  <c:v>-0.38800000000000001</c:v>
                </c:pt>
                <c:pt idx="707">
                  <c:v>-0.37901000000000001</c:v>
                </c:pt>
                <c:pt idx="708">
                  <c:v>-0.37858999999999998</c:v>
                </c:pt>
                <c:pt idx="709">
                  <c:v>-0.37664999999999998</c:v>
                </c:pt>
                <c:pt idx="710">
                  <c:v>-0.37264000000000003</c:v>
                </c:pt>
                <c:pt idx="711">
                  <c:v>-0.36837999999999999</c:v>
                </c:pt>
                <c:pt idx="712">
                  <c:v>-0.36748999999999998</c:v>
                </c:pt>
                <c:pt idx="713">
                  <c:v>-0.36748999999999998</c:v>
                </c:pt>
                <c:pt idx="714">
                  <c:v>-0.36608000000000002</c:v>
                </c:pt>
                <c:pt idx="715">
                  <c:v>-0.36874000000000001</c:v>
                </c:pt>
                <c:pt idx="716">
                  <c:v>-0.37162000000000001</c:v>
                </c:pt>
                <c:pt idx="717">
                  <c:v>-0.36615999999999999</c:v>
                </c:pt>
                <c:pt idx="718">
                  <c:v>-0.34997</c:v>
                </c:pt>
                <c:pt idx="719">
                  <c:v>-0.33606000000000003</c:v>
                </c:pt>
                <c:pt idx="720">
                  <c:v>-0.32146000000000002</c:v>
                </c:pt>
                <c:pt idx="721">
                  <c:v>-0.29829</c:v>
                </c:pt>
                <c:pt idx="722">
                  <c:v>-0.26284000000000002</c:v>
                </c:pt>
                <c:pt idx="723">
                  <c:v>-0.23044999999999999</c:v>
                </c:pt>
                <c:pt idx="724">
                  <c:v>-0.18657000000000001</c:v>
                </c:pt>
                <c:pt idx="725">
                  <c:v>-0.12144000000000001</c:v>
                </c:pt>
                <c:pt idx="726">
                  <c:v>-4.3166999999999997E-2</c:v>
                </c:pt>
                <c:pt idx="727">
                  <c:v>4.2824000000000001E-2</c:v>
                </c:pt>
                <c:pt idx="728">
                  <c:v>0.14088000000000001</c:v>
                </c:pt>
                <c:pt idx="729">
                  <c:v>0.25828000000000001</c:v>
                </c:pt>
                <c:pt idx="730">
                  <c:v>0.38013999999999998</c:v>
                </c:pt>
                <c:pt idx="731">
                  <c:v>0.50429999999999997</c:v>
                </c:pt>
                <c:pt idx="732">
                  <c:v>0.63356000000000001</c:v>
                </c:pt>
                <c:pt idx="733">
                  <c:v>0.77485999999999999</c:v>
                </c:pt>
                <c:pt idx="734">
                  <c:v>0.93859000000000004</c:v>
                </c:pt>
                <c:pt idx="735">
                  <c:v>1.1328</c:v>
                </c:pt>
                <c:pt idx="736">
                  <c:v>1.3643000000000001</c:v>
                </c:pt>
                <c:pt idx="737">
                  <c:v>1.6323000000000001</c:v>
                </c:pt>
                <c:pt idx="738">
                  <c:v>1.9294</c:v>
                </c:pt>
                <c:pt idx="739">
                  <c:v>2.2362000000000002</c:v>
                </c:pt>
                <c:pt idx="740">
                  <c:v>2.5524</c:v>
                </c:pt>
                <c:pt idx="741">
                  <c:v>2.8349000000000002</c:v>
                </c:pt>
                <c:pt idx="742">
                  <c:v>3.0573000000000001</c:v>
                </c:pt>
                <c:pt idx="743">
                  <c:v>3.2096</c:v>
                </c:pt>
                <c:pt idx="744">
                  <c:v>3.3104</c:v>
                </c:pt>
                <c:pt idx="745">
                  <c:v>3.3976999999999999</c:v>
                </c:pt>
                <c:pt idx="746">
                  <c:v>3.4872000000000001</c:v>
                </c:pt>
                <c:pt idx="747">
                  <c:v>3.5775999999999999</c:v>
                </c:pt>
                <c:pt idx="748">
                  <c:v>3.6573000000000002</c:v>
                </c:pt>
                <c:pt idx="749">
                  <c:v>3.7031999999999998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3-46B4-B6F4-1F9A3FC69689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Sheet2!$B$5:$B$754</c:f>
              <c:numCache>
                <c:formatCode>General</c:formatCode>
                <c:ptCount val="750"/>
                <c:pt idx="312">
                  <c:v>-0.29306284048586456</c:v>
                </c:pt>
                <c:pt idx="313">
                  <c:v>-0.35040092363169445</c:v>
                </c:pt>
                <c:pt idx="314">
                  <c:v>-0.37921153979131561</c:v>
                </c:pt>
                <c:pt idx="315">
                  <c:v>-0.42126332286684343</c:v>
                </c:pt>
                <c:pt idx="316">
                  <c:v>-0.47043514351258042</c:v>
                </c:pt>
                <c:pt idx="317">
                  <c:v>-0.49440143031272477</c:v>
                </c:pt>
                <c:pt idx="318">
                  <c:v>-0.51344077128369514</c:v>
                </c:pt>
                <c:pt idx="319">
                  <c:v>-0.52711004172439191</c:v>
                </c:pt>
                <c:pt idx="320">
                  <c:v>-0.52439120881256107</c:v>
                </c:pt>
                <c:pt idx="321">
                  <c:v>-0.5179245924117698</c:v>
                </c:pt>
                <c:pt idx="322">
                  <c:v>-0.53306593813069558</c:v>
                </c:pt>
                <c:pt idx="323">
                  <c:v>-0.57305230946381036</c:v>
                </c:pt>
                <c:pt idx="324">
                  <c:v>-0.62935918885606434</c:v>
                </c:pt>
                <c:pt idx="325">
                  <c:v>-0.67258262368365207</c:v>
                </c:pt>
                <c:pt idx="326">
                  <c:v>-0.72300871255114507</c:v>
                </c:pt>
                <c:pt idx="327">
                  <c:v>-0.73418446772463786</c:v>
                </c:pt>
                <c:pt idx="328">
                  <c:v>-0.73550633123978226</c:v>
                </c:pt>
                <c:pt idx="329">
                  <c:v>-0.7563857663085386</c:v>
                </c:pt>
                <c:pt idx="330">
                  <c:v>-0.76696818501784714</c:v>
                </c:pt>
                <c:pt idx="331">
                  <c:v>-0.76696818501784714</c:v>
                </c:pt>
                <c:pt idx="332">
                  <c:v>-0.7734348014186383</c:v>
                </c:pt>
                <c:pt idx="333">
                  <c:v>-0.78527148834970317</c:v>
                </c:pt>
                <c:pt idx="334">
                  <c:v>-0.79629703176011102</c:v>
                </c:pt>
                <c:pt idx="335">
                  <c:v>-0.81791250446798203</c:v>
                </c:pt>
                <c:pt idx="336">
                  <c:v>-0.83834130424748476</c:v>
                </c:pt>
                <c:pt idx="337">
                  <c:v>-0.84555146887554467</c:v>
                </c:pt>
                <c:pt idx="338">
                  <c:v>-0.89553443304193703</c:v>
                </c:pt>
                <c:pt idx="339">
                  <c:v>-0.90067918592758489</c:v>
                </c:pt>
                <c:pt idx="340">
                  <c:v>-0.87164325212333449</c:v>
                </c:pt>
                <c:pt idx="341">
                  <c:v>-0.85106424058074859</c:v>
                </c:pt>
                <c:pt idx="342">
                  <c:v>-0.86355434868123016</c:v>
                </c:pt>
                <c:pt idx="343">
                  <c:v>-0.88090380731749973</c:v>
                </c:pt>
                <c:pt idx="344">
                  <c:v>-0.89443037658326596</c:v>
                </c:pt>
                <c:pt idx="345">
                  <c:v>-0.90854277172506248</c:v>
                </c:pt>
                <c:pt idx="346">
                  <c:v>-0.91405554343026507</c:v>
                </c:pt>
                <c:pt idx="347">
                  <c:v>-0.93684266789019643</c:v>
                </c:pt>
                <c:pt idx="348">
                  <c:v>-0.9646318440608429</c:v>
                </c:pt>
                <c:pt idx="349">
                  <c:v>-0.97903715214065357</c:v>
                </c:pt>
                <c:pt idx="350">
                  <c:v>-0.9652176699368733</c:v>
                </c:pt>
                <c:pt idx="351">
                  <c:v>-0.9572038723763121</c:v>
                </c:pt>
                <c:pt idx="352">
                  <c:v>-0.94427063957472968</c:v>
                </c:pt>
                <c:pt idx="353">
                  <c:v>-0.92986533149491657</c:v>
                </c:pt>
                <c:pt idx="354">
                  <c:v>-0.91104379758041887</c:v>
                </c:pt>
                <c:pt idx="355">
                  <c:v>-0.88193275789462777</c:v>
                </c:pt>
                <c:pt idx="356">
                  <c:v>-0.87061430154620645</c:v>
                </c:pt>
                <c:pt idx="357">
                  <c:v>-0.90192594356118638</c:v>
                </c:pt>
                <c:pt idx="358">
                  <c:v>-0.94353460193561312</c:v>
                </c:pt>
                <c:pt idx="359">
                  <c:v>-0.9524271383102213</c:v>
                </c:pt>
                <c:pt idx="360">
                  <c:v>-0.93081917619050403</c:v>
                </c:pt>
                <c:pt idx="361">
                  <c:v>-0.90920370348263357</c:v>
                </c:pt>
                <c:pt idx="362">
                  <c:v>-0.89458058834634957</c:v>
                </c:pt>
                <c:pt idx="363">
                  <c:v>-0.91810375044539505</c:v>
                </c:pt>
                <c:pt idx="364">
                  <c:v>-0.94125889372488358</c:v>
                </c:pt>
                <c:pt idx="365">
                  <c:v>-0.94786821130060384</c:v>
                </c:pt>
                <c:pt idx="366">
                  <c:v>-0.94353460193561312</c:v>
                </c:pt>
                <c:pt idx="367">
                  <c:v>-0.94735749130611646</c:v>
                </c:pt>
                <c:pt idx="368">
                  <c:v>-0.96779380167377271</c:v>
                </c:pt>
                <c:pt idx="369">
                  <c:v>-0.97308125573435089</c:v>
                </c:pt>
                <c:pt idx="370">
                  <c:v>-0.93155521382961815</c:v>
                </c:pt>
                <c:pt idx="371">
                  <c:v>-0.89553443304193703</c:v>
                </c:pt>
                <c:pt idx="372">
                  <c:v>-0.86172176517159826</c:v>
                </c:pt>
                <c:pt idx="373">
                  <c:v>-0.86892441921150487</c:v>
                </c:pt>
                <c:pt idx="374">
                  <c:v>-0.8692173321495188</c:v>
                </c:pt>
                <c:pt idx="375">
                  <c:v>-0.91295899755974719</c:v>
                </c:pt>
                <c:pt idx="376">
                  <c:v>-0.94662145366700234</c:v>
                </c:pt>
                <c:pt idx="377">
                  <c:v>-0.96065874292725595</c:v>
                </c:pt>
                <c:pt idx="378">
                  <c:v>-0.95933687941211132</c:v>
                </c:pt>
                <c:pt idx="379">
                  <c:v>-0.93772891729239416</c:v>
                </c:pt>
                <c:pt idx="380">
                  <c:v>-0.91935050807899654</c:v>
                </c:pt>
                <c:pt idx="381">
                  <c:v>-0.9311120891285205</c:v>
                </c:pt>
                <c:pt idx="382">
                  <c:v>-0.94786821130060384</c:v>
                </c:pt>
                <c:pt idx="383">
                  <c:v>-0.94596052190943136</c:v>
                </c:pt>
                <c:pt idx="384">
                  <c:v>-0.93272686558167917</c:v>
                </c:pt>
                <c:pt idx="385">
                  <c:v>-0.94713968424964301</c:v>
                </c:pt>
                <c:pt idx="386">
                  <c:v>-0.92052967041921074</c:v>
                </c:pt>
                <c:pt idx="387">
                  <c:v>-0.91023265405976417</c:v>
                </c:pt>
                <c:pt idx="388">
                  <c:v>-0.90854277172506248</c:v>
                </c:pt>
                <c:pt idx="389">
                  <c:v>-0.89883909182979715</c:v>
                </c:pt>
                <c:pt idx="390">
                  <c:v>-0.87605196736986835</c:v>
                </c:pt>
                <c:pt idx="391">
                  <c:v>-0.85077132764273367</c:v>
                </c:pt>
                <c:pt idx="392">
                  <c:v>-0.84635510180804707</c:v>
                </c:pt>
                <c:pt idx="393">
                  <c:v>-0.8745874026797934</c:v>
                </c:pt>
                <c:pt idx="394">
                  <c:v>-0.91317680461622053</c:v>
                </c:pt>
                <c:pt idx="395">
                  <c:v>-0.93214103970564866</c:v>
                </c:pt>
                <c:pt idx="396">
                  <c:v>-0.93214103970564866</c:v>
                </c:pt>
                <c:pt idx="397">
                  <c:v>-0.93214103970564866</c:v>
                </c:pt>
                <c:pt idx="398">
                  <c:v>-0.91185494110107601</c:v>
                </c:pt>
                <c:pt idx="399">
                  <c:v>-0.91464887989444876</c:v>
                </c:pt>
                <c:pt idx="400">
                  <c:v>-0.91641386811069347</c:v>
                </c:pt>
                <c:pt idx="401">
                  <c:v>-0.90685288939036091</c:v>
                </c:pt>
                <c:pt idx="402">
                  <c:v>-0.90067918592758489</c:v>
                </c:pt>
                <c:pt idx="403">
                  <c:v>-0.89376944482569232</c:v>
                </c:pt>
                <c:pt idx="404">
                  <c:v>-0.88495201433262727</c:v>
                </c:pt>
                <c:pt idx="405">
                  <c:v>-0.88495201433262727</c:v>
                </c:pt>
                <c:pt idx="406">
                  <c:v>-0.8864165790227021</c:v>
                </c:pt>
                <c:pt idx="407">
                  <c:v>-0.88957853663563446</c:v>
                </c:pt>
                <c:pt idx="408">
                  <c:v>-0.86135374635204121</c:v>
                </c:pt>
                <c:pt idx="409">
                  <c:v>-0.86135374635204121</c:v>
                </c:pt>
                <c:pt idx="410">
                  <c:v>-0.8546618123066243</c:v>
                </c:pt>
                <c:pt idx="411">
                  <c:v>-0.88965364251717505</c:v>
                </c:pt>
                <c:pt idx="412">
                  <c:v>-0.91141181639997582</c:v>
                </c:pt>
                <c:pt idx="413">
                  <c:v>-0.89759233419619577</c:v>
                </c:pt>
                <c:pt idx="414">
                  <c:v>-0.85664460757934013</c:v>
                </c:pt>
                <c:pt idx="415">
                  <c:v>-0.82313236323517103</c:v>
                </c:pt>
                <c:pt idx="416">
                  <c:v>-0.8114383774790368</c:v>
                </c:pt>
                <c:pt idx="417">
                  <c:v>-0.80217782228487255</c:v>
                </c:pt>
                <c:pt idx="418">
                  <c:v>-0.79196342239512107</c:v>
                </c:pt>
                <c:pt idx="419">
                  <c:v>-0.79843003879591223</c:v>
                </c:pt>
                <c:pt idx="420">
                  <c:v>-0.79835493291436999</c:v>
                </c:pt>
                <c:pt idx="421">
                  <c:v>-0.79115227887446438</c:v>
                </c:pt>
                <c:pt idx="422">
                  <c:v>-0.77733279667068322</c:v>
                </c:pt>
                <c:pt idx="423">
                  <c:v>-0.79864784585238469</c:v>
                </c:pt>
                <c:pt idx="424">
                  <c:v>-0.83276093724889255</c:v>
                </c:pt>
                <c:pt idx="425">
                  <c:v>-0.84561906416893273</c:v>
                </c:pt>
                <c:pt idx="426">
                  <c:v>-0.82577609026545995</c:v>
                </c:pt>
                <c:pt idx="427">
                  <c:v>-0.79967679642951428</c:v>
                </c:pt>
                <c:pt idx="428">
                  <c:v>-0.78791521537999176</c:v>
                </c:pt>
                <c:pt idx="429">
                  <c:v>-0.78666845774638983</c:v>
                </c:pt>
                <c:pt idx="430">
                  <c:v>-0.8010737658262006</c:v>
                </c:pt>
                <c:pt idx="431">
                  <c:v>-0.81548658449416611</c:v>
                </c:pt>
                <c:pt idx="432">
                  <c:v>-0.82989189257397722</c:v>
                </c:pt>
                <c:pt idx="433">
                  <c:v>-0.81548658449416611</c:v>
                </c:pt>
                <c:pt idx="434">
                  <c:v>-0.79453204354386742</c:v>
                </c:pt>
                <c:pt idx="435">
                  <c:v>-0.76704329089938939</c:v>
                </c:pt>
                <c:pt idx="436">
                  <c:v>-0.75388474045318032</c:v>
                </c:pt>
                <c:pt idx="437">
                  <c:v>-0.75579242984435457</c:v>
                </c:pt>
                <c:pt idx="438">
                  <c:v>-0.76689307913630478</c:v>
                </c:pt>
                <c:pt idx="439">
                  <c:v>-0.76836515441453379</c:v>
                </c:pt>
                <c:pt idx="440">
                  <c:v>-0.75138371459782205</c:v>
                </c:pt>
                <c:pt idx="441">
                  <c:v>-0.748882688742464</c:v>
                </c:pt>
                <c:pt idx="442">
                  <c:v>-0.78931218477667819</c:v>
                </c:pt>
                <c:pt idx="443">
                  <c:v>-0.77857955430428527</c:v>
                </c:pt>
                <c:pt idx="444">
                  <c:v>-0.72815346543679205</c:v>
                </c:pt>
                <c:pt idx="445">
                  <c:v>-0.69911753163254298</c:v>
                </c:pt>
                <c:pt idx="446">
                  <c:v>-0.72852148425634922</c:v>
                </c:pt>
                <c:pt idx="447">
                  <c:v>-0.75293089575759331</c:v>
                </c:pt>
                <c:pt idx="448">
                  <c:v>-0.76424935210601619</c:v>
                </c:pt>
                <c:pt idx="449">
                  <c:v>-0.75800054276169782</c:v>
                </c:pt>
                <c:pt idx="450">
                  <c:v>-0.72830367719987665</c:v>
                </c:pt>
                <c:pt idx="451">
                  <c:v>-0.69456611521108014</c:v>
                </c:pt>
                <c:pt idx="452">
                  <c:v>-0.68294723533648793</c:v>
                </c:pt>
                <c:pt idx="453">
                  <c:v>-0.69198998347417973</c:v>
                </c:pt>
                <c:pt idx="454">
                  <c:v>-0.70875361623441857</c:v>
                </c:pt>
                <c:pt idx="455">
                  <c:v>-0.73602456182242393</c:v>
                </c:pt>
                <c:pt idx="456">
                  <c:v>-0.74322721586232943</c:v>
                </c:pt>
                <c:pt idx="457">
                  <c:v>-0.72925752189546367</c:v>
                </c:pt>
                <c:pt idx="458">
                  <c:v>-0.71485221381565245</c:v>
                </c:pt>
                <c:pt idx="459">
                  <c:v>-0.72337673137070235</c:v>
                </c:pt>
                <c:pt idx="460">
                  <c:v>-0.74792884404687676</c:v>
                </c:pt>
                <c:pt idx="461">
                  <c:v>-0.77674697079465327</c:v>
                </c:pt>
                <c:pt idx="462">
                  <c:v>-0.79056645299843442</c:v>
                </c:pt>
                <c:pt idx="463">
                  <c:v>-0.78439274953565818</c:v>
                </c:pt>
                <c:pt idx="464">
                  <c:v>-0.76755401089387709</c:v>
                </c:pt>
                <c:pt idx="465">
                  <c:v>-0.74771103699040409</c:v>
                </c:pt>
                <c:pt idx="466">
                  <c:v>-0.73440227478111053</c:v>
                </c:pt>
                <c:pt idx="467">
                  <c:v>-0.72764274544230434</c:v>
                </c:pt>
                <c:pt idx="468">
                  <c:v>-0.72764274544230434</c:v>
                </c:pt>
                <c:pt idx="469">
                  <c:v>-0.7206578984588714</c:v>
                </c:pt>
                <c:pt idx="470">
                  <c:v>-0.70081492455539873</c:v>
                </c:pt>
                <c:pt idx="471">
                  <c:v>-0.71316233148095087</c:v>
                </c:pt>
                <c:pt idx="472">
                  <c:v>-0.72977575247810555</c:v>
                </c:pt>
                <c:pt idx="473">
                  <c:v>-0.73117272187479199</c:v>
                </c:pt>
                <c:pt idx="474">
                  <c:v>-0.70926433622890617</c:v>
                </c:pt>
                <c:pt idx="475">
                  <c:v>-0.67927455772906997</c:v>
                </c:pt>
                <c:pt idx="476">
                  <c:v>-0.66236822379390059</c:v>
                </c:pt>
                <c:pt idx="477">
                  <c:v>-0.65854533442339824</c:v>
                </c:pt>
                <c:pt idx="478">
                  <c:v>-0.66677693904043311</c:v>
                </c:pt>
                <c:pt idx="479">
                  <c:v>-0.68081422830068694</c:v>
                </c:pt>
                <c:pt idx="480">
                  <c:v>-0.68802439292874684</c:v>
                </c:pt>
                <c:pt idx="481">
                  <c:v>-0.68140756476487097</c:v>
                </c:pt>
                <c:pt idx="482">
                  <c:v>-0.6617072920363285</c:v>
                </c:pt>
                <c:pt idx="483">
                  <c:v>-0.64009181932845749</c:v>
                </c:pt>
                <c:pt idx="484">
                  <c:v>-0.61355691137956692</c:v>
                </c:pt>
                <c:pt idx="485">
                  <c:v>-0.59752931625844241</c:v>
                </c:pt>
                <c:pt idx="486">
                  <c:v>-0.59752931625844241</c:v>
                </c:pt>
                <c:pt idx="487">
                  <c:v>-0.59885869036174089</c:v>
                </c:pt>
                <c:pt idx="488">
                  <c:v>-0.59620745274329812</c:v>
                </c:pt>
                <c:pt idx="489">
                  <c:v>-0.60503239382451701</c:v>
                </c:pt>
                <c:pt idx="490">
                  <c:v>-0.61848385720874111</c:v>
                </c:pt>
                <c:pt idx="491">
                  <c:v>-0.62450734890843274</c:v>
                </c:pt>
                <c:pt idx="492">
                  <c:v>-0.60289938678871602</c:v>
                </c:pt>
                <c:pt idx="493">
                  <c:v>-0.59496069510969607</c:v>
                </c:pt>
                <c:pt idx="494">
                  <c:v>-0.58775804106979057</c:v>
                </c:pt>
                <c:pt idx="495">
                  <c:v>-0.57504261532468104</c:v>
                </c:pt>
                <c:pt idx="496">
                  <c:v>-0.57518531649961135</c:v>
                </c:pt>
                <c:pt idx="497">
                  <c:v>-0.58238797053951685</c:v>
                </c:pt>
                <c:pt idx="498">
                  <c:v>-0.586068158735089</c:v>
                </c:pt>
                <c:pt idx="499">
                  <c:v>-0.5917987374967657</c:v>
                </c:pt>
                <c:pt idx="500">
                  <c:v>-0.6017953303300444</c:v>
                </c:pt>
                <c:pt idx="501">
                  <c:v>-0.59716880802703942</c:v>
                </c:pt>
                <c:pt idx="502">
                  <c:v>-0.57819706234945711</c:v>
                </c:pt>
                <c:pt idx="503">
                  <c:v>-0.57842237999408397</c:v>
                </c:pt>
                <c:pt idx="504">
                  <c:v>-0.58562503403398947</c:v>
                </c:pt>
                <c:pt idx="505">
                  <c:v>-0.55901502020355653</c:v>
                </c:pt>
                <c:pt idx="506">
                  <c:v>-0.55460630495702401</c:v>
                </c:pt>
                <c:pt idx="507">
                  <c:v>-0.56548163660434747</c:v>
                </c:pt>
                <c:pt idx="508">
                  <c:v>-0.575110210618069</c:v>
                </c:pt>
                <c:pt idx="509">
                  <c:v>-0.58232037524612879</c:v>
                </c:pt>
                <c:pt idx="510">
                  <c:v>-0.586068158735089</c:v>
                </c:pt>
                <c:pt idx="511">
                  <c:v>-0.58048028114834271</c:v>
                </c:pt>
                <c:pt idx="512">
                  <c:v>-0.57033347655197941</c:v>
                </c:pt>
                <c:pt idx="513">
                  <c:v>-0.57033347655197941</c:v>
                </c:pt>
                <c:pt idx="514">
                  <c:v>-0.5679075565781635</c:v>
                </c:pt>
                <c:pt idx="515">
                  <c:v>-0.5465925073964617</c:v>
                </c:pt>
                <c:pt idx="516">
                  <c:v>-0.5393898533565562</c:v>
                </c:pt>
                <c:pt idx="517">
                  <c:v>-0.55225549086475034</c:v>
                </c:pt>
                <c:pt idx="518">
                  <c:v>-0.56666079894456145</c:v>
                </c:pt>
                <c:pt idx="519">
                  <c:v>-0.57033347655197941</c:v>
                </c:pt>
                <c:pt idx="520">
                  <c:v>-0.57504261532468104</c:v>
                </c:pt>
                <c:pt idx="521">
                  <c:v>-0.57819706234945711</c:v>
                </c:pt>
                <c:pt idx="522">
                  <c:v>-0.59510339628462638</c:v>
                </c:pt>
                <c:pt idx="523">
                  <c:v>-0.6256865112486466</c:v>
                </c:pt>
                <c:pt idx="524">
                  <c:v>-0.64317867105984583</c:v>
                </c:pt>
                <c:pt idx="525">
                  <c:v>-0.64200701930778614</c:v>
                </c:pt>
                <c:pt idx="526">
                  <c:v>-0.60598623852010414</c:v>
                </c:pt>
                <c:pt idx="527">
                  <c:v>-0.5701907753770491</c:v>
                </c:pt>
                <c:pt idx="528">
                  <c:v>-0.55577795670908392</c:v>
                </c:pt>
                <c:pt idx="529">
                  <c:v>-0.58768293518824821</c:v>
                </c:pt>
                <c:pt idx="530">
                  <c:v>-0.62965210179407938</c:v>
                </c:pt>
                <c:pt idx="531">
                  <c:v>-0.64112076990558686</c:v>
                </c:pt>
                <c:pt idx="532">
                  <c:v>-0.62259965951725849</c:v>
                </c:pt>
                <c:pt idx="533">
                  <c:v>-0.59378153276948209</c:v>
                </c:pt>
                <c:pt idx="534">
                  <c:v>-0.5649709166098601</c:v>
                </c:pt>
                <c:pt idx="535">
                  <c:v>-0.54144775451081484</c:v>
                </c:pt>
                <c:pt idx="536">
                  <c:v>-0.53299083224915322</c:v>
                </c:pt>
                <c:pt idx="537">
                  <c:v>-0.5415228603923572</c:v>
                </c:pt>
                <c:pt idx="538">
                  <c:v>-0.55791096374488491</c:v>
                </c:pt>
                <c:pt idx="539">
                  <c:v>-0.5939317445325667</c:v>
                </c:pt>
                <c:pt idx="540">
                  <c:v>-0.62995252532024859</c:v>
                </c:pt>
                <c:pt idx="541">
                  <c:v>-0.62671546182577598</c:v>
                </c:pt>
                <c:pt idx="542">
                  <c:v>-0.60775122673634796</c:v>
                </c:pt>
                <c:pt idx="543">
                  <c:v>-0.6017953303300444</c:v>
                </c:pt>
                <c:pt idx="544">
                  <c:v>-0.60635425733966131</c:v>
                </c:pt>
                <c:pt idx="545">
                  <c:v>-0.60576843146363146</c:v>
                </c:pt>
                <c:pt idx="546">
                  <c:v>-0.59855826683557167</c:v>
                </c:pt>
                <c:pt idx="547">
                  <c:v>-0.58621085991001942</c:v>
                </c:pt>
                <c:pt idx="548">
                  <c:v>-0.57033347655197941</c:v>
                </c:pt>
                <c:pt idx="549">
                  <c:v>-0.57158774477373575</c:v>
                </c:pt>
                <c:pt idx="550">
                  <c:v>-0.57761123647342727</c:v>
                </c:pt>
                <c:pt idx="551">
                  <c:v>-0.57040858243352177</c:v>
                </c:pt>
                <c:pt idx="552">
                  <c:v>-0.59172363161522334</c:v>
                </c:pt>
                <c:pt idx="553">
                  <c:v>-0.6068649773341489</c:v>
                </c:pt>
                <c:pt idx="554">
                  <c:v>-0.62127779600211419</c:v>
                </c:pt>
                <c:pt idx="555">
                  <c:v>-0.64082785696757216</c:v>
                </c:pt>
                <c:pt idx="556">
                  <c:v>-0.64001671344691524</c:v>
                </c:pt>
                <c:pt idx="557">
                  <c:v>-0.62178851599660179</c:v>
                </c:pt>
                <c:pt idx="558">
                  <c:v>-0.6096589161275221</c:v>
                </c:pt>
                <c:pt idx="559">
                  <c:v>-0.60466437500495984</c:v>
                </c:pt>
                <c:pt idx="560">
                  <c:v>-0.59025906692514873</c:v>
                </c:pt>
                <c:pt idx="561">
                  <c:v>-0.57937622468967098</c:v>
                </c:pt>
                <c:pt idx="562">
                  <c:v>-0.58554992815244722</c:v>
                </c:pt>
                <c:pt idx="563">
                  <c:v>-0.57834727411254161</c:v>
                </c:pt>
                <c:pt idx="564">
                  <c:v>-0.55703222493083993</c:v>
                </c:pt>
                <c:pt idx="565">
                  <c:v>-0.53541675222296914</c:v>
                </c:pt>
                <c:pt idx="566">
                  <c:v>-0.52527745821476002</c:v>
                </c:pt>
                <c:pt idx="567">
                  <c:v>-0.51299764658259583</c:v>
                </c:pt>
                <c:pt idx="568">
                  <c:v>-0.49859233850278467</c:v>
                </c:pt>
                <c:pt idx="569">
                  <c:v>-0.48793481391193383</c:v>
                </c:pt>
                <c:pt idx="570">
                  <c:v>-0.47763779755248598</c:v>
                </c:pt>
                <c:pt idx="571">
                  <c:v>-0.46323248947267481</c:v>
                </c:pt>
                <c:pt idx="572">
                  <c:v>-0.4558796236696846</c:v>
                </c:pt>
                <c:pt idx="573">
                  <c:v>-0.46918838587897843</c:v>
                </c:pt>
                <c:pt idx="574">
                  <c:v>-0.47462605170264005</c:v>
                </c:pt>
                <c:pt idx="575">
                  <c:v>-0.45301808958292333</c:v>
                </c:pt>
                <c:pt idx="576">
                  <c:v>-0.40347073952947504</c:v>
                </c:pt>
                <c:pt idx="577">
                  <c:v>-0.37200888575141011</c:v>
                </c:pt>
                <c:pt idx="578">
                  <c:v>-0.36583518228863388</c:v>
                </c:pt>
                <c:pt idx="579">
                  <c:v>-0.34584199662207693</c:v>
                </c:pt>
                <c:pt idx="580">
                  <c:v>-0.31702386987429987</c:v>
                </c:pt>
                <c:pt idx="581">
                  <c:v>-0.29923729500745488</c:v>
                </c:pt>
                <c:pt idx="582">
                  <c:v>-0.27997864486238166</c:v>
                </c:pt>
                <c:pt idx="583">
                  <c:v>-0.2463116824022355</c:v>
                </c:pt>
                <c:pt idx="584">
                  <c:v>-0.22595047791611977</c:v>
                </c:pt>
                <c:pt idx="585">
                  <c:v>-0.23212493243771259</c:v>
                </c:pt>
                <c:pt idx="586">
                  <c:v>-0.23102237809667259</c:v>
                </c:pt>
                <c:pt idx="587">
                  <c:v>-0.20941066068287878</c:v>
                </c:pt>
                <c:pt idx="588">
                  <c:v>-0.20161917653168193</c:v>
                </c:pt>
                <c:pt idx="589">
                  <c:v>-0.19441502037414421</c:v>
                </c:pt>
                <c:pt idx="590">
                  <c:v>-0.19838436621365452</c:v>
                </c:pt>
                <c:pt idx="591">
                  <c:v>-0.2055885223711898</c:v>
                </c:pt>
                <c:pt idx="592">
                  <c:v>-0.20852891763357201</c:v>
                </c:pt>
                <c:pt idx="593">
                  <c:v>-0.19412135637731343</c:v>
                </c:pt>
                <c:pt idx="594">
                  <c:v>-0.17118702438956063</c:v>
                </c:pt>
                <c:pt idx="595">
                  <c:v>-0.16133688802528834</c:v>
                </c:pt>
                <c:pt idx="596">
                  <c:v>-0.15809982453081545</c:v>
                </c:pt>
                <c:pt idx="597">
                  <c:v>-0.14178682705983231</c:v>
                </c:pt>
                <c:pt idx="598">
                  <c:v>-0.11355452618808565</c:v>
                </c:pt>
                <c:pt idx="599">
                  <c:v>-9.9149218108272597E-2</c:v>
                </c:pt>
                <c:pt idx="600">
                  <c:v>-7.7901764219959091E-2</c:v>
                </c:pt>
                <c:pt idx="601">
                  <c:v>-5.0120098637468469E-2</c:v>
                </c:pt>
                <c:pt idx="602">
                  <c:v>-3.784028700530373E-2</c:v>
                </c:pt>
                <c:pt idx="603">
                  <c:v>-3.5489472913028508E-2</c:v>
                </c:pt>
                <c:pt idx="604">
                  <c:v>-1.4542442550884882E-2</c:v>
                </c:pt>
                <c:pt idx="605">
                  <c:v>2.1478338236796235E-2</c:v>
                </c:pt>
                <c:pt idx="606">
                  <c:v>6.6098742461071502E-2</c:v>
                </c:pt>
                <c:pt idx="607">
                  <c:v>0.11711065720459379</c:v>
                </c:pt>
                <c:pt idx="608">
                  <c:v>0.14541055336973008</c:v>
                </c:pt>
                <c:pt idx="609">
                  <c:v>0.14541055336973008</c:v>
                </c:pt>
                <c:pt idx="610">
                  <c:v>0.14585367807082772</c:v>
                </c:pt>
                <c:pt idx="611">
                  <c:v>0.16025898615064094</c:v>
                </c:pt>
                <c:pt idx="612">
                  <c:v>0.14761866628707254</c:v>
                </c:pt>
                <c:pt idx="613">
                  <c:v>0.11490254428725144</c:v>
                </c:pt>
                <c:pt idx="614">
                  <c:v>9.5209782146862598E-2</c:v>
                </c:pt>
                <c:pt idx="615">
                  <c:v>7.6020229412807838E-2</c:v>
                </c:pt>
                <c:pt idx="616">
                  <c:v>5.4412267293090677E-2</c:v>
                </c:pt>
                <c:pt idx="617">
                  <c:v>5.3526017890892841E-2</c:v>
                </c:pt>
                <c:pt idx="618">
                  <c:v>6.955361301201779E-2</c:v>
                </c:pt>
                <c:pt idx="619">
                  <c:v>6.8231749496873273E-2</c:v>
                </c:pt>
                <c:pt idx="620">
                  <c:v>4.6616276789002709E-2</c:v>
                </c:pt>
                <c:pt idx="621">
                  <c:v>2.4197171148628405E-2</c:v>
                </c:pt>
                <c:pt idx="622">
                  <c:v>-4.7636567740790836E-3</c:v>
                </c:pt>
                <c:pt idx="623">
                  <c:v>-4.078443756176009E-2</c:v>
                </c:pt>
                <c:pt idx="624">
                  <c:v>-8.3489641806707149E-2</c:v>
                </c:pt>
                <c:pt idx="625">
                  <c:v>-0.14479857290967596</c:v>
                </c:pt>
                <c:pt idx="626">
                  <c:v>-0.17206876743886745</c:v>
                </c:pt>
                <c:pt idx="627">
                  <c:v>-0.16295391765489486</c:v>
                </c:pt>
                <c:pt idx="628">
                  <c:v>-0.15751399865478749</c:v>
                </c:pt>
                <c:pt idx="629">
                  <c:v>-0.17486195517342584</c:v>
                </c:pt>
                <c:pt idx="630">
                  <c:v>-0.18735807174443031</c:v>
                </c:pt>
                <c:pt idx="631">
                  <c:v>-0.17706706385550586</c:v>
                </c:pt>
                <c:pt idx="632">
                  <c:v>-0.1812572209867519</c:v>
                </c:pt>
                <c:pt idx="633">
                  <c:v>-0.20360347392202871</c:v>
                </c:pt>
                <c:pt idx="634">
                  <c:v>-0.23249220019845535</c:v>
                </c:pt>
                <c:pt idx="635">
                  <c:v>-0.26851147886850529</c:v>
                </c:pt>
                <c:pt idx="636">
                  <c:v>-0.29791468043349595</c:v>
                </c:pt>
                <c:pt idx="637">
                  <c:v>-0.32077165336326013</c:v>
                </c:pt>
                <c:pt idx="638">
                  <c:v>-0.36884692813847952</c:v>
                </c:pt>
                <c:pt idx="639">
                  <c:v>-0.40332803835454467</c:v>
                </c:pt>
                <c:pt idx="640">
                  <c:v>-0.42890910160784862</c:v>
                </c:pt>
                <c:pt idx="641">
                  <c:v>-0.46764120471920712</c:v>
                </c:pt>
                <c:pt idx="642">
                  <c:v>-0.50748487487739158</c:v>
                </c:pt>
                <c:pt idx="643">
                  <c:v>-0.52512724645167541</c:v>
                </c:pt>
                <c:pt idx="644">
                  <c:v>-0.5363030016251682</c:v>
                </c:pt>
                <c:pt idx="645">
                  <c:v>-0.56246989075450182</c:v>
                </c:pt>
                <c:pt idx="646">
                  <c:v>-0.56246989075450182</c:v>
                </c:pt>
                <c:pt idx="647">
                  <c:v>-0.58407785287421832</c:v>
                </c:pt>
                <c:pt idx="648">
                  <c:v>-0.62531849242908943</c:v>
                </c:pt>
                <c:pt idx="649">
                  <c:v>-0.62149560305858687</c:v>
                </c:pt>
                <c:pt idx="650">
                  <c:v>-0.60709029497877576</c:v>
                </c:pt>
                <c:pt idx="651">
                  <c:v>-0.6017953303300444</c:v>
                </c:pt>
                <c:pt idx="652">
                  <c:v>-0.60569332558208921</c:v>
                </c:pt>
                <c:pt idx="653">
                  <c:v>-0.62259965951725849</c:v>
                </c:pt>
                <c:pt idx="654">
                  <c:v>-0.63855214875684063</c:v>
                </c:pt>
                <c:pt idx="655">
                  <c:v>-0.62752660534643268</c:v>
                </c:pt>
                <c:pt idx="656">
                  <c:v>-0.60216334914960157</c:v>
                </c:pt>
                <c:pt idx="657">
                  <c:v>-0.55952574019804391</c:v>
                </c:pt>
                <c:pt idx="658">
                  <c:v>-0.52351246999851631</c:v>
                </c:pt>
                <c:pt idx="659">
                  <c:v>-0.52314445117895902</c:v>
                </c:pt>
                <c:pt idx="660">
                  <c:v>-0.56195166017185993</c:v>
                </c:pt>
                <c:pt idx="661">
                  <c:v>-0.5587221072655415</c:v>
                </c:pt>
                <c:pt idx="662">
                  <c:v>-0.5340197828262826</c:v>
                </c:pt>
                <c:pt idx="663">
                  <c:v>-0.50969298779473493</c:v>
                </c:pt>
                <c:pt idx="664">
                  <c:v>-0.49572329382786912</c:v>
                </c:pt>
                <c:pt idx="665">
                  <c:v>-0.49484455501382441</c:v>
                </c:pt>
                <c:pt idx="666">
                  <c:v>-0.50454823490908829</c:v>
                </c:pt>
                <c:pt idx="667">
                  <c:v>-0.51528086538148121</c:v>
                </c:pt>
                <c:pt idx="668">
                  <c:v>-0.51880333122581479</c:v>
                </c:pt>
                <c:pt idx="669">
                  <c:v>-0.54041880393368547</c:v>
                </c:pt>
                <c:pt idx="670">
                  <c:v>-0.56202676605340218</c:v>
                </c:pt>
                <c:pt idx="671">
                  <c:v>-0.56246989075450182</c:v>
                </c:pt>
                <c:pt idx="672">
                  <c:v>-0.5816519329004024</c:v>
                </c:pt>
                <c:pt idx="673">
                  <c:v>-0.6089979843699499</c:v>
                </c:pt>
                <c:pt idx="674">
                  <c:v>-0.62259965951725849</c:v>
                </c:pt>
                <c:pt idx="675">
                  <c:v>-0.62539359831063168</c:v>
                </c:pt>
                <c:pt idx="676">
                  <c:v>-0.61789803133271126</c:v>
                </c:pt>
                <c:pt idx="677">
                  <c:v>-0.60657206439613398</c:v>
                </c:pt>
                <c:pt idx="678">
                  <c:v>-0.61149901022530817</c:v>
                </c:pt>
                <c:pt idx="679">
                  <c:v>-0.63502217232435298</c:v>
                </c:pt>
                <c:pt idx="680">
                  <c:v>-0.64112076990558686</c:v>
                </c:pt>
                <c:pt idx="681">
                  <c:v>-0.64200701930778614</c:v>
                </c:pt>
                <c:pt idx="682">
                  <c:v>-0.65641232738759725</c:v>
                </c:pt>
                <c:pt idx="683">
                  <c:v>-0.63590091113839786</c:v>
                </c:pt>
                <c:pt idx="684">
                  <c:v>-0.63325718410810927</c:v>
                </c:pt>
                <c:pt idx="685">
                  <c:v>-0.65023862392482101</c:v>
                </c:pt>
                <c:pt idx="686">
                  <c:v>-0.64685885925541775</c:v>
                </c:pt>
                <c:pt idx="687">
                  <c:v>-0.62811243122246252</c:v>
                </c:pt>
                <c:pt idx="688">
                  <c:v>-0.61384982431758184</c:v>
                </c:pt>
                <c:pt idx="689">
                  <c:v>-0.60062367857798471</c:v>
                </c:pt>
                <c:pt idx="690">
                  <c:v>-0.58370983405466115</c:v>
                </c:pt>
                <c:pt idx="691">
                  <c:v>-0.57650718001475565</c:v>
                </c:pt>
                <c:pt idx="692">
                  <c:v>-0.57342032828336764</c:v>
                </c:pt>
                <c:pt idx="693">
                  <c:v>-0.59613985744991005</c:v>
                </c:pt>
                <c:pt idx="694">
                  <c:v>-0.63935578168934315</c:v>
                </c:pt>
                <c:pt idx="695">
                  <c:v>-0.6687597343131495</c:v>
                </c:pt>
                <c:pt idx="696">
                  <c:v>-0.67258262368365207</c:v>
                </c:pt>
                <c:pt idx="697">
                  <c:v>-0.67817050127039835</c:v>
                </c:pt>
                <c:pt idx="698">
                  <c:v>-0.66074593675258719</c:v>
                </c:pt>
                <c:pt idx="699">
                  <c:v>-0.61914478896631331</c:v>
                </c:pt>
                <c:pt idx="700">
                  <c:v>-0.5939317445325667</c:v>
                </c:pt>
                <c:pt idx="701">
                  <c:v>-0.5939317445325667</c:v>
                </c:pt>
                <c:pt idx="702">
                  <c:v>-0.60304959855180063</c:v>
                </c:pt>
                <c:pt idx="703">
                  <c:v>-0.63186021471142262</c:v>
                </c:pt>
                <c:pt idx="704">
                  <c:v>-0.65685545208869667</c:v>
                </c:pt>
                <c:pt idx="705">
                  <c:v>-0.65685545208869667</c:v>
                </c:pt>
                <c:pt idx="706">
                  <c:v>-0.65685545208869667</c:v>
                </c:pt>
                <c:pt idx="707">
                  <c:v>-0.65002081686834834</c:v>
                </c:pt>
                <c:pt idx="708">
                  <c:v>-0.63663694877751231</c:v>
                </c:pt>
                <c:pt idx="709">
                  <c:v>-0.62223164069770132</c:v>
                </c:pt>
                <c:pt idx="710">
                  <c:v>-0.59812265272262644</c:v>
                </c:pt>
                <c:pt idx="711">
                  <c:v>-0.57768634235496963</c:v>
                </c:pt>
                <c:pt idx="712">
                  <c:v>-0.56680350011949177</c:v>
                </c:pt>
                <c:pt idx="713">
                  <c:v>-0.56246989075450182</c:v>
                </c:pt>
                <c:pt idx="714">
                  <c:v>-0.56246989075450182</c:v>
                </c:pt>
                <c:pt idx="715">
                  <c:v>-0.5701907753770491</c:v>
                </c:pt>
                <c:pt idx="716">
                  <c:v>-0.60356031854628822</c:v>
                </c:pt>
                <c:pt idx="717">
                  <c:v>-0.61664376311095492</c:v>
                </c:pt>
                <c:pt idx="718">
                  <c:v>-0.58783314695133282</c:v>
                </c:pt>
                <c:pt idx="719">
                  <c:v>-0.5657745495423625</c:v>
                </c:pt>
                <c:pt idx="720">
                  <c:v>-0.57467459650512365</c:v>
                </c:pt>
                <c:pt idx="721">
                  <c:v>-0.59995523623225833</c:v>
                </c:pt>
                <c:pt idx="722">
                  <c:v>-0.6096589161275221</c:v>
                </c:pt>
                <c:pt idx="723">
                  <c:v>-0.6096589161275221</c:v>
                </c:pt>
                <c:pt idx="724">
                  <c:v>-0.60274917502563152</c:v>
                </c:pt>
                <c:pt idx="725">
                  <c:v>-0.57996205056570094</c:v>
                </c:pt>
                <c:pt idx="726">
                  <c:v>-0.54820728384962103</c:v>
                </c:pt>
                <c:pt idx="727">
                  <c:v>-0.53100803697643661</c:v>
                </c:pt>
                <c:pt idx="728">
                  <c:v>-0.53100803697643661</c:v>
                </c:pt>
                <c:pt idx="729">
                  <c:v>-0.53115824873952122</c:v>
                </c:pt>
                <c:pt idx="730">
                  <c:v>-0.53836090277942683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3-46B4-B6F4-1F9A3FC69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52608"/>
        <c:axId val="972357312"/>
      </c:lineChart>
      <c:catAx>
        <c:axId val="97235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57312"/>
        <c:crosses val="autoZero"/>
        <c:auto val="1"/>
        <c:lblAlgn val="ctr"/>
        <c:lblOffset val="100"/>
        <c:noMultiLvlLbl val="0"/>
      </c:catAx>
      <c:valAx>
        <c:axId val="972357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52608"/>
        <c:crosses val="autoZero"/>
        <c:crossBetween val="between"/>
      </c:valAx>
      <c:spPr>
        <a:solidFill>
          <a:schemeClr val="lt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.16666666666666666"/>
          <c:w val="0.90877192982456145"/>
          <c:h val="0.83333333333333337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Sheet2!$I$5:$I$754</c:f>
              <c:numCache>
                <c:formatCode>General</c:formatCode>
                <c:ptCount val="750"/>
                <c:pt idx="0">
                  <c:v>2.641</c:v>
                </c:pt>
                <c:pt idx="1">
                  <c:v>2.4386000000000001</c:v>
                </c:pt>
                <c:pt idx="2">
                  <c:v>2.2246999999999999</c:v>
                </c:pt>
                <c:pt idx="3">
                  <c:v>1.9998</c:v>
                </c:pt>
                <c:pt idx="4">
                  <c:v>1.7628999999999999</c:v>
                </c:pt>
                <c:pt idx="5">
                  <c:v>1.5168999999999999</c:v>
                </c:pt>
                <c:pt idx="6">
                  <c:v>1.2643</c:v>
                </c:pt>
                <c:pt idx="7">
                  <c:v>1.0081</c:v>
                </c:pt>
                <c:pt idx="8">
                  <c:v>0.75661999999999996</c:v>
                </c:pt>
                <c:pt idx="9">
                  <c:v>0.49769000000000002</c:v>
                </c:pt>
                <c:pt idx="10">
                  <c:v>0.19572000000000001</c:v>
                </c:pt>
                <c:pt idx="11">
                  <c:v>-0.15711</c:v>
                </c:pt>
                <c:pt idx="12">
                  <c:v>-0.54305000000000003</c:v>
                </c:pt>
                <c:pt idx="13">
                  <c:v>-0.96869000000000005</c:v>
                </c:pt>
                <c:pt idx="14">
                  <c:v>-1.3452999999999999</c:v>
                </c:pt>
                <c:pt idx="15">
                  <c:v>-1.6653</c:v>
                </c:pt>
                <c:pt idx="16">
                  <c:v>-1.8909</c:v>
                </c:pt>
                <c:pt idx="17">
                  <c:v>-2.0745</c:v>
                </c:pt>
                <c:pt idx="18">
                  <c:v>-2.2654999999999998</c:v>
                </c:pt>
                <c:pt idx="19">
                  <c:v>-2.4815</c:v>
                </c:pt>
                <c:pt idx="20">
                  <c:v>-2.6968999999999999</c:v>
                </c:pt>
                <c:pt idx="21">
                  <c:v>-2.8694000000000002</c:v>
                </c:pt>
                <c:pt idx="22">
                  <c:v>-2.9874999999999998</c:v>
                </c:pt>
                <c:pt idx="23">
                  <c:v>-3.0072999999999999</c:v>
                </c:pt>
                <c:pt idx="24">
                  <c:v>-3.0318000000000001</c:v>
                </c:pt>
                <c:pt idx="25">
                  <c:v>-3.0648</c:v>
                </c:pt>
                <c:pt idx="26">
                  <c:v>-3.1234999999999999</c:v>
                </c:pt>
                <c:pt idx="27">
                  <c:v>-3.1503000000000001</c:v>
                </c:pt>
                <c:pt idx="28">
                  <c:v>-3.1469999999999998</c:v>
                </c:pt>
                <c:pt idx="29">
                  <c:v>-3.0891000000000002</c:v>
                </c:pt>
                <c:pt idx="30">
                  <c:v>-3.0146999999999999</c:v>
                </c:pt>
                <c:pt idx="31">
                  <c:v>-2.9264999999999999</c:v>
                </c:pt>
                <c:pt idx="32">
                  <c:v>-2.8180999999999998</c:v>
                </c:pt>
                <c:pt idx="33">
                  <c:v>-2.6758999999999999</c:v>
                </c:pt>
                <c:pt idx="34">
                  <c:v>-2.5066000000000002</c:v>
                </c:pt>
                <c:pt idx="35">
                  <c:v>-2.2953000000000001</c:v>
                </c:pt>
                <c:pt idx="36">
                  <c:v>-2.0605000000000002</c:v>
                </c:pt>
                <c:pt idx="37">
                  <c:v>-1.8203</c:v>
                </c:pt>
                <c:pt idx="38">
                  <c:v>-1.5858000000000001</c:v>
                </c:pt>
                <c:pt idx="39">
                  <c:v>-1.3734999999999999</c:v>
                </c:pt>
                <c:pt idx="40">
                  <c:v>-1.1806000000000001</c:v>
                </c:pt>
                <c:pt idx="41">
                  <c:v>-1.0143</c:v>
                </c:pt>
                <c:pt idx="42">
                  <c:v>-0.87841000000000002</c:v>
                </c:pt>
                <c:pt idx="43">
                  <c:v>-0.75526000000000004</c:v>
                </c:pt>
                <c:pt idx="44">
                  <c:v>-0.64442999999999995</c:v>
                </c:pt>
                <c:pt idx="45">
                  <c:v>-0.56535000000000002</c:v>
                </c:pt>
                <c:pt idx="46">
                  <c:v>-0.50153000000000003</c:v>
                </c:pt>
                <c:pt idx="47">
                  <c:v>-0.45251999999999998</c:v>
                </c:pt>
                <c:pt idx="48">
                  <c:v>-0.39790999999999999</c:v>
                </c:pt>
                <c:pt idx="49">
                  <c:v>-0.34716999999999998</c:v>
                </c:pt>
                <c:pt idx="50">
                  <c:v>-0.30059000000000002</c:v>
                </c:pt>
                <c:pt idx="51">
                  <c:v>-0.26524999999999999</c:v>
                </c:pt>
                <c:pt idx="52">
                  <c:v>-0.23039000000000001</c:v>
                </c:pt>
                <c:pt idx="53">
                  <c:v>-0.19586000000000001</c:v>
                </c:pt>
                <c:pt idx="54">
                  <c:v>-0.16133</c:v>
                </c:pt>
                <c:pt idx="55">
                  <c:v>-0.13635</c:v>
                </c:pt>
                <c:pt idx="56">
                  <c:v>-0.11704000000000001</c:v>
                </c:pt>
                <c:pt idx="57">
                  <c:v>-0.10098</c:v>
                </c:pt>
                <c:pt idx="58">
                  <c:v>-8.7819999999999995E-2</c:v>
                </c:pt>
                <c:pt idx="59">
                  <c:v>-7.8229999999999994E-2</c:v>
                </c:pt>
                <c:pt idx="60">
                  <c:v>-7.5821E-2</c:v>
                </c:pt>
                <c:pt idx="61">
                  <c:v>-7.8463000000000005E-2</c:v>
                </c:pt>
                <c:pt idx="62">
                  <c:v>-8.2988999999999993E-2</c:v>
                </c:pt>
                <c:pt idx="63">
                  <c:v>-8.8610999999999995E-2</c:v>
                </c:pt>
                <c:pt idx="64">
                  <c:v>-9.4231999999999996E-2</c:v>
                </c:pt>
                <c:pt idx="65">
                  <c:v>-0.10077</c:v>
                </c:pt>
                <c:pt idx="66">
                  <c:v>-0.10879999999999999</c:v>
                </c:pt>
                <c:pt idx="67">
                  <c:v>-0.11537</c:v>
                </c:pt>
                <c:pt idx="68">
                  <c:v>-0.1225</c:v>
                </c:pt>
                <c:pt idx="69">
                  <c:v>-0.13053999999999999</c:v>
                </c:pt>
                <c:pt idx="70">
                  <c:v>-0.13935</c:v>
                </c:pt>
                <c:pt idx="71">
                  <c:v>-0.14696000000000001</c:v>
                </c:pt>
                <c:pt idx="72">
                  <c:v>-0.15342</c:v>
                </c:pt>
                <c:pt idx="73">
                  <c:v>-0.16064999999999999</c:v>
                </c:pt>
                <c:pt idx="74">
                  <c:v>-0.16788</c:v>
                </c:pt>
                <c:pt idx="75">
                  <c:v>-0.17454</c:v>
                </c:pt>
                <c:pt idx="76">
                  <c:v>-0.17615</c:v>
                </c:pt>
                <c:pt idx="77">
                  <c:v>-0.17471</c:v>
                </c:pt>
                <c:pt idx="78">
                  <c:v>-0.17254</c:v>
                </c:pt>
                <c:pt idx="79">
                  <c:v>-0.17576</c:v>
                </c:pt>
                <c:pt idx="80">
                  <c:v>-0.17674000000000001</c:v>
                </c:pt>
                <c:pt idx="81">
                  <c:v>-0.17546999999999999</c:v>
                </c:pt>
                <c:pt idx="82">
                  <c:v>-0.16985</c:v>
                </c:pt>
                <c:pt idx="83">
                  <c:v>-0.16605</c:v>
                </c:pt>
                <c:pt idx="84">
                  <c:v>-0.16006000000000001</c:v>
                </c:pt>
                <c:pt idx="85">
                  <c:v>-0.14721000000000001</c:v>
                </c:pt>
                <c:pt idx="86">
                  <c:v>-0.13173000000000001</c:v>
                </c:pt>
                <c:pt idx="87">
                  <c:v>-0.11763999999999999</c:v>
                </c:pt>
                <c:pt idx="88">
                  <c:v>-0.1072</c:v>
                </c:pt>
                <c:pt idx="89">
                  <c:v>-9.7469E-2</c:v>
                </c:pt>
                <c:pt idx="90">
                  <c:v>-8.9825000000000002E-2</c:v>
                </c:pt>
                <c:pt idx="91">
                  <c:v>-8.5005999999999998E-2</c:v>
                </c:pt>
                <c:pt idx="92">
                  <c:v>-8.6260000000000003E-2</c:v>
                </c:pt>
                <c:pt idx="93">
                  <c:v>-8.4421999999999997E-2</c:v>
                </c:pt>
                <c:pt idx="94">
                  <c:v>-7.8761999999999999E-2</c:v>
                </c:pt>
                <c:pt idx="95">
                  <c:v>-6.8321999999999994E-2</c:v>
                </c:pt>
                <c:pt idx="96">
                  <c:v>-6.6110000000000002E-2</c:v>
                </c:pt>
                <c:pt idx="97">
                  <c:v>-7.0872000000000004E-2</c:v>
                </c:pt>
                <c:pt idx="98">
                  <c:v>-7.4886999999999995E-2</c:v>
                </c:pt>
                <c:pt idx="99">
                  <c:v>-7.5519000000000003E-2</c:v>
                </c:pt>
                <c:pt idx="100">
                  <c:v>-7.4448E-2</c:v>
                </c:pt>
                <c:pt idx="101">
                  <c:v>-7.6856999999999995E-2</c:v>
                </c:pt>
                <c:pt idx="102">
                  <c:v>-7.8732999999999997E-2</c:v>
                </c:pt>
                <c:pt idx="103">
                  <c:v>-7.9078999999999997E-2</c:v>
                </c:pt>
                <c:pt idx="104">
                  <c:v>-7.4260000000000007E-2</c:v>
                </c:pt>
                <c:pt idx="105">
                  <c:v>-7.5284000000000004E-2</c:v>
                </c:pt>
                <c:pt idx="106">
                  <c:v>-7.7664999999999998E-2</c:v>
                </c:pt>
                <c:pt idx="107">
                  <c:v>-7.7664999999999998E-2</c:v>
                </c:pt>
                <c:pt idx="108">
                  <c:v>-6.8145999999999998E-2</c:v>
                </c:pt>
                <c:pt idx="109">
                  <c:v>-5.9714999999999997E-2</c:v>
                </c:pt>
                <c:pt idx="110">
                  <c:v>-5.8911999999999999E-2</c:v>
                </c:pt>
                <c:pt idx="111">
                  <c:v>-6.0164000000000002E-2</c:v>
                </c:pt>
                <c:pt idx="112">
                  <c:v>-5.7449E-2</c:v>
                </c:pt>
                <c:pt idx="113">
                  <c:v>-4.7810999999999999E-2</c:v>
                </c:pt>
                <c:pt idx="114">
                  <c:v>-4.0379999999999999E-2</c:v>
                </c:pt>
                <c:pt idx="115">
                  <c:v>-3.4948E-2</c:v>
                </c:pt>
                <c:pt idx="116">
                  <c:v>-3.1734999999999999E-2</c:v>
                </c:pt>
                <c:pt idx="117">
                  <c:v>-2.2237E-2</c:v>
                </c:pt>
                <c:pt idx="118">
                  <c:v>-1.3009E-2</c:v>
                </c:pt>
                <c:pt idx="119">
                  <c:v>-4.241E-3</c:v>
                </c:pt>
                <c:pt idx="120">
                  <c:v>2.9870000000000001E-3</c:v>
                </c:pt>
                <c:pt idx="121">
                  <c:v>1.0675E-2</c:v>
                </c:pt>
                <c:pt idx="122">
                  <c:v>1.8289E-2</c:v>
                </c:pt>
                <c:pt idx="123">
                  <c:v>2.2304000000000001E-2</c:v>
                </c:pt>
                <c:pt idx="124">
                  <c:v>2.0197E-2</c:v>
                </c:pt>
                <c:pt idx="125">
                  <c:v>1.6181999999999998E-2</c:v>
                </c:pt>
                <c:pt idx="126">
                  <c:v>2.0197E-2</c:v>
                </c:pt>
                <c:pt idx="127">
                  <c:v>2.5895000000000001E-2</c:v>
                </c:pt>
                <c:pt idx="128">
                  <c:v>3.1581999999999999E-2</c:v>
                </c:pt>
                <c:pt idx="129">
                  <c:v>3.4795E-2</c:v>
                </c:pt>
                <c:pt idx="130">
                  <c:v>3.8006999999999999E-2</c:v>
                </c:pt>
                <c:pt idx="131">
                  <c:v>4.1453999999999998E-2</c:v>
                </c:pt>
                <c:pt idx="132">
                  <c:v>4.5469999999999997E-2</c:v>
                </c:pt>
                <c:pt idx="133">
                  <c:v>4.7501000000000002E-2</c:v>
                </c:pt>
                <c:pt idx="134">
                  <c:v>5.1388000000000003E-2</c:v>
                </c:pt>
                <c:pt idx="135">
                  <c:v>5.9419E-2</c:v>
                </c:pt>
                <c:pt idx="136">
                  <c:v>7.3144000000000001E-2</c:v>
                </c:pt>
                <c:pt idx="137">
                  <c:v>8.4246000000000001E-2</c:v>
                </c:pt>
                <c:pt idx="138">
                  <c:v>9.0670000000000001E-2</c:v>
                </c:pt>
                <c:pt idx="139">
                  <c:v>9.4809000000000004E-2</c:v>
                </c:pt>
                <c:pt idx="140">
                  <c:v>0.10075000000000001</c:v>
                </c:pt>
                <c:pt idx="141">
                  <c:v>0.10867</c:v>
                </c:pt>
                <c:pt idx="142">
                  <c:v>0.10706</c:v>
                </c:pt>
                <c:pt idx="143">
                  <c:v>0.10938000000000001</c:v>
                </c:pt>
                <c:pt idx="144">
                  <c:v>0.11541999999999999</c:v>
                </c:pt>
                <c:pt idx="145">
                  <c:v>0.12667</c:v>
                </c:pt>
                <c:pt idx="146">
                  <c:v>0.13256000000000001</c:v>
                </c:pt>
                <c:pt idx="147">
                  <c:v>0.13497000000000001</c:v>
                </c:pt>
                <c:pt idx="148">
                  <c:v>0.13738</c:v>
                </c:pt>
                <c:pt idx="149">
                  <c:v>0.14301</c:v>
                </c:pt>
                <c:pt idx="150">
                  <c:v>0.14943000000000001</c:v>
                </c:pt>
                <c:pt idx="151">
                  <c:v>0.15265000000000001</c:v>
                </c:pt>
                <c:pt idx="152">
                  <c:v>0.15586</c:v>
                </c:pt>
                <c:pt idx="153">
                  <c:v>0.16075999999999999</c:v>
                </c:pt>
                <c:pt idx="154">
                  <c:v>0.1704</c:v>
                </c:pt>
                <c:pt idx="155">
                  <c:v>0.1794</c:v>
                </c:pt>
                <c:pt idx="156">
                  <c:v>0.18562000000000001</c:v>
                </c:pt>
                <c:pt idx="157">
                  <c:v>0.18642</c:v>
                </c:pt>
                <c:pt idx="158">
                  <c:v>0.19203999999999999</c:v>
                </c:pt>
                <c:pt idx="159">
                  <c:v>0.20002</c:v>
                </c:pt>
                <c:pt idx="160">
                  <c:v>0.21046000000000001</c:v>
                </c:pt>
                <c:pt idx="161">
                  <c:v>0.20909</c:v>
                </c:pt>
                <c:pt idx="162">
                  <c:v>0.21102000000000001</c:v>
                </c:pt>
                <c:pt idx="163">
                  <c:v>0.21825</c:v>
                </c:pt>
                <c:pt idx="164">
                  <c:v>0.22548000000000001</c:v>
                </c:pt>
                <c:pt idx="165">
                  <c:v>0.22941</c:v>
                </c:pt>
                <c:pt idx="166">
                  <c:v>0.23032</c:v>
                </c:pt>
                <c:pt idx="167">
                  <c:v>0.23352999999999999</c:v>
                </c:pt>
                <c:pt idx="168">
                  <c:v>0.24137</c:v>
                </c:pt>
                <c:pt idx="169">
                  <c:v>0.25165999999999999</c:v>
                </c:pt>
                <c:pt idx="170">
                  <c:v>0.25407000000000002</c:v>
                </c:pt>
                <c:pt idx="171">
                  <c:v>0.26212999999999997</c:v>
                </c:pt>
                <c:pt idx="172">
                  <c:v>0.27461000000000002</c:v>
                </c:pt>
                <c:pt idx="173">
                  <c:v>0.29308000000000001</c:v>
                </c:pt>
                <c:pt idx="174">
                  <c:v>0.30309000000000003</c:v>
                </c:pt>
                <c:pt idx="175">
                  <c:v>0.30989</c:v>
                </c:pt>
                <c:pt idx="176">
                  <c:v>0.31791999999999998</c:v>
                </c:pt>
                <c:pt idx="177">
                  <c:v>0.32840999999999998</c:v>
                </c:pt>
                <c:pt idx="178">
                  <c:v>0.33728000000000002</c:v>
                </c:pt>
                <c:pt idx="179">
                  <c:v>0.34049000000000001</c:v>
                </c:pt>
                <c:pt idx="180">
                  <c:v>0.34370000000000001</c:v>
                </c:pt>
                <c:pt idx="181">
                  <c:v>0.35181000000000001</c:v>
                </c:pt>
                <c:pt idx="182">
                  <c:v>0.36868000000000001</c:v>
                </c:pt>
                <c:pt idx="183">
                  <c:v>0.37481999999999999</c:v>
                </c:pt>
                <c:pt idx="184">
                  <c:v>0.37997999999999998</c:v>
                </c:pt>
                <c:pt idx="185">
                  <c:v>0.3856</c:v>
                </c:pt>
                <c:pt idx="186">
                  <c:v>0.39811000000000002</c:v>
                </c:pt>
                <c:pt idx="187">
                  <c:v>0.41134999999999999</c:v>
                </c:pt>
                <c:pt idx="188">
                  <c:v>0.42492000000000002</c:v>
                </c:pt>
                <c:pt idx="189">
                  <c:v>0.43375999999999998</c:v>
                </c:pt>
                <c:pt idx="190">
                  <c:v>0.44523000000000001</c:v>
                </c:pt>
                <c:pt idx="191">
                  <c:v>0.45876</c:v>
                </c:pt>
                <c:pt idx="192">
                  <c:v>0.4708</c:v>
                </c:pt>
                <c:pt idx="193">
                  <c:v>0.48137999999999997</c:v>
                </c:pt>
                <c:pt idx="194">
                  <c:v>0.49214999999999998</c:v>
                </c:pt>
                <c:pt idx="195">
                  <c:v>0.50982000000000005</c:v>
                </c:pt>
                <c:pt idx="196">
                  <c:v>0.52209000000000005</c:v>
                </c:pt>
                <c:pt idx="197">
                  <c:v>0.53107000000000004</c:v>
                </c:pt>
                <c:pt idx="198">
                  <c:v>0.53749000000000002</c:v>
                </c:pt>
                <c:pt idx="199">
                  <c:v>0.54864000000000002</c:v>
                </c:pt>
                <c:pt idx="200">
                  <c:v>0.56084999999999996</c:v>
                </c:pt>
                <c:pt idx="201">
                  <c:v>0.57128999999999996</c:v>
                </c:pt>
                <c:pt idx="202">
                  <c:v>0.57723999999999998</c:v>
                </c:pt>
                <c:pt idx="203">
                  <c:v>0.58682000000000001</c:v>
                </c:pt>
                <c:pt idx="204">
                  <c:v>0.60609999999999997</c:v>
                </c:pt>
                <c:pt idx="205">
                  <c:v>0.62468000000000001</c:v>
                </c:pt>
                <c:pt idx="206">
                  <c:v>0.63936999999999999</c:v>
                </c:pt>
                <c:pt idx="207">
                  <c:v>0.64820999999999995</c:v>
                </c:pt>
                <c:pt idx="208">
                  <c:v>0.66371999999999998</c:v>
                </c:pt>
                <c:pt idx="209">
                  <c:v>0.67832000000000003</c:v>
                </c:pt>
                <c:pt idx="210">
                  <c:v>0.69116999999999995</c:v>
                </c:pt>
                <c:pt idx="211">
                  <c:v>0.70084999999999997</c:v>
                </c:pt>
                <c:pt idx="212">
                  <c:v>0.71089999999999998</c:v>
                </c:pt>
                <c:pt idx="213">
                  <c:v>0.72158</c:v>
                </c:pt>
                <c:pt idx="214">
                  <c:v>0.73684000000000005</c:v>
                </c:pt>
                <c:pt idx="215">
                  <c:v>0.74604000000000004</c:v>
                </c:pt>
                <c:pt idx="216">
                  <c:v>0.75175000000000003</c:v>
                </c:pt>
                <c:pt idx="217">
                  <c:v>0.76459999999999995</c:v>
                </c:pt>
                <c:pt idx="218">
                  <c:v>0.77900000000000003</c:v>
                </c:pt>
                <c:pt idx="219">
                  <c:v>0.79369999999999996</c:v>
                </c:pt>
                <c:pt idx="220">
                  <c:v>0.80574999999999997</c:v>
                </c:pt>
                <c:pt idx="221">
                  <c:v>0.81949000000000005</c:v>
                </c:pt>
                <c:pt idx="222">
                  <c:v>0.83452000000000004</c:v>
                </c:pt>
                <c:pt idx="223">
                  <c:v>0.85138999999999998</c:v>
                </c:pt>
                <c:pt idx="224">
                  <c:v>0.86331000000000002</c:v>
                </c:pt>
                <c:pt idx="225">
                  <c:v>0.87302999999999997</c:v>
                </c:pt>
                <c:pt idx="226">
                  <c:v>0.88105999999999995</c:v>
                </c:pt>
                <c:pt idx="227">
                  <c:v>0.89710000000000001</c:v>
                </c:pt>
                <c:pt idx="228">
                  <c:v>0.91215000000000002</c:v>
                </c:pt>
                <c:pt idx="229">
                  <c:v>0.92259000000000002</c:v>
                </c:pt>
                <c:pt idx="230">
                  <c:v>0.93303000000000003</c:v>
                </c:pt>
                <c:pt idx="231">
                  <c:v>0.94655</c:v>
                </c:pt>
                <c:pt idx="232">
                  <c:v>0.96421999999999997</c:v>
                </c:pt>
                <c:pt idx="233">
                  <c:v>0.97726999999999997</c:v>
                </c:pt>
                <c:pt idx="234">
                  <c:v>0.99051999999999996</c:v>
                </c:pt>
                <c:pt idx="235">
                  <c:v>1.0043</c:v>
                </c:pt>
                <c:pt idx="236">
                  <c:v>1.0236000000000001</c:v>
                </c:pt>
                <c:pt idx="237">
                  <c:v>1.0437000000000001</c:v>
                </c:pt>
                <c:pt idx="238">
                  <c:v>1.0637000000000001</c:v>
                </c:pt>
                <c:pt idx="239">
                  <c:v>1.0742</c:v>
                </c:pt>
                <c:pt idx="240">
                  <c:v>1.0886</c:v>
                </c:pt>
                <c:pt idx="241">
                  <c:v>1.1052</c:v>
                </c:pt>
                <c:pt idx="242">
                  <c:v>1.1204000000000001</c:v>
                </c:pt>
                <c:pt idx="243">
                  <c:v>1.1314</c:v>
                </c:pt>
                <c:pt idx="244">
                  <c:v>1.1425000000000001</c:v>
                </c:pt>
                <c:pt idx="245">
                  <c:v>1.1626000000000001</c:v>
                </c:pt>
                <c:pt idx="246">
                  <c:v>1.1809000000000001</c:v>
                </c:pt>
                <c:pt idx="247">
                  <c:v>1.1979</c:v>
                </c:pt>
                <c:pt idx="248">
                  <c:v>1.2132000000000001</c:v>
                </c:pt>
                <c:pt idx="249">
                  <c:v>1.2291000000000001</c:v>
                </c:pt>
                <c:pt idx="250">
                  <c:v>1.2454000000000001</c:v>
                </c:pt>
                <c:pt idx="251">
                  <c:v>1.2623</c:v>
                </c:pt>
                <c:pt idx="252">
                  <c:v>1.2728999999999999</c:v>
                </c:pt>
                <c:pt idx="253">
                  <c:v>1.2847999999999999</c:v>
                </c:pt>
                <c:pt idx="254">
                  <c:v>1.3</c:v>
                </c:pt>
                <c:pt idx="255">
                  <c:v>1.3145</c:v>
                </c:pt>
                <c:pt idx="256">
                  <c:v>1.3293999999999999</c:v>
                </c:pt>
                <c:pt idx="257">
                  <c:v>1.3446</c:v>
                </c:pt>
                <c:pt idx="258">
                  <c:v>1.3574999999999999</c:v>
                </c:pt>
                <c:pt idx="259">
                  <c:v>1.3749</c:v>
                </c:pt>
                <c:pt idx="260">
                  <c:v>1.3958999999999999</c:v>
                </c:pt>
                <c:pt idx="261">
                  <c:v>1.4048</c:v>
                </c:pt>
                <c:pt idx="262">
                  <c:v>1.4131</c:v>
                </c:pt>
                <c:pt idx="263">
                  <c:v>1.4222999999999999</c:v>
                </c:pt>
                <c:pt idx="264">
                  <c:v>1.44</c:v>
                </c:pt>
                <c:pt idx="265">
                  <c:v>1.4560999999999999</c:v>
                </c:pt>
                <c:pt idx="266">
                  <c:v>1.4702</c:v>
                </c:pt>
                <c:pt idx="267">
                  <c:v>1.4790000000000001</c:v>
                </c:pt>
                <c:pt idx="268">
                  <c:v>1.4953000000000001</c:v>
                </c:pt>
                <c:pt idx="269">
                  <c:v>1.5127999999999999</c:v>
                </c:pt>
                <c:pt idx="270">
                  <c:v>1.5247999999999999</c:v>
                </c:pt>
                <c:pt idx="271">
                  <c:v>1.5381</c:v>
                </c:pt>
                <c:pt idx="272">
                  <c:v>1.5535000000000001</c:v>
                </c:pt>
                <c:pt idx="273">
                  <c:v>1.5728</c:v>
                </c:pt>
                <c:pt idx="274">
                  <c:v>1.5880000000000001</c:v>
                </c:pt>
                <c:pt idx="275">
                  <c:v>1.5994999999999999</c:v>
                </c:pt>
                <c:pt idx="276">
                  <c:v>1.6059000000000001</c:v>
                </c:pt>
                <c:pt idx="277">
                  <c:v>1.621</c:v>
                </c:pt>
                <c:pt idx="278">
                  <c:v>1.6367</c:v>
                </c:pt>
                <c:pt idx="279">
                  <c:v>1.6519999999999999</c:v>
                </c:pt>
                <c:pt idx="280">
                  <c:v>1.6556999999999999</c:v>
                </c:pt>
                <c:pt idx="281">
                  <c:v>1.6605000000000001</c:v>
                </c:pt>
                <c:pt idx="282">
                  <c:v>1.667</c:v>
                </c:pt>
                <c:pt idx="283">
                  <c:v>1.6791</c:v>
                </c:pt>
                <c:pt idx="284">
                  <c:v>1.6876</c:v>
                </c:pt>
                <c:pt idx="285">
                  <c:v>1.6933</c:v>
                </c:pt>
                <c:pt idx="286">
                  <c:v>1.7005999999999999</c:v>
                </c:pt>
                <c:pt idx="287">
                  <c:v>1.7108000000000001</c:v>
                </c:pt>
                <c:pt idx="288">
                  <c:v>1.7214</c:v>
                </c:pt>
                <c:pt idx="289">
                  <c:v>1.7238</c:v>
                </c:pt>
                <c:pt idx="290">
                  <c:v>1.7311000000000001</c:v>
                </c:pt>
                <c:pt idx="291">
                  <c:v>1.7406999999999999</c:v>
                </c:pt>
                <c:pt idx="292">
                  <c:v>1.7504</c:v>
                </c:pt>
                <c:pt idx="293">
                  <c:v>1.7552000000000001</c:v>
                </c:pt>
                <c:pt idx="294">
                  <c:v>1.7591000000000001</c:v>
                </c:pt>
                <c:pt idx="295">
                  <c:v>1.7646999999999999</c:v>
                </c:pt>
                <c:pt idx="296">
                  <c:v>1.7723</c:v>
                </c:pt>
                <c:pt idx="297">
                  <c:v>1.7738</c:v>
                </c:pt>
                <c:pt idx="298">
                  <c:v>1.7625999999999999</c:v>
                </c:pt>
                <c:pt idx="299">
                  <c:v>1.7618</c:v>
                </c:pt>
                <c:pt idx="300">
                  <c:v>1.7652000000000001</c:v>
                </c:pt>
                <c:pt idx="301">
                  <c:v>1.7724</c:v>
                </c:pt>
                <c:pt idx="302">
                  <c:v>1.7728999999999999</c:v>
                </c:pt>
                <c:pt idx="303">
                  <c:v>1.7718</c:v>
                </c:pt>
                <c:pt idx="304">
                  <c:v>1.7694000000000001</c:v>
                </c:pt>
                <c:pt idx="305">
                  <c:v>1.7749999999999999</c:v>
                </c:pt>
                <c:pt idx="306">
                  <c:v>1.7721</c:v>
                </c:pt>
                <c:pt idx="307">
                  <c:v>1.762</c:v>
                </c:pt>
                <c:pt idx="308">
                  <c:v>1.7564</c:v>
                </c:pt>
                <c:pt idx="309">
                  <c:v>1.754</c:v>
                </c:pt>
                <c:pt idx="310">
                  <c:v>1.7537</c:v>
                </c:pt>
                <c:pt idx="311">
                  <c:v>1.7504</c:v>
                </c:pt>
                <c:pt idx="312">
                  <c:v>1.7466999999999999</c:v>
                </c:pt>
                <c:pt idx="313">
                  <c:v>1.7430000000000001</c:v>
                </c:pt>
                <c:pt idx="314">
                  <c:v>1.7405999999999999</c:v>
                </c:pt>
                <c:pt idx="315">
                  <c:v>1.7342</c:v>
                </c:pt>
                <c:pt idx="316">
                  <c:v>1.7249000000000001</c:v>
                </c:pt>
                <c:pt idx="317">
                  <c:v>1.7121</c:v>
                </c:pt>
                <c:pt idx="318">
                  <c:v>1.6999</c:v>
                </c:pt>
                <c:pt idx="319">
                  <c:v>1.6888000000000001</c:v>
                </c:pt>
                <c:pt idx="320">
                  <c:v>1.68</c:v>
                </c:pt>
                <c:pt idx="321">
                  <c:v>1.6617</c:v>
                </c:pt>
                <c:pt idx="322">
                  <c:v>1.6431</c:v>
                </c:pt>
                <c:pt idx="323">
                  <c:v>1.6271</c:v>
                </c:pt>
                <c:pt idx="324">
                  <c:v>1.611</c:v>
                </c:pt>
                <c:pt idx="325">
                  <c:v>1.5908</c:v>
                </c:pt>
                <c:pt idx="326">
                  <c:v>1.5650999999999999</c:v>
                </c:pt>
                <c:pt idx="327">
                  <c:v>1.5401</c:v>
                </c:pt>
                <c:pt idx="328">
                  <c:v>1.514</c:v>
                </c:pt>
                <c:pt idx="329">
                  <c:v>1.4864999999999999</c:v>
                </c:pt>
                <c:pt idx="330">
                  <c:v>1.4512</c:v>
                </c:pt>
                <c:pt idx="331">
                  <c:v>1.4176</c:v>
                </c:pt>
                <c:pt idx="332">
                  <c:v>1.3862000000000001</c:v>
                </c:pt>
                <c:pt idx="333">
                  <c:v>1.3613</c:v>
                </c:pt>
                <c:pt idx="334">
                  <c:v>1.3284</c:v>
                </c:pt>
                <c:pt idx="335">
                  <c:v>1.2903</c:v>
                </c:pt>
                <c:pt idx="336">
                  <c:v>1.2501</c:v>
                </c:pt>
                <c:pt idx="337">
                  <c:v>1.2121999999999999</c:v>
                </c:pt>
                <c:pt idx="338">
                  <c:v>1.1735</c:v>
                </c:pt>
                <c:pt idx="339">
                  <c:v>1.1285000000000001</c:v>
                </c:pt>
                <c:pt idx="340">
                  <c:v>1.0841000000000001</c:v>
                </c:pt>
                <c:pt idx="341">
                  <c:v>1.0417000000000001</c:v>
                </c:pt>
                <c:pt idx="342">
                  <c:v>1.004</c:v>
                </c:pt>
                <c:pt idx="343">
                  <c:v>0.9617</c:v>
                </c:pt>
                <c:pt idx="344">
                  <c:v>0.91642000000000001</c:v>
                </c:pt>
                <c:pt idx="345">
                  <c:v>0.86743000000000003</c:v>
                </c:pt>
                <c:pt idx="346">
                  <c:v>0.82474999999999998</c:v>
                </c:pt>
                <c:pt idx="347">
                  <c:v>0.78007000000000004</c:v>
                </c:pt>
                <c:pt idx="348">
                  <c:v>0.73107999999999995</c:v>
                </c:pt>
                <c:pt idx="349">
                  <c:v>0.68057999999999996</c:v>
                </c:pt>
                <c:pt idx="350">
                  <c:v>0.63485999999999998</c:v>
                </c:pt>
                <c:pt idx="351">
                  <c:v>0.59470999999999996</c:v>
                </c:pt>
                <c:pt idx="352">
                  <c:v>0.55696000000000001</c:v>
                </c:pt>
                <c:pt idx="353">
                  <c:v>0.51495999999999997</c:v>
                </c:pt>
                <c:pt idx="354">
                  <c:v>0.46982000000000002</c:v>
                </c:pt>
                <c:pt idx="355">
                  <c:v>0.43447999999999998</c:v>
                </c:pt>
                <c:pt idx="356">
                  <c:v>0.39676</c:v>
                </c:pt>
                <c:pt idx="357">
                  <c:v>0.35642000000000001</c:v>
                </c:pt>
                <c:pt idx="358">
                  <c:v>0.30903999999999998</c:v>
                </c:pt>
                <c:pt idx="359">
                  <c:v>0.26796999999999999</c:v>
                </c:pt>
                <c:pt idx="360">
                  <c:v>0.23052</c:v>
                </c:pt>
                <c:pt idx="361">
                  <c:v>0.19438</c:v>
                </c:pt>
                <c:pt idx="362">
                  <c:v>0.15304999999999999</c:v>
                </c:pt>
                <c:pt idx="363">
                  <c:v>0.11228</c:v>
                </c:pt>
                <c:pt idx="364">
                  <c:v>7.9357999999999998E-2</c:v>
                </c:pt>
                <c:pt idx="365">
                  <c:v>4.5803999999999997E-2</c:v>
                </c:pt>
                <c:pt idx="366">
                  <c:v>1.0821000000000001E-2</c:v>
                </c:pt>
                <c:pt idx="367">
                  <c:v>-2.6924E-2</c:v>
                </c:pt>
                <c:pt idx="368">
                  <c:v>-5.9929999999999997E-2</c:v>
                </c:pt>
                <c:pt idx="369">
                  <c:v>-9.1453000000000007E-2</c:v>
                </c:pt>
                <c:pt idx="370">
                  <c:v>-0.12197</c:v>
                </c:pt>
                <c:pt idx="371">
                  <c:v>-0.16339999999999999</c:v>
                </c:pt>
                <c:pt idx="372">
                  <c:v>-0.20035</c:v>
                </c:pt>
                <c:pt idx="373">
                  <c:v>-0.23005999999999999</c:v>
                </c:pt>
                <c:pt idx="374">
                  <c:v>-0.25511</c:v>
                </c:pt>
                <c:pt idx="375">
                  <c:v>-0.28361999999999998</c:v>
                </c:pt>
                <c:pt idx="376">
                  <c:v>-0.31548999999999999</c:v>
                </c:pt>
                <c:pt idx="377">
                  <c:v>-0.33959</c:v>
                </c:pt>
                <c:pt idx="378">
                  <c:v>-0.36097000000000001</c:v>
                </c:pt>
                <c:pt idx="379">
                  <c:v>-0.38129999999999997</c:v>
                </c:pt>
                <c:pt idx="380">
                  <c:v>-0.41182000000000002</c:v>
                </c:pt>
                <c:pt idx="381">
                  <c:v>-0.44033</c:v>
                </c:pt>
                <c:pt idx="382">
                  <c:v>-0.46661999999999998</c:v>
                </c:pt>
                <c:pt idx="383">
                  <c:v>-0.48749999999999999</c:v>
                </c:pt>
                <c:pt idx="384">
                  <c:v>-0.51170000000000004</c:v>
                </c:pt>
                <c:pt idx="385">
                  <c:v>-0.53757999999999995</c:v>
                </c:pt>
                <c:pt idx="386">
                  <c:v>-0.56408000000000003</c:v>
                </c:pt>
                <c:pt idx="387">
                  <c:v>-0.58274000000000004</c:v>
                </c:pt>
                <c:pt idx="388">
                  <c:v>-0.60062000000000004</c:v>
                </c:pt>
                <c:pt idx="389">
                  <c:v>-0.62309999999999999</c:v>
                </c:pt>
                <c:pt idx="390">
                  <c:v>-0.64102000000000003</c:v>
                </c:pt>
                <c:pt idx="391">
                  <c:v>-0.65510999999999997</c:v>
                </c:pt>
                <c:pt idx="392">
                  <c:v>-0.66393999999999997</c:v>
                </c:pt>
                <c:pt idx="393">
                  <c:v>-0.67559000000000002</c:v>
                </c:pt>
                <c:pt idx="394">
                  <c:v>-0.68960999999999995</c:v>
                </c:pt>
                <c:pt idx="395">
                  <c:v>-0.70647000000000004</c:v>
                </c:pt>
                <c:pt idx="396">
                  <c:v>-0.71428999999999998</c:v>
                </c:pt>
                <c:pt idx="397">
                  <c:v>-0.72226999999999997</c:v>
                </c:pt>
                <c:pt idx="398">
                  <c:v>-0.73111000000000004</c:v>
                </c:pt>
                <c:pt idx="399">
                  <c:v>-0.74155000000000004</c:v>
                </c:pt>
                <c:pt idx="400">
                  <c:v>-0.74856</c:v>
                </c:pt>
                <c:pt idx="401">
                  <c:v>-0.75263000000000002</c:v>
                </c:pt>
                <c:pt idx="402">
                  <c:v>-0.75744999999999996</c:v>
                </c:pt>
                <c:pt idx="403">
                  <c:v>-0.76849000000000001</c:v>
                </c:pt>
                <c:pt idx="404">
                  <c:v>-0.78303</c:v>
                </c:pt>
                <c:pt idx="405">
                  <c:v>-0.79266999999999999</c:v>
                </c:pt>
                <c:pt idx="406">
                  <c:v>-0.79966000000000004</c:v>
                </c:pt>
                <c:pt idx="407">
                  <c:v>-0.80666000000000004</c:v>
                </c:pt>
                <c:pt idx="408">
                  <c:v>-0.81950999999999996</c:v>
                </c:pt>
                <c:pt idx="409">
                  <c:v>-0.83120000000000005</c:v>
                </c:pt>
                <c:pt idx="410">
                  <c:v>-0.84060999999999997</c:v>
                </c:pt>
                <c:pt idx="411">
                  <c:v>-0.84462999999999999</c:v>
                </c:pt>
                <c:pt idx="412">
                  <c:v>-0.84801000000000004</c:v>
                </c:pt>
                <c:pt idx="413">
                  <c:v>-0.85123000000000004</c:v>
                </c:pt>
                <c:pt idx="414">
                  <c:v>-0.85443999999999998</c:v>
                </c:pt>
                <c:pt idx="415">
                  <c:v>-0.85424999999999995</c:v>
                </c:pt>
                <c:pt idx="416">
                  <c:v>-0.85526999999999997</c:v>
                </c:pt>
                <c:pt idx="417">
                  <c:v>-0.85929</c:v>
                </c:pt>
                <c:pt idx="418">
                  <c:v>-0.85819000000000001</c:v>
                </c:pt>
                <c:pt idx="419">
                  <c:v>-0.85551999999999995</c:v>
                </c:pt>
                <c:pt idx="420">
                  <c:v>-0.85150000000000003</c:v>
                </c:pt>
                <c:pt idx="421">
                  <c:v>-0.84982999999999997</c:v>
                </c:pt>
                <c:pt idx="422">
                  <c:v>-0.84701000000000004</c:v>
                </c:pt>
                <c:pt idx="423">
                  <c:v>-0.84260000000000002</c:v>
                </c:pt>
                <c:pt idx="424">
                  <c:v>-0.82733999999999996</c:v>
                </c:pt>
                <c:pt idx="425">
                  <c:v>-0.82027000000000005</c:v>
                </c:pt>
                <c:pt idx="426">
                  <c:v>-0.81947000000000003</c:v>
                </c:pt>
                <c:pt idx="427">
                  <c:v>-0.81866000000000005</c:v>
                </c:pt>
                <c:pt idx="428">
                  <c:v>-0.81837000000000004</c:v>
                </c:pt>
                <c:pt idx="429">
                  <c:v>-0.81888000000000005</c:v>
                </c:pt>
                <c:pt idx="430">
                  <c:v>-0.82210000000000005</c:v>
                </c:pt>
                <c:pt idx="431">
                  <c:v>-0.82864000000000004</c:v>
                </c:pt>
                <c:pt idx="432">
                  <c:v>-0.83362000000000003</c:v>
                </c:pt>
                <c:pt idx="433">
                  <c:v>-0.82799999999999996</c:v>
                </c:pt>
                <c:pt idx="434">
                  <c:v>-0.82601999999999998</c:v>
                </c:pt>
                <c:pt idx="435">
                  <c:v>-0.82543999999999995</c:v>
                </c:pt>
                <c:pt idx="436">
                  <c:v>-0.82543999999999995</c:v>
                </c:pt>
                <c:pt idx="437">
                  <c:v>-0.82282</c:v>
                </c:pt>
                <c:pt idx="438">
                  <c:v>-0.8196</c:v>
                </c:pt>
                <c:pt idx="439">
                  <c:v>-0.81638999999999995</c:v>
                </c:pt>
                <c:pt idx="440">
                  <c:v>-0.82025000000000003</c:v>
                </c:pt>
                <c:pt idx="441">
                  <c:v>-0.81911999999999996</c:v>
                </c:pt>
                <c:pt idx="442">
                  <c:v>-0.80947999999999998</c:v>
                </c:pt>
                <c:pt idx="443">
                  <c:v>-0.80817000000000005</c:v>
                </c:pt>
                <c:pt idx="444">
                  <c:v>-0.80928</c:v>
                </c:pt>
                <c:pt idx="445">
                  <c:v>-0.81245000000000001</c:v>
                </c:pt>
                <c:pt idx="446">
                  <c:v>-0.80923999999999996</c:v>
                </c:pt>
                <c:pt idx="447">
                  <c:v>-0.80515999999999999</c:v>
                </c:pt>
                <c:pt idx="448">
                  <c:v>-0.80145</c:v>
                </c:pt>
                <c:pt idx="449">
                  <c:v>-0.81269000000000002</c:v>
                </c:pt>
                <c:pt idx="450">
                  <c:v>-0.81815000000000004</c:v>
                </c:pt>
                <c:pt idx="451">
                  <c:v>-0.81838999999999995</c:v>
                </c:pt>
                <c:pt idx="452">
                  <c:v>-0.80954999999999999</c:v>
                </c:pt>
                <c:pt idx="453">
                  <c:v>-0.80603999999999998</c:v>
                </c:pt>
                <c:pt idx="454">
                  <c:v>-0.80539000000000005</c:v>
                </c:pt>
                <c:pt idx="455">
                  <c:v>-0.80539000000000005</c:v>
                </c:pt>
                <c:pt idx="456">
                  <c:v>-0.80073000000000005</c:v>
                </c:pt>
                <c:pt idx="457">
                  <c:v>-0.79657999999999995</c:v>
                </c:pt>
                <c:pt idx="458">
                  <c:v>-0.79898000000000002</c:v>
                </c:pt>
                <c:pt idx="459">
                  <c:v>-0.80139000000000005</c:v>
                </c:pt>
                <c:pt idx="460">
                  <c:v>-0.80303000000000002</c:v>
                </c:pt>
                <c:pt idx="461">
                  <c:v>-0.80303000000000002</c:v>
                </c:pt>
                <c:pt idx="462">
                  <c:v>-0.80235000000000001</c:v>
                </c:pt>
                <c:pt idx="463">
                  <c:v>-0.79878000000000005</c:v>
                </c:pt>
                <c:pt idx="464">
                  <c:v>-0.79074999999999995</c:v>
                </c:pt>
                <c:pt idx="465">
                  <c:v>-0.78932999999999998</c:v>
                </c:pt>
                <c:pt idx="466">
                  <c:v>-0.78888000000000003</c:v>
                </c:pt>
                <c:pt idx="467">
                  <c:v>-0.78888000000000003</c:v>
                </c:pt>
                <c:pt idx="468">
                  <c:v>-0.78652999999999995</c:v>
                </c:pt>
                <c:pt idx="469">
                  <c:v>-0.78044999999999998</c:v>
                </c:pt>
                <c:pt idx="470">
                  <c:v>-0.77124999999999999</c:v>
                </c:pt>
                <c:pt idx="471">
                  <c:v>-0.77285999999999999</c:v>
                </c:pt>
                <c:pt idx="472">
                  <c:v>-0.77446000000000004</c:v>
                </c:pt>
                <c:pt idx="473">
                  <c:v>-0.77532999999999996</c:v>
                </c:pt>
                <c:pt idx="474">
                  <c:v>-0.76971000000000001</c:v>
                </c:pt>
                <c:pt idx="475">
                  <c:v>-0.76459999999999995</c:v>
                </c:pt>
                <c:pt idx="476">
                  <c:v>-0.76017999999999997</c:v>
                </c:pt>
                <c:pt idx="477">
                  <c:v>-0.75777000000000005</c:v>
                </c:pt>
                <c:pt idx="478">
                  <c:v>-0.75087999999999999</c:v>
                </c:pt>
                <c:pt idx="479">
                  <c:v>-0.74368999999999996</c:v>
                </c:pt>
                <c:pt idx="480">
                  <c:v>-0.74209000000000003</c:v>
                </c:pt>
                <c:pt idx="481">
                  <c:v>-0.74475000000000002</c:v>
                </c:pt>
                <c:pt idx="482">
                  <c:v>-0.74573</c:v>
                </c:pt>
                <c:pt idx="483">
                  <c:v>-0.73931000000000002</c:v>
                </c:pt>
                <c:pt idx="484">
                  <c:v>-0.73353999999999997</c:v>
                </c:pt>
                <c:pt idx="485">
                  <c:v>-0.73131999999999997</c:v>
                </c:pt>
                <c:pt idx="486">
                  <c:v>-0.73533999999999999</c:v>
                </c:pt>
                <c:pt idx="487">
                  <c:v>-0.73651</c:v>
                </c:pt>
                <c:pt idx="488">
                  <c:v>-0.73597999999999997</c:v>
                </c:pt>
                <c:pt idx="489">
                  <c:v>-0.73357000000000006</c:v>
                </c:pt>
                <c:pt idx="490">
                  <c:v>-0.73421000000000003</c:v>
                </c:pt>
                <c:pt idx="491">
                  <c:v>-0.73309000000000002</c:v>
                </c:pt>
                <c:pt idx="492">
                  <c:v>-0.72987999999999997</c:v>
                </c:pt>
                <c:pt idx="493">
                  <c:v>-0.72665999999999997</c:v>
                </c:pt>
                <c:pt idx="494">
                  <c:v>-0.72519</c:v>
                </c:pt>
                <c:pt idx="495">
                  <c:v>-0.72524999999999995</c:v>
                </c:pt>
                <c:pt idx="496">
                  <c:v>-0.72604999999999997</c:v>
                </c:pt>
                <c:pt idx="497">
                  <c:v>-0.72394000000000003</c:v>
                </c:pt>
                <c:pt idx="498">
                  <c:v>-0.72069000000000005</c:v>
                </c:pt>
                <c:pt idx="499">
                  <c:v>-0.72228999999999999</c:v>
                </c:pt>
                <c:pt idx="500">
                  <c:v>-0.72121999999999997</c:v>
                </c:pt>
                <c:pt idx="501">
                  <c:v>-0.71801999999999999</c:v>
                </c:pt>
                <c:pt idx="502">
                  <c:v>-0.71158999999999994</c:v>
                </c:pt>
                <c:pt idx="503">
                  <c:v>-0.71220000000000006</c:v>
                </c:pt>
                <c:pt idx="504">
                  <c:v>-0.71582999999999997</c:v>
                </c:pt>
                <c:pt idx="505">
                  <c:v>-0.72065000000000001</c:v>
                </c:pt>
                <c:pt idx="506">
                  <c:v>-0.71338000000000001</c:v>
                </c:pt>
                <c:pt idx="507">
                  <c:v>-0.70684000000000002</c:v>
                </c:pt>
                <c:pt idx="508">
                  <c:v>-0.70843999999999996</c:v>
                </c:pt>
                <c:pt idx="509">
                  <c:v>-0.71074000000000004</c:v>
                </c:pt>
                <c:pt idx="510">
                  <c:v>-0.71158999999999994</c:v>
                </c:pt>
                <c:pt idx="511">
                  <c:v>-0.70999000000000001</c:v>
                </c:pt>
                <c:pt idx="512">
                  <c:v>-0.70911999999999997</c:v>
                </c:pt>
                <c:pt idx="513">
                  <c:v>-0.71192</c:v>
                </c:pt>
                <c:pt idx="514">
                  <c:v>-0.71914999999999996</c:v>
                </c:pt>
                <c:pt idx="515">
                  <c:v>-0.71535000000000004</c:v>
                </c:pt>
                <c:pt idx="516">
                  <c:v>-0.71257000000000004</c:v>
                </c:pt>
                <c:pt idx="517">
                  <c:v>-0.71109999999999995</c:v>
                </c:pt>
                <c:pt idx="518">
                  <c:v>-0.71270999999999995</c:v>
                </c:pt>
                <c:pt idx="519">
                  <c:v>-0.71062999999999998</c:v>
                </c:pt>
                <c:pt idx="520">
                  <c:v>-0.70555000000000001</c:v>
                </c:pt>
                <c:pt idx="521">
                  <c:v>-0.69832000000000005</c:v>
                </c:pt>
                <c:pt idx="522">
                  <c:v>-0.69569999999999999</c:v>
                </c:pt>
                <c:pt idx="523">
                  <c:v>-0.69447999999999999</c:v>
                </c:pt>
                <c:pt idx="524">
                  <c:v>-0.68725999999999998</c:v>
                </c:pt>
                <c:pt idx="525">
                  <c:v>-0.68396000000000001</c:v>
                </c:pt>
                <c:pt idx="526">
                  <c:v>-0.68384</c:v>
                </c:pt>
                <c:pt idx="527">
                  <c:v>-0.68866000000000005</c:v>
                </c:pt>
                <c:pt idx="528">
                  <c:v>-0.68918999999999997</c:v>
                </c:pt>
                <c:pt idx="529">
                  <c:v>-0.68815000000000004</c:v>
                </c:pt>
                <c:pt idx="530">
                  <c:v>-0.68654999999999999</c:v>
                </c:pt>
                <c:pt idx="531">
                  <c:v>-0.68957999999999997</c:v>
                </c:pt>
                <c:pt idx="532">
                  <c:v>-0.69274000000000002</c:v>
                </c:pt>
                <c:pt idx="533">
                  <c:v>-0.69433999999999996</c:v>
                </c:pt>
                <c:pt idx="534">
                  <c:v>-0.69310000000000005</c:v>
                </c:pt>
                <c:pt idx="535">
                  <c:v>-0.69284000000000001</c:v>
                </c:pt>
                <c:pt idx="536">
                  <c:v>-0.69443999999999995</c:v>
                </c:pt>
                <c:pt idx="537">
                  <c:v>-0.69452000000000003</c:v>
                </c:pt>
                <c:pt idx="538">
                  <c:v>-0.69025999999999998</c:v>
                </c:pt>
                <c:pt idx="539">
                  <c:v>-0.68152000000000001</c:v>
                </c:pt>
                <c:pt idx="540">
                  <c:v>-0.67910999999999999</c:v>
                </c:pt>
                <c:pt idx="541">
                  <c:v>-0.67495000000000005</c:v>
                </c:pt>
                <c:pt idx="542">
                  <c:v>-0.66939000000000004</c:v>
                </c:pt>
                <c:pt idx="543">
                  <c:v>-0.66456999999999999</c:v>
                </c:pt>
                <c:pt idx="544">
                  <c:v>-0.66071999999999997</c:v>
                </c:pt>
                <c:pt idx="545">
                  <c:v>-0.65707000000000004</c:v>
                </c:pt>
                <c:pt idx="546">
                  <c:v>-0.65064</c:v>
                </c:pt>
                <c:pt idx="547">
                  <c:v>-0.63614000000000004</c:v>
                </c:pt>
                <c:pt idx="548">
                  <c:v>-0.61863999999999997</c:v>
                </c:pt>
                <c:pt idx="549">
                  <c:v>-0.60499000000000003</c:v>
                </c:pt>
                <c:pt idx="550">
                  <c:v>-0.59899000000000002</c:v>
                </c:pt>
                <c:pt idx="551">
                  <c:v>-0.59343999999999997</c:v>
                </c:pt>
                <c:pt idx="552">
                  <c:v>-0.58138999999999996</c:v>
                </c:pt>
                <c:pt idx="553">
                  <c:v>-0.57254000000000005</c:v>
                </c:pt>
                <c:pt idx="554">
                  <c:v>-0.56425000000000003</c:v>
                </c:pt>
                <c:pt idx="555">
                  <c:v>-0.55540999999999996</c:v>
                </c:pt>
                <c:pt idx="556">
                  <c:v>-0.53761000000000003</c:v>
                </c:pt>
                <c:pt idx="557">
                  <c:v>-0.51990999999999998</c:v>
                </c:pt>
                <c:pt idx="558">
                  <c:v>-0.50465000000000004</c:v>
                </c:pt>
                <c:pt idx="559">
                  <c:v>-0.49679000000000001</c:v>
                </c:pt>
                <c:pt idx="560">
                  <c:v>-0.48847000000000002</c:v>
                </c:pt>
                <c:pt idx="561">
                  <c:v>-0.47882999999999998</c:v>
                </c:pt>
                <c:pt idx="562">
                  <c:v>-0.47472999999999999</c:v>
                </c:pt>
                <c:pt idx="563">
                  <c:v>-0.47195999999999999</c:v>
                </c:pt>
                <c:pt idx="564">
                  <c:v>-0.46993000000000001</c:v>
                </c:pt>
                <c:pt idx="565">
                  <c:v>-0.45949000000000001</c:v>
                </c:pt>
                <c:pt idx="566">
                  <c:v>-0.44858999999999999</c:v>
                </c:pt>
                <c:pt idx="567">
                  <c:v>-0.43725999999999998</c:v>
                </c:pt>
                <c:pt idx="568">
                  <c:v>-0.42520999999999998</c:v>
                </c:pt>
                <c:pt idx="569">
                  <c:v>-0.41110000000000002</c:v>
                </c:pt>
                <c:pt idx="570">
                  <c:v>-0.39626</c:v>
                </c:pt>
                <c:pt idx="571">
                  <c:v>-0.38340999999999997</c:v>
                </c:pt>
                <c:pt idx="572">
                  <c:v>-0.38129999999999997</c:v>
                </c:pt>
                <c:pt idx="573">
                  <c:v>-0.38181999999999999</c:v>
                </c:pt>
                <c:pt idx="574">
                  <c:v>-0.37619999999999998</c:v>
                </c:pt>
                <c:pt idx="575">
                  <c:v>-0.36749999999999999</c:v>
                </c:pt>
                <c:pt idx="576">
                  <c:v>-0.36002000000000001</c:v>
                </c:pt>
                <c:pt idx="577">
                  <c:v>-0.35760999999999998</c:v>
                </c:pt>
                <c:pt idx="578">
                  <c:v>-0.34787000000000001</c:v>
                </c:pt>
                <c:pt idx="579">
                  <c:v>-0.33605000000000002</c:v>
                </c:pt>
                <c:pt idx="580">
                  <c:v>-0.32319999999999999</c:v>
                </c:pt>
                <c:pt idx="581">
                  <c:v>-0.31392999999999999</c:v>
                </c:pt>
                <c:pt idx="582">
                  <c:v>-0.3034</c:v>
                </c:pt>
                <c:pt idx="583">
                  <c:v>-0.29054999999999997</c:v>
                </c:pt>
                <c:pt idx="584">
                  <c:v>-0.26773000000000002</c:v>
                </c:pt>
                <c:pt idx="585">
                  <c:v>-0.24678</c:v>
                </c:pt>
                <c:pt idx="586">
                  <c:v>-0.22849</c:v>
                </c:pt>
                <c:pt idx="587">
                  <c:v>-0.22045999999999999</c:v>
                </c:pt>
                <c:pt idx="588">
                  <c:v>-0.21067</c:v>
                </c:pt>
                <c:pt idx="589">
                  <c:v>-0.20014000000000001</c:v>
                </c:pt>
                <c:pt idx="590">
                  <c:v>-0.19772999999999999</c:v>
                </c:pt>
                <c:pt idx="591">
                  <c:v>-0.19678999999999999</c:v>
                </c:pt>
                <c:pt idx="592">
                  <c:v>-0.19553000000000001</c:v>
                </c:pt>
                <c:pt idx="593">
                  <c:v>-0.18668999999999999</c:v>
                </c:pt>
                <c:pt idx="594">
                  <c:v>-0.17948</c:v>
                </c:pt>
                <c:pt idx="595">
                  <c:v>-0.17405000000000001</c:v>
                </c:pt>
                <c:pt idx="596">
                  <c:v>-0.17244000000000001</c:v>
                </c:pt>
                <c:pt idx="597">
                  <c:v>-0.17025000000000001</c:v>
                </c:pt>
                <c:pt idx="598">
                  <c:v>-0.16935</c:v>
                </c:pt>
                <c:pt idx="599">
                  <c:v>-0.17255999999999999</c:v>
                </c:pt>
                <c:pt idx="600">
                  <c:v>-0.1777</c:v>
                </c:pt>
                <c:pt idx="601">
                  <c:v>-0.18279000000000001</c:v>
                </c:pt>
                <c:pt idx="602">
                  <c:v>-0.18679999999999999</c:v>
                </c:pt>
                <c:pt idx="603">
                  <c:v>-0.18734999999999999</c:v>
                </c:pt>
                <c:pt idx="604">
                  <c:v>-0.18894</c:v>
                </c:pt>
                <c:pt idx="605">
                  <c:v>-0.19295000000000001</c:v>
                </c:pt>
                <c:pt idx="606">
                  <c:v>-0.18656</c:v>
                </c:pt>
                <c:pt idx="607">
                  <c:v>-0.18043999999999999</c:v>
                </c:pt>
                <c:pt idx="608">
                  <c:v>-0.17562</c:v>
                </c:pt>
                <c:pt idx="609">
                  <c:v>-0.17715</c:v>
                </c:pt>
                <c:pt idx="610">
                  <c:v>-0.17874999999999999</c:v>
                </c:pt>
                <c:pt idx="611">
                  <c:v>-0.18003</c:v>
                </c:pt>
                <c:pt idx="612">
                  <c:v>-0.17521</c:v>
                </c:pt>
                <c:pt idx="613">
                  <c:v>-0.17507</c:v>
                </c:pt>
                <c:pt idx="614">
                  <c:v>-0.17755000000000001</c:v>
                </c:pt>
                <c:pt idx="615">
                  <c:v>-0.17433999999999999</c:v>
                </c:pt>
                <c:pt idx="616">
                  <c:v>-0.17319999999999999</c:v>
                </c:pt>
                <c:pt idx="617">
                  <c:v>-0.1749</c:v>
                </c:pt>
                <c:pt idx="618">
                  <c:v>-0.18454000000000001</c:v>
                </c:pt>
                <c:pt idx="619">
                  <c:v>-0.19361</c:v>
                </c:pt>
                <c:pt idx="620">
                  <c:v>-0.19918</c:v>
                </c:pt>
                <c:pt idx="621">
                  <c:v>-0.19436</c:v>
                </c:pt>
                <c:pt idx="622">
                  <c:v>-0.19572999999999999</c:v>
                </c:pt>
                <c:pt idx="623">
                  <c:v>-0.19724</c:v>
                </c:pt>
                <c:pt idx="624">
                  <c:v>-0.19483</c:v>
                </c:pt>
                <c:pt idx="625">
                  <c:v>-0.18840999999999999</c:v>
                </c:pt>
                <c:pt idx="626">
                  <c:v>-0.18118000000000001</c:v>
                </c:pt>
                <c:pt idx="627">
                  <c:v>-0.17394999999999999</c:v>
                </c:pt>
                <c:pt idx="628">
                  <c:v>-0.17176</c:v>
                </c:pt>
                <c:pt idx="629">
                  <c:v>-0.17119000000000001</c:v>
                </c:pt>
                <c:pt idx="630">
                  <c:v>-0.17199</c:v>
                </c:pt>
                <c:pt idx="631">
                  <c:v>-0.18895999999999999</c:v>
                </c:pt>
                <c:pt idx="632">
                  <c:v>-0.20821000000000001</c:v>
                </c:pt>
                <c:pt idx="633">
                  <c:v>-0.22897999999999999</c:v>
                </c:pt>
                <c:pt idx="634">
                  <c:v>-0.24504000000000001</c:v>
                </c:pt>
                <c:pt idx="635">
                  <c:v>-0.26155</c:v>
                </c:pt>
                <c:pt idx="636">
                  <c:v>-0.27895999999999999</c:v>
                </c:pt>
                <c:pt idx="637">
                  <c:v>-0.30225000000000002</c:v>
                </c:pt>
                <c:pt idx="638">
                  <c:v>-0.31763000000000002</c:v>
                </c:pt>
                <c:pt idx="639">
                  <c:v>-0.33078000000000002</c:v>
                </c:pt>
                <c:pt idx="640">
                  <c:v>-0.35969000000000001</c:v>
                </c:pt>
                <c:pt idx="641">
                  <c:v>-0.39513999999999999</c:v>
                </c:pt>
                <c:pt idx="642">
                  <c:v>-0.43235000000000001</c:v>
                </c:pt>
                <c:pt idx="643">
                  <c:v>-0.46446999999999999</c:v>
                </c:pt>
                <c:pt idx="644">
                  <c:v>-0.49004999999999999</c:v>
                </c:pt>
                <c:pt idx="645">
                  <c:v>-0.51136999999999999</c:v>
                </c:pt>
                <c:pt idx="646">
                  <c:v>-0.52742999999999995</c:v>
                </c:pt>
                <c:pt idx="647">
                  <c:v>-0.53573999999999999</c:v>
                </c:pt>
                <c:pt idx="648">
                  <c:v>-0.54108999999999996</c:v>
                </c:pt>
                <c:pt idx="649">
                  <c:v>-0.54430000000000001</c:v>
                </c:pt>
                <c:pt idx="650">
                  <c:v>-0.55864999999999998</c:v>
                </c:pt>
                <c:pt idx="651">
                  <c:v>-0.57374999999999998</c:v>
                </c:pt>
                <c:pt idx="652">
                  <c:v>-0.58740999999999999</c:v>
                </c:pt>
                <c:pt idx="653">
                  <c:v>-0.59509000000000001</c:v>
                </c:pt>
                <c:pt idx="654">
                  <c:v>-0.60084000000000004</c:v>
                </c:pt>
                <c:pt idx="655">
                  <c:v>-0.60485</c:v>
                </c:pt>
                <c:pt idx="656">
                  <c:v>-0.60568</c:v>
                </c:pt>
                <c:pt idx="657">
                  <c:v>-0.60185999999999995</c:v>
                </c:pt>
                <c:pt idx="658">
                  <c:v>-0.59440000000000004</c:v>
                </c:pt>
                <c:pt idx="659">
                  <c:v>-0.59680999999999995</c:v>
                </c:pt>
                <c:pt idx="660">
                  <c:v>-0.60346</c:v>
                </c:pt>
                <c:pt idx="661">
                  <c:v>-0.61272000000000004</c:v>
                </c:pt>
                <c:pt idx="662">
                  <c:v>-0.61914000000000002</c:v>
                </c:pt>
                <c:pt idx="663">
                  <c:v>-0.62712999999999997</c:v>
                </c:pt>
                <c:pt idx="664">
                  <c:v>-0.63480000000000003</c:v>
                </c:pt>
                <c:pt idx="665">
                  <c:v>-0.63721000000000005</c:v>
                </c:pt>
                <c:pt idx="666">
                  <c:v>-0.62990999999999997</c:v>
                </c:pt>
                <c:pt idx="667">
                  <c:v>-0.62119999999999997</c:v>
                </c:pt>
                <c:pt idx="668">
                  <c:v>-0.62039999999999995</c:v>
                </c:pt>
                <c:pt idx="669">
                  <c:v>-0.61958999999999997</c:v>
                </c:pt>
                <c:pt idx="670">
                  <c:v>-0.61731999999999998</c:v>
                </c:pt>
                <c:pt idx="671">
                  <c:v>-0.61170000000000002</c:v>
                </c:pt>
                <c:pt idx="672">
                  <c:v>-0.60741999999999996</c:v>
                </c:pt>
                <c:pt idx="673">
                  <c:v>-0.60843999999999998</c:v>
                </c:pt>
                <c:pt idx="674">
                  <c:v>-0.61807000000000001</c:v>
                </c:pt>
                <c:pt idx="675">
                  <c:v>-0.61758999999999997</c:v>
                </c:pt>
                <c:pt idx="676">
                  <c:v>-0.61529</c:v>
                </c:pt>
                <c:pt idx="677">
                  <c:v>-0.61207999999999996</c:v>
                </c:pt>
                <c:pt idx="678">
                  <c:v>-0.61195999999999995</c:v>
                </c:pt>
                <c:pt idx="679">
                  <c:v>-0.61355000000000004</c:v>
                </c:pt>
                <c:pt idx="680">
                  <c:v>-0.61680000000000001</c:v>
                </c:pt>
                <c:pt idx="681">
                  <c:v>-0.62161999999999995</c:v>
                </c:pt>
                <c:pt idx="682">
                  <c:v>-0.62866999999999995</c:v>
                </c:pt>
                <c:pt idx="683">
                  <c:v>-0.63729999999999998</c:v>
                </c:pt>
                <c:pt idx="684">
                  <c:v>-0.64371999999999996</c:v>
                </c:pt>
                <c:pt idx="685">
                  <c:v>-0.64417000000000002</c:v>
                </c:pt>
                <c:pt idx="686">
                  <c:v>-0.64217000000000002</c:v>
                </c:pt>
                <c:pt idx="687">
                  <c:v>-0.64698999999999995</c:v>
                </c:pt>
                <c:pt idx="688">
                  <c:v>-0.64742999999999995</c:v>
                </c:pt>
                <c:pt idx="689">
                  <c:v>-0.64548000000000005</c:v>
                </c:pt>
                <c:pt idx="690">
                  <c:v>-0.64227000000000001</c:v>
                </c:pt>
                <c:pt idx="691">
                  <c:v>-0.63905000000000001</c:v>
                </c:pt>
                <c:pt idx="692">
                  <c:v>-0.63583999999999996</c:v>
                </c:pt>
                <c:pt idx="693">
                  <c:v>-0.63263000000000003</c:v>
                </c:pt>
                <c:pt idx="694">
                  <c:v>-0.62682000000000004</c:v>
                </c:pt>
                <c:pt idx="695">
                  <c:v>-0.62285000000000001</c:v>
                </c:pt>
                <c:pt idx="696">
                  <c:v>-0.62365000000000004</c:v>
                </c:pt>
                <c:pt idx="697">
                  <c:v>-0.61606000000000005</c:v>
                </c:pt>
                <c:pt idx="698">
                  <c:v>-0.60658000000000001</c:v>
                </c:pt>
                <c:pt idx="699">
                  <c:v>-0.59614</c:v>
                </c:pt>
                <c:pt idx="700">
                  <c:v>-0.59094999999999998</c:v>
                </c:pt>
                <c:pt idx="701">
                  <c:v>-0.58799999999999997</c:v>
                </c:pt>
                <c:pt idx="702">
                  <c:v>-0.58720000000000006</c:v>
                </c:pt>
                <c:pt idx="703">
                  <c:v>-0.58799000000000001</c:v>
                </c:pt>
                <c:pt idx="704">
                  <c:v>-0.59048999999999996</c:v>
                </c:pt>
                <c:pt idx="705">
                  <c:v>-0.59436</c:v>
                </c:pt>
                <c:pt idx="706">
                  <c:v>-0.59597</c:v>
                </c:pt>
                <c:pt idx="707">
                  <c:v>-0.59377999999999997</c:v>
                </c:pt>
                <c:pt idx="708">
                  <c:v>-0.58945000000000003</c:v>
                </c:pt>
                <c:pt idx="709">
                  <c:v>-0.58865000000000001</c:v>
                </c:pt>
                <c:pt idx="710">
                  <c:v>-0.57998000000000005</c:v>
                </c:pt>
                <c:pt idx="711">
                  <c:v>-0.56594999999999995</c:v>
                </c:pt>
                <c:pt idx="712">
                  <c:v>-0.54666999999999999</c:v>
                </c:pt>
                <c:pt idx="713">
                  <c:v>-0.52739999999999998</c:v>
                </c:pt>
                <c:pt idx="714">
                  <c:v>-0.50812000000000002</c:v>
                </c:pt>
                <c:pt idx="715">
                  <c:v>-0.48885000000000001</c:v>
                </c:pt>
                <c:pt idx="716">
                  <c:v>-0.45519999999999999</c:v>
                </c:pt>
                <c:pt idx="717">
                  <c:v>-0.41421999999999998</c:v>
                </c:pt>
                <c:pt idx="718">
                  <c:v>-0.36603000000000002</c:v>
                </c:pt>
                <c:pt idx="719">
                  <c:v>-0.31311</c:v>
                </c:pt>
                <c:pt idx="720">
                  <c:v>-0.24973000000000001</c:v>
                </c:pt>
                <c:pt idx="721">
                  <c:v>-0.17022000000000001</c:v>
                </c:pt>
                <c:pt idx="722">
                  <c:v>-8.6361999999999994E-2</c:v>
                </c:pt>
                <c:pt idx="723">
                  <c:v>-3.4350000000000001E-3</c:v>
                </c:pt>
                <c:pt idx="724">
                  <c:v>7.7678999999999998E-2</c:v>
                </c:pt>
                <c:pt idx="725">
                  <c:v>0.17354</c:v>
                </c:pt>
                <c:pt idx="726">
                  <c:v>0.27351999999999999</c:v>
                </c:pt>
                <c:pt idx="727">
                  <c:v>0.37702000000000002</c:v>
                </c:pt>
                <c:pt idx="728">
                  <c:v>0.47741</c:v>
                </c:pt>
                <c:pt idx="729">
                  <c:v>0.59536</c:v>
                </c:pt>
                <c:pt idx="730">
                  <c:v>0.73024999999999995</c:v>
                </c:pt>
                <c:pt idx="731">
                  <c:v>0.89649999999999996</c:v>
                </c:pt>
                <c:pt idx="732">
                  <c:v>1.0848</c:v>
                </c:pt>
                <c:pt idx="733">
                  <c:v>1.2931999999999999</c:v>
                </c:pt>
                <c:pt idx="734">
                  <c:v>1.5388999999999999</c:v>
                </c:pt>
                <c:pt idx="735">
                  <c:v>1.788</c:v>
                </c:pt>
                <c:pt idx="736">
                  <c:v>2.0339999999999998</c:v>
                </c:pt>
                <c:pt idx="737">
                  <c:v>2.2637</c:v>
                </c:pt>
                <c:pt idx="738">
                  <c:v>2.4748000000000001</c:v>
                </c:pt>
                <c:pt idx="739">
                  <c:v>2.6627000000000001</c:v>
                </c:pt>
                <c:pt idx="740">
                  <c:v>2.8071999999999999</c:v>
                </c:pt>
                <c:pt idx="741">
                  <c:v>2.9035000000000002</c:v>
                </c:pt>
                <c:pt idx="742">
                  <c:v>2.9801000000000002</c:v>
                </c:pt>
                <c:pt idx="743">
                  <c:v>3.0402999999999998</c:v>
                </c:pt>
                <c:pt idx="744">
                  <c:v>3.0964</c:v>
                </c:pt>
                <c:pt idx="745">
                  <c:v>3.1396999999999999</c:v>
                </c:pt>
                <c:pt idx="746">
                  <c:v>3.1654</c:v>
                </c:pt>
                <c:pt idx="747">
                  <c:v>3.1181000000000001</c:v>
                </c:pt>
                <c:pt idx="748">
                  <c:v>3.0350000000000001</c:v>
                </c:pt>
                <c:pt idx="749">
                  <c:v>2.9169999999999998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8-47BA-A196-762C6515D0C0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Sheet2!$H$5:$H$754</c:f>
              <c:numCache>
                <c:formatCode>General</c:formatCode>
                <c:ptCount val="750"/>
                <c:pt idx="0">
                  <c:v>1.6076854837206025</c:v>
                </c:pt>
                <c:pt idx="1">
                  <c:v>1.3643844629402635</c:v>
                </c:pt>
                <c:pt idx="2">
                  <c:v>1.2421332132234131</c:v>
                </c:pt>
                <c:pt idx="3">
                  <c:v>1.0636961049948761</c:v>
                </c:pt>
                <c:pt idx="4">
                  <c:v>0.85504674840044248</c:v>
                </c:pt>
                <c:pt idx="5">
                  <c:v>0.75335130057810673</c:v>
                </c:pt>
                <c:pt idx="6">
                  <c:v>0.67256221871360555</c:v>
                </c:pt>
                <c:pt idx="7">
                  <c:v>0.61455980096473251</c:v>
                </c:pt>
                <c:pt idx="8">
                  <c:v>0.62609654559390404</c:v>
                </c:pt>
                <c:pt idx="9">
                  <c:v>0.65353615091356343</c:v>
                </c:pt>
                <c:pt idx="10">
                  <c:v>0.58928731894558073</c:v>
                </c:pt>
                <c:pt idx="11">
                  <c:v>0.41961431229997792</c:v>
                </c:pt>
                <c:pt idx="12">
                  <c:v>0.18068896841904664</c:v>
                </c:pt>
                <c:pt idx="13">
                  <c:v>-2.7197756165372455E-3</c:v>
                </c:pt>
                <c:pt idx="14">
                  <c:v>-0.21669133208133379</c:v>
                </c:pt>
                <c:pt idx="15">
                  <c:v>-0.26411308901008307</c:v>
                </c:pt>
                <c:pt idx="16">
                  <c:v>-0.26972211402316087</c:v>
                </c:pt>
                <c:pt idx="17">
                  <c:v>-0.35831921366154845</c:v>
                </c:pt>
                <c:pt idx="18">
                  <c:v>-0.40322328322647211</c:v>
                </c:pt>
                <c:pt idx="19">
                  <c:v>-0.40322328322647211</c:v>
                </c:pt>
                <c:pt idx="20">
                  <c:v>-0.43066288854613138</c:v>
                </c:pt>
                <c:pt idx="21">
                  <c:v>-0.48088915798141901</c:v>
                </c:pt>
                <c:pt idx="22">
                  <c:v>-0.52767352570413517</c:v>
                </c:pt>
                <c:pt idx="23">
                  <c:v>-0.61939383245207824</c:v>
                </c:pt>
                <c:pt idx="24">
                  <c:v>-0.70607876447237117</c:v>
                </c:pt>
                <c:pt idx="25">
                  <c:v>-0.7366734463618867</c:v>
                </c:pt>
                <c:pt idx="26">
                  <c:v>-0.94876470466888541</c:v>
                </c:pt>
                <c:pt idx="27">
                  <c:v>-0.9705952849754711</c:v>
                </c:pt>
                <c:pt idx="28">
                  <c:v>-0.84738795144956347</c:v>
                </c:pt>
                <c:pt idx="29">
                  <c:v>-0.76006563022324491</c:v>
                </c:pt>
                <c:pt idx="30">
                  <c:v>-0.81306454270476447</c:v>
                </c:pt>
                <c:pt idx="31">
                  <c:v>-0.88668299600141354</c:v>
                </c:pt>
                <c:pt idx="32">
                  <c:v>-0.94407989400455561</c:v>
                </c:pt>
                <c:pt idx="33">
                  <c:v>-1.0039626099112231</c:v>
                </c:pt>
                <c:pt idx="34">
                  <c:v>-1.0273547937725751</c:v>
                </c:pt>
                <c:pt idx="35">
                  <c:v>-1.1240467363275672</c:v>
                </c:pt>
                <c:pt idx="36">
                  <c:v>-1.2419637394434044</c:v>
                </c:pt>
                <c:pt idx="37">
                  <c:v>-1.3030893643018298</c:v>
                </c:pt>
                <c:pt idx="38">
                  <c:v>-1.2444495573469301</c:v>
                </c:pt>
                <c:pt idx="39">
                  <c:v>-1.2104448432051504</c:v>
                </c:pt>
                <c:pt idx="40">
                  <c:v>-1.1555656325658317</c:v>
                </c:pt>
                <c:pt idx="41">
                  <c:v>-1.0944400077073959</c:v>
                </c:pt>
                <c:pt idx="42">
                  <c:v>-1.0145751401916405</c:v>
                </c:pt>
                <c:pt idx="43">
                  <c:v>-0.89104911206272419</c:v>
                </c:pt>
                <c:pt idx="44">
                  <c:v>-0.84302183538825259</c:v>
                </c:pt>
                <c:pt idx="45">
                  <c:v>-0.97588561538553109</c:v>
                </c:pt>
                <c:pt idx="46">
                  <c:v>-1.1524424254562677</c:v>
                </c:pt>
                <c:pt idx="47">
                  <c:v>-1.1901758664533413</c:v>
                </c:pt>
                <c:pt idx="48">
                  <c:v>-1.0984874291656981</c:v>
                </c:pt>
                <c:pt idx="49">
                  <c:v>-1.0067671224177572</c:v>
                </c:pt>
                <c:pt idx="50">
                  <c:v>-0.94471728321058301</c:v>
                </c:pt>
                <c:pt idx="51">
                  <c:v>-1.0445324328751286</c:v>
                </c:pt>
                <c:pt idx="52">
                  <c:v>-1.1427859789848973</c:v>
                </c:pt>
                <c:pt idx="53">
                  <c:v>-1.1708311040502812</c:v>
                </c:pt>
                <c:pt idx="54">
                  <c:v>-1.1524424254562677</c:v>
                </c:pt>
                <c:pt idx="55">
                  <c:v>-1.1686639807497747</c:v>
                </c:pt>
                <c:pt idx="56">
                  <c:v>-1.2553807822303664</c:v>
                </c:pt>
                <c:pt idx="57">
                  <c:v>-1.2778168822826821</c:v>
                </c:pt>
                <c:pt idx="58">
                  <c:v>-1.1016106362752514</c:v>
                </c:pt>
                <c:pt idx="59">
                  <c:v>-0.94876470466888541</c:v>
                </c:pt>
                <c:pt idx="60">
                  <c:v>-0.80528839439117905</c:v>
                </c:pt>
                <c:pt idx="61">
                  <c:v>-0.83585120682039715</c:v>
                </c:pt>
                <c:pt idx="62">
                  <c:v>-0.83709411577215453</c:v>
                </c:pt>
                <c:pt idx="63">
                  <c:v>-1.0227018525685427</c:v>
                </c:pt>
                <c:pt idx="64">
                  <c:v>-1.1655407736402215</c:v>
                </c:pt>
                <c:pt idx="65">
                  <c:v>-1.22510479494387</c:v>
                </c:pt>
                <c:pt idx="66">
                  <c:v>-1.2194957699307911</c:v>
                </c:pt>
                <c:pt idx="67">
                  <c:v>-1.1278073326431479</c:v>
                </c:pt>
                <c:pt idx="68">
                  <c:v>-1.0498227632851882</c:v>
                </c:pt>
                <c:pt idx="69">
                  <c:v>-1.0997303381174663</c:v>
                </c:pt>
                <c:pt idx="70">
                  <c:v>-1.1708311040502812</c:v>
                </c:pt>
                <c:pt idx="71">
                  <c:v>-1.1627362611336873</c:v>
                </c:pt>
                <c:pt idx="72">
                  <c:v>-1.1065822720823029</c:v>
                </c:pt>
                <c:pt idx="73">
                  <c:v>-1.1677397664010256</c:v>
                </c:pt>
                <c:pt idx="74">
                  <c:v>-1.0548262685525374</c:v>
                </c:pt>
                <c:pt idx="75">
                  <c:v>-1.0111332384790788</c:v>
                </c:pt>
                <c:pt idx="76">
                  <c:v>-1.0039626099112231</c:v>
                </c:pt>
                <c:pt idx="77">
                  <c:v>-0.96278726720157737</c:v>
                </c:pt>
                <c:pt idx="78">
                  <c:v>-0.86609532464659589</c:v>
                </c:pt>
                <c:pt idx="79">
                  <c:v>-0.75882272127148309</c:v>
                </c:pt>
                <c:pt idx="80">
                  <c:v>-0.74008347861415524</c:v>
                </c:pt>
                <c:pt idx="81">
                  <c:v>-0.85988077988778699</c:v>
                </c:pt>
                <c:pt idx="82">
                  <c:v>-1.0236260669172919</c:v>
                </c:pt>
                <c:pt idx="83">
                  <c:v>-1.104096454178777</c:v>
                </c:pt>
                <c:pt idx="84">
                  <c:v>-1.104096454178777</c:v>
                </c:pt>
                <c:pt idx="85">
                  <c:v>-1.104096454178777</c:v>
                </c:pt>
                <c:pt idx="86">
                  <c:v>-1.0180170419042129</c:v>
                </c:pt>
                <c:pt idx="87">
                  <c:v>-1.0298724811363984</c:v>
                </c:pt>
                <c:pt idx="88">
                  <c:v>-1.037361804307273</c:v>
                </c:pt>
                <c:pt idx="89">
                  <c:v>-0.99679198134336788</c:v>
                </c:pt>
                <c:pt idx="90">
                  <c:v>-0.9705952849754711</c:v>
                </c:pt>
                <c:pt idx="91">
                  <c:v>-0.9412753814980106</c:v>
                </c:pt>
                <c:pt idx="92">
                  <c:v>-0.90386063510395642</c:v>
                </c:pt>
                <c:pt idx="93">
                  <c:v>-0.90386063510395642</c:v>
                </c:pt>
                <c:pt idx="94">
                  <c:v>-0.91007517986276532</c:v>
                </c:pt>
                <c:pt idx="95">
                  <c:v>-0.92349222264973796</c:v>
                </c:pt>
                <c:pt idx="96">
                  <c:v>-0.80372679083640253</c:v>
                </c:pt>
                <c:pt idx="97">
                  <c:v>-0.80372679083640253</c:v>
                </c:pt>
                <c:pt idx="98">
                  <c:v>-0.7753311017077007</c:v>
                </c:pt>
                <c:pt idx="99">
                  <c:v>-0.92381091725274644</c:v>
                </c:pt>
                <c:pt idx="100">
                  <c:v>-1.0161367437464173</c:v>
                </c:pt>
                <c:pt idx="101">
                  <c:v>-0.95749693679151759</c:v>
                </c:pt>
                <c:pt idx="102">
                  <c:v>-0.78374463922731508</c:v>
                </c:pt>
                <c:pt idx="103">
                  <c:v>-0.64154310736167441</c:v>
                </c:pt>
                <c:pt idx="104">
                  <c:v>-0.59192235767211798</c:v>
                </c:pt>
                <c:pt idx="105">
                  <c:v>-0.55262731312027213</c:v>
                </c:pt>
                <c:pt idx="106">
                  <c:v>-0.50928484711012501</c:v>
                </c:pt>
                <c:pt idx="107">
                  <c:v>-0.53672445242978428</c:v>
                </c:pt>
                <c:pt idx="108">
                  <c:v>-0.53640575782676847</c:v>
                </c:pt>
                <c:pt idx="109">
                  <c:v>-0.50584294539755481</c:v>
                </c:pt>
                <c:pt idx="110">
                  <c:v>-0.44720313844265108</c:v>
                </c:pt>
                <c:pt idx="111">
                  <c:v>-0.53764866677852918</c:v>
                </c:pt>
                <c:pt idx="112">
                  <c:v>-0.68239975546829812</c:v>
                </c:pt>
                <c:pt idx="113">
                  <c:v>-0.73696027150460086</c:v>
                </c:pt>
                <c:pt idx="114">
                  <c:v>-0.65276115738783136</c:v>
                </c:pt>
                <c:pt idx="115">
                  <c:v>-0.54201478283984628</c:v>
                </c:pt>
                <c:pt idx="116">
                  <c:v>-0.49210720800757474</c:v>
                </c:pt>
                <c:pt idx="117">
                  <c:v>-0.48681687759751274</c:v>
                </c:pt>
                <c:pt idx="118">
                  <c:v>-0.54794250245593901</c:v>
                </c:pt>
                <c:pt idx="119">
                  <c:v>-0.6090999967746682</c:v>
                </c:pt>
                <c:pt idx="120">
                  <c:v>-0.67022562163309574</c:v>
                </c:pt>
                <c:pt idx="121">
                  <c:v>-0.6090999967746682</c:v>
                </c:pt>
                <c:pt idx="122">
                  <c:v>-0.52018420253326481</c:v>
                </c:pt>
                <c:pt idx="123">
                  <c:v>-0.40354197782948803</c:v>
                </c:pt>
                <c:pt idx="124">
                  <c:v>-0.34770668338112259</c:v>
                </c:pt>
                <c:pt idx="125">
                  <c:v>-0.35580152629772394</c:v>
                </c:pt>
                <c:pt idx="126">
                  <c:v>-0.40290458862345618</c:v>
                </c:pt>
                <c:pt idx="127">
                  <c:v>-0.40915100284256584</c:v>
                </c:pt>
                <c:pt idx="128">
                  <c:v>-0.33709415310069685</c:v>
                </c:pt>
                <c:pt idx="129">
                  <c:v>-0.3264816228202721</c:v>
                </c:pt>
                <c:pt idx="130">
                  <c:v>-0.49803492762366747</c:v>
                </c:pt>
                <c:pt idx="131">
                  <c:v>-0.45249346885271297</c:v>
                </c:pt>
                <c:pt idx="132">
                  <c:v>-0.23852191238791537</c:v>
                </c:pt>
                <c:pt idx="133">
                  <c:v>-0.11531457886201396</c:v>
                </c:pt>
                <c:pt idx="134">
                  <c:v>-0.240083515942693</c:v>
                </c:pt>
                <c:pt idx="135">
                  <c:v>-0.34365926192282242</c:v>
                </c:pt>
                <c:pt idx="136">
                  <c:v>-0.39168653859730046</c:v>
                </c:pt>
                <c:pt idx="137">
                  <c:v>-0.36517114762638797</c:v>
                </c:pt>
                <c:pt idx="138">
                  <c:v>-0.2391593015939471</c:v>
                </c:pt>
                <c:pt idx="139">
                  <c:v>-9.6001685919256785E-2</c:v>
                </c:pt>
                <c:pt idx="140">
                  <c:v>-4.6699630832715111E-2</c:v>
                </c:pt>
                <c:pt idx="141">
                  <c:v>-8.5070461035816225E-2</c:v>
                </c:pt>
                <c:pt idx="142">
                  <c:v>-0.15620309642893837</c:v>
                </c:pt>
                <c:pt idx="143">
                  <c:v>-0.27192110678396936</c:v>
                </c:pt>
                <c:pt idx="144">
                  <c:v>-0.30248391921318291</c:v>
                </c:pt>
                <c:pt idx="145">
                  <c:v>-0.24320672305224739</c:v>
                </c:pt>
                <c:pt idx="146">
                  <c:v>-0.18208109819381996</c:v>
                </c:pt>
                <c:pt idx="147">
                  <c:v>-0.21825293563611153</c:v>
                </c:pt>
                <c:pt idx="148">
                  <c:v>-0.32243420136197082</c:v>
                </c:pt>
                <c:pt idx="149">
                  <c:v>-0.44471732053912755</c:v>
                </c:pt>
                <c:pt idx="150">
                  <c:v>-0.50335712749403116</c:v>
                </c:pt>
                <c:pt idx="151">
                  <c:v>-0.47716043112613366</c:v>
                </c:pt>
                <c:pt idx="152">
                  <c:v>-0.40570910112999564</c:v>
                </c:pt>
                <c:pt idx="153">
                  <c:v>-0.32150998701322503</c:v>
                </c:pt>
                <c:pt idx="154">
                  <c:v>-0.26503730335882886</c:v>
                </c:pt>
                <c:pt idx="155">
                  <c:v>-0.23635478908740765</c:v>
                </c:pt>
                <c:pt idx="156">
                  <c:v>-0.23635478908740765</c:v>
                </c:pt>
                <c:pt idx="157">
                  <c:v>-0.20671619100693989</c:v>
                </c:pt>
                <c:pt idx="158">
                  <c:v>-0.12251707689017033</c:v>
                </c:pt>
                <c:pt idx="159">
                  <c:v>-0.1749104696259644</c:v>
                </c:pt>
                <c:pt idx="160">
                  <c:v>-0.24540571581305687</c:v>
                </c:pt>
                <c:pt idx="161">
                  <c:v>-0.2513334354291496</c:v>
                </c:pt>
                <c:pt idx="162">
                  <c:v>-0.15837021972944598</c:v>
                </c:pt>
                <c:pt idx="163">
                  <c:v>-3.1115464745243349E-2</c:v>
                </c:pt>
                <c:pt idx="164">
                  <c:v>4.0622690393609828E-2</c:v>
                </c:pt>
                <c:pt idx="165">
                  <c:v>5.6844245687112355E-2</c:v>
                </c:pt>
                <c:pt idx="166">
                  <c:v>2.1915317196582629E-2</c:v>
                </c:pt>
                <c:pt idx="167">
                  <c:v>-3.7648704107067055E-2</c:v>
                </c:pt>
                <c:pt idx="168">
                  <c:v>-6.8243385996582639E-2</c:v>
                </c:pt>
                <c:pt idx="169">
                  <c:v>-4.0166391470891405E-2</c:v>
                </c:pt>
                <c:pt idx="170">
                  <c:v>4.3427202900148204E-2</c:v>
                </c:pt>
                <c:pt idx="171">
                  <c:v>0.13514750964809114</c:v>
                </c:pt>
                <c:pt idx="172">
                  <c:v>0.24774231289356649</c:v>
                </c:pt>
                <c:pt idx="173">
                  <c:v>0.31575174117713461</c:v>
                </c:pt>
                <c:pt idx="174">
                  <c:v>0.31575174117713461</c:v>
                </c:pt>
                <c:pt idx="175">
                  <c:v>0.31011084670375527</c:v>
                </c:pt>
                <c:pt idx="176">
                  <c:v>0.32136076619021237</c:v>
                </c:pt>
                <c:pt idx="177">
                  <c:v>0.28391415033585793</c:v>
                </c:pt>
                <c:pt idx="178">
                  <c:v>0.22683594693573106</c:v>
                </c:pt>
                <c:pt idx="179">
                  <c:v>0.20127663977386509</c:v>
                </c:pt>
                <c:pt idx="180">
                  <c:v>0.29296507706150621</c:v>
                </c:pt>
                <c:pt idx="181">
                  <c:v>0.3266510966002743</c:v>
                </c:pt>
                <c:pt idx="182">
                  <c:v>0.35721390902948802</c:v>
                </c:pt>
                <c:pt idx="183">
                  <c:v>0.41116890532005979</c:v>
                </c:pt>
                <c:pt idx="184">
                  <c:v>0.41056338557432986</c:v>
                </c:pt>
                <c:pt idx="185">
                  <c:v>0.38000057314511659</c:v>
                </c:pt>
                <c:pt idx="186">
                  <c:v>0.36438453759734324</c:v>
                </c:pt>
                <c:pt idx="187">
                  <c:v>0.34006813938723879</c:v>
                </c:pt>
                <c:pt idx="188">
                  <c:v>0.29764988772583811</c:v>
                </c:pt>
                <c:pt idx="189">
                  <c:v>0.31728147527161032</c:v>
                </c:pt>
                <c:pt idx="190">
                  <c:v>0.39778373199339717</c:v>
                </c:pt>
                <c:pt idx="191">
                  <c:v>0.39682764818434996</c:v>
                </c:pt>
                <c:pt idx="192">
                  <c:v>0.36626483575513619</c:v>
                </c:pt>
                <c:pt idx="193">
                  <c:v>0.4791783336036276</c:v>
                </c:pt>
                <c:pt idx="194">
                  <c:v>0.4978857068006548</c:v>
                </c:pt>
                <c:pt idx="195">
                  <c:v>0.45173872828396933</c:v>
                </c:pt>
                <c:pt idx="196">
                  <c:v>0.41088208017734579</c:v>
                </c:pt>
                <c:pt idx="197">
                  <c:v>0.38028739828783076</c:v>
                </c:pt>
                <c:pt idx="198">
                  <c:v>0.36438453759734324</c:v>
                </c:pt>
                <c:pt idx="199">
                  <c:v>0.38809541606171749</c:v>
                </c:pt>
                <c:pt idx="200">
                  <c:v>0.43115105692914957</c:v>
                </c:pt>
                <c:pt idx="201">
                  <c:v>0.43115105692914957</c:v>
                </c:pt>
                <c:pt idx="202">
                  <c:v>0.44144489260655945</c:v>
                </c:pt>
                <c:pt idx="203">
                  <c:v>0.53189042094243866</c:v>
                </c:pt>
                <c:pt idx="204">
                  <c:v>0.56245323337165232</c:v>
                </c:pt>
                <c:pt idx="205">
                  <c:v>0.5078608478750487</c:v>
                </c:pt>
                <c:pt idx="206">
                  <c:v>0.44673522301662139</c:v>
                </c:pt>
                <c:pt idx="207">
                  <c:v>0.43115105692914957</c:v>
                </c:pt>
                <c:pt idx="208">
                  <c:v>0.41116890532005979</c:v>
                </c:pt>
                <c:pt idx="209">
                  <c:v>0.39778373199339717</c:v>
                </c:pt>
                <c:pt idx="210">
                  <c:v>0.32604557685454449</c:v>
                </c:pt>
                <c:pt idx="211">
                  <c:v>0.19627313450651751</c:v>
                </c:pt>
                <c:pt idx="212">
                  <c:v>0.1220491614641418</c:v>
                </c:pt>
                <c:pt idx="213">
                  <c:v>0.12702079727118779</c:v>
                </c:pt>
                <c:pt idx="214">
                  <c:v>0.27986672887755754</c:v>
                </c:pt>
                <c:pt idx="215">
                  <c:v>0.43175657667487954</c:v>
                </c:pt>
                <c:pt idx="216">
                  <c:v>0.49291407099360773</c:v>
                </c:pt>
                <c:pt idx="217">
                  <c:v>0.35753260363250389</c:v>
                </c:pt>
                <c:pt idx="218">
                  <c:v>0.17944605946728487</c:v>
                </c:pt>
                <c:pt idx="219">
                  <c:v>0.13078139358677504</c:v>
                </c:pt>
                <c:pt idx="220">
                  <c:v>0.2093714826904664</c:v>
                </c:pt>
                <c:pt idx="221">
                  <c:v>0.33165460186762225</c:v>
                </c:pt>
                <c:pt idx="222">
                  <c:v>0.45390585158447583</c:v>
                </c:pt>
                <c:pt idx="223">
                  <c:v>0.55372100124902013</c:v>
                </c:pt>
                <c:pt idx="224">
                  <c:v>0.58960601354859665</c:v>
                </c:pt>
                <c:pt idx="225">
                  <c:v>0.55340230664600432</c:v>
                </c:pt>
                <c:pt idx="226">
                  <c:v>0.48386314426795962</c:v>
                </c:pt>
                <c:pt idx="227">
                  <c:v>0.33101721266159073</c:v>
                </c:pt>
                <c:pt idx="228">
                  <c:v>0.17817128105522123</c:v>
                </c:pt>
                <c:pt idx="229">
                  <c:v>0.19190701844520131</c:v>
                </c:pt>
                <c:pt idx="230">
                  <c:v>0.27237740570668661</c:v>
                </c:pt>
                <c:pt idx="231">
                  <c:v>0.29764988772583811</c:v>
                </c:pt>
                <c:pt idx="232">
                  <c:v>0.27830512532278029</c:v>
                </c:pt>
                <c:pt idx="233">
                  <c:v>0.28079094322630316</c:v>
                </c:pt>
                <c:pt idx="234">
                  <c:v>0.31138562511581847</c:v>
                </c:pt>
                <c:pt idx="235">
                  <c:v>0.36377901785161304</c:v>
                </c:pt>
                <c:pt idx="236">
                  <c:v>0.43115105692914957</c:v>
                </c:pt>
                <c:pt idx="237">
                  <c:v>0.4258288570587857</c:v>
                </c:pt>
                <c:pt idx="238">
                  <c:v>0.40026954989691998</c:v>
                </c:pt>
                <c:pt idx="239">
                  <c:v>0.43083236232613364</c:v>
                </c:pt>
                <c:pt idx="240">
                  <c:v>0.34038683399025471</c:v>
                </c:pt>
                <c:pt idx="241">
                  <c:v>0.27613800202227284</c:v>
                </c:pt>
                <c:pt idx="242">
                  <c:v>0.21498050770354404</c:v>
                </c:pt>
                <c:pt idx="243">
                  <c:v>0.13202430253853575</c:v>
                </c:pt>
                <c:pt idx="244">
                  <c:v>0.13546620425110703</c:v>
                </c:pt>
                <c:pt idx="245">
                  <c:v>0.21281338440303674</c:v>
                </c:pt>
                <c:pt idx="246">
                  <c:v>0.26428256279008572</c:v>
                </c:pt>
                <c:pt idx="247">
                  <c:v>0.28547575389063523</c:v>
                </c:pt>
                <c:pt idx="248">
                  <c:v>0.34660137874906233</c:v>
                </c:pt>
                <c:pt idx="249">
                  <c:v>0.3927802267260494</c:v>
                </c:pt>
                <c:pt idx="250">
                  <c:v>0.366583530358152</c:v>
                </c:pt>
                <c:pt idx="251">
                  <c:v>0.39714634278736577</c:v>
                </c:pt>
                <c:pt idx="252">
                  <c:v>0.48759187112324487</c:v>
                </c:pt>
                <c:pt idx="253">
                  <c:v>0.57931217787118672</c:v>
                </c:pt>
                <c:pt idx="254">
                  <c:v>0.62233594927831792</c:v>
                </c:pt>
                <c:pt idx="255">
                  <c:v>0.67444251687139811</c:v>
                </c:pt>
                <c:pt idx="256">
                  <c:v>0.73556814172982543</c:v>
                </c:pt>
                <c:pt idx="257">
                  <c:v>0.7807909058977649</c:v>
                </c:pt>
                <c:pt idx="258">
                  <c:v>0.82448393597122882</c:v>
                </c:pt>
                <c:pt idx="259">
                  <c:v>0.88560956082965614</c:v>
                </c:pt>
                <c:pt idx="260">
                  <c:v>0.91680976246490165</c:v>
                </c:pt>
                <c:pt idx="261">
                  <c:v>0.86033707881050447</c:v>
                </c:pt>
                <c:pt idx="262">
                  <c:v>0.83726358955216229</c:v>
                </c:pt>
                <c:pt idx="263">
                  <c:v>0.92895202683980327</c:v>
                </c:pt>
                <c:pt idx="264">
                  <c:v>1.1391948564493155</c:v>
                </c:pt>
                <c:pt idx="265">
                  <c:v>1.2726960256526267</c:v>
                </c:pt>
                <c:pt idx="266">
                  <c:v>1.2988927220205244</c:v>
                </c:pt>
                <c:pt idx="267">
                  <c:v>1.3837292253433238</c:v>
                </c:pt>
                <c:pt idx="268">
                  <c:v>1.5060123445204825</c:v>
                </c:pt>
                <c:pt idx="269">
                  <c:v>1.5814856004066804</c:v>
                </c:pt>
                <c:pt idx="270">
                  <c:v>1.6632052705119849</c:v>
                </c:pt>
                <c:pt idx="271">
                  <c:v>1.8060633132598378</c:v>
                </c:pt>
                <c:pt idx="272">
                  <c:v>1.8924614201374212</c:v>
                </c:pt>
                <c:pt idx="273">
                  <c:v>1.8662615368234885</c:v>
                </c:pt>
                <c:pt idx="274">
                  <c:v>1.8709399735957568</c:v>
                </c:pt>
                <c:pt idx="275">
                  <c:v>1.9626443456135485</c:v>
                </c:pt>
                <c:pt idx="276">
                  <c:v>1.995705723730405</c:v>
                </c:pt>
                <c:pt idx="277">
                  <c:v>2.0262749100516846</c:v>
                </c:pt>
                <c:pt idx="278">
                  <c:v>2.0094319002822987</c:v>
                </c:pt>
                <c:pt idx="279">
                  <c:v>1.97886271396103</c:v>
                </c:pt>
                <c:pt idx="280">
                  <c:v>1.9663858202529552</c:v>
                </c:pt>
                <c:pt idx="281">
                  <c:v>2.0275210059494779</c:v>
                </c:pt>
                <c:pt idx="282">
                  <c:v>2.1248375899263747</c:v>
                </c:pt>
                <c:pt idx="283">
                  <c:v>2.1666343871118992</c:v>
                </c:pt>
                <c:pt idx="284">
                  <c:v>2.1803701245018803</c:v>
                </c:pt>
                <c:pt idx="285">
                  <c:v>2.2495905922768995</c:v>
                </c:pt>
                <c:pt idx="286">
                  <c:v>2.3693878935505324</c:v>
                </c:pt>
                <c:pt idx="287">
                  <c:v>2.4305135184089681</c:v>
                </c:pt>
                <c:pt idx="288">
                  <c:v>2.5206722216021324</c:v>
                </c:pt>
                <c:pt idx="289">
                  <c:v>2.6385573552576611</c:v>
                </c:pt>
                <c:pt idx="290">
                  <c:v>2.6906639228507436</c:v>
                </c:pt>
                <c:pt idx="291">
                  <c:v>2.7006390639251441</c:v>
                </c:pt>
                <c:pt idx="292">
                  <c:v>2.7895229887062425</c:v>
                </c:pt>
                <c:pt idx="293">
                  <c:v>2.9423689203126084</c:v>
                </c:pt>
                <c:pt idx="294">
                  <c:v>3.1317053839642899</c:v>
                </c:pt>
                <c:pt idx="295">
                  <c:v>3.3481627583326072</c:v>
                </c:pt>
                <c:pt idx="296">
                  <c:v>3.4682468847489614</c:v>
                </c:pt>
                <c:pt idx="297">
                  <c:v>3.4682468847489614</c:v>
                </c:pt>
                <c:pt idx="298">
                  <c:v>3.4701271829067468</c:v>
                </c:pt>
                <c:pt idx="299">
                  <c:v>3.5312528077651826</c:v>
                </c:pt>
                <c:pt idx="300">
                  <c:v>3.4776165060776218</c:v>
                </c:pt>
                <c:pt idx="301">
                  <c:v>3.3387931370039476</c:v>
                </c:pt>
                <c:pt idx="302">
                  <c:v>3.2552314120932064</c:v>
                </c:pt>
                <c:pt idx="303">
                  <c:v>3.1738049410226745</c:v>
                </c:pt>
                <c:pt idx="304">
                  <c:v>3.0821165037350315</c:v>
                </c:pt>
                <c:pt idx="305">
                  <c:v>3.0783559074194509</c:v>
                </c:pt>
                <c:pt idx="306">
                  <c:v>3.1463653357030203</c:v>
                </c:pt>
                <c:pt idx="307">
                  <c:v>3.1407563106899414</c:v>
                </c:pt>
                <c:pt idx="308">
                  <c:v>3.0490360039420006</c:v>
                </c:pt>
                <c:pt idx="309">
                  <c:v>2.9539056649417854</c:v>
                </c:pt>
                <c:pt idx="310">
                  <c:v>2.8310170260188965</c:v>
                </c:pt>
                <c:pt idx="311">
                  <c:v>2.6781710944125305</c:v>
                </c:pt>
                <c:pt idx="312">
                  <c:v>2.4969613431377509</c:v>
                </c:pt>
                <c:pt idx="313">
                  <c:v>2.2368109386959754</c:v>
                </c:pt>
                <c:pt idx="314">
                  <c:v>2.1210961152869681</c:v>
                </c:pt>
                <c:pt idx="315">
                  <c:v>2.1597728923089647</c:v>
                </c:pt>
                <c:pt idx="316">
                  <c:v>2.1828559424053955</c:v>
                </c:pt>
                <c:pt idx="317">
                  <c:v>2.1092438630008079</c:v>
                </c:pt>
                <c:pt idx="318">
                  <c:v>2.0562194549510489</c:v>
                </c:pt>
                <c:pt idx="319">
                  <c:v>2.0998869894562717</c:v>
                </c:pt>
                <c:pt idx="320">
                  <c:v>2.0821070175540135</c:v>
                </c:pt>
                <c:pt idx="321">
                  <c:v>1.98728581231873</c:v>
                </c:pt>
                <c:pt idx="322">
                  <c:v>1.8647031202147375</c:v>
                </c:pt>
                <c:pt idx="323">
                  <c:v>1.711863562500433</c:v>
                </c:pt>
                <c:pt idx="324">
                  <c:v>1.5870978123657848</c:v>
                </c:pt>
                <c:pt idx="325">
                  <c:v>1.4901094838299949</c:v>
                </c:pt>
                <c:pt idx="326">
                  <c:v>1.2861130684395921</c:v>
                </c:pt>
                <c:pt idx="327">
                  <c:v>1.1398003761950455</c:v>
                </c:pt>
                <c:pt idx="328">
                  <c:v>1.031252994407869</c:v>
                </c:pt>
                <c:pt idx="329">
                  <c:v>0.86690218763262994</c:v>
                </c:pt>
                <c:pt idx="330">
                  <c:v>0.69783470073275722</c:v>
                </c:pt>
                <c:pt idx="331">
                  <c:v>0.62297333848434988</c:v>
                </c:pt>
                <c:pt idx="332">
                  <c:v>0.5755515815556006</c:v>
                </c:pt>
                <c:pt idx="333">
                  <c:v>0.46451838186490169</c:v>
                </c:pt>
                <c:pt idx="334">
                  <c:v>0.46451838186490169</c:v>
                </c:pt>
                <c:pt idx="335">
                  <c:v>0.37282994457726137</c:v>
                </c:pt>
                <c:pt idx="336">
                  <c:v>0.19783473806129476</c:v>
                </c:pt>
                <c:pt idx="337">
                  <c:v>0.21405629335479831</c:v>
                </c:pt>
                <c:pt idx="338">
                  <c:v>0.27518191821322541</c:v>
                </c:pt>
                <c:pt idx="339">
                  <c:v>0.29764988772583811</c:v>
                </c:pt>
                <c:pt idx="340">
                  <c:v>0.28110963782931908</c:v>
                </c:pt>
                <c:pt idx="341">
                  <c:v>0.2093714826904664</c:v>
                </c:pt>
                <c:pt idx="342">
                  <c:v>0.14168074900991484</c:v>
                </c:pt>
                <c:pt idx="343">
                  <c:v>0.18846511673263097</c:v>
                </c:pt>
                <c:pt idx="344">
                  <c:v>0.29608828417106081</c:v>
                </c:pt>
                <c:pt idx="345">
                  <c:v>0.47701121030312105</c:v>
                </c:pt>
                <c:pt idx="346">
                  <c:v>0.6298252724491884</c:v>
                </c:pt>
                <c:pt idx="347">
                  <c:v>0.63138687600396604</c:v>
                </c:pt>
                <c:pt idx="348">
                  <c:v>0.46671737462571117</c:v>
                </c:pt>
                <c:pt idx="349">
                  <c:v>0.48042124255538932</c:v>
                </c:pt>
                <c:pt idx="350">
                  <c:v>0.58523989748728056</c:v>
                </c:pt>
                <c:pt idx="351">
                  <c:v>0.68846507940409318</c:v>
                </c:pt>
                <c:pt idx="352">
                  <c:v>0.74774227556502892</c:v>
                </c:pt>
                <c:pt idx="353">
                  <c:v>0.75147100242031306</c:v>
                </c:pt>
                <c:pt idx="354">
                  <c:v>0.71029565971067354</c:v>
                </c:pt>
                <c:pt idx="355">
                  <c:v>0.66475420093971915</c:v>
                </c:pt>
                <c:pt idx="356">
                  <c:v>0.64980742405827807</c:v>
                </c:pt>
                <c:pt idx="357">
                  <c:v>0.55808711731033633</c:v>
                </c:pt>
                <c:pt idx="358">
                  <c:v>0.46639868002269524</c:v>
                </c:pt>
                <c:pt idx="359">
                  <c:v>0.46451838186490169</c:v>
                </c:pt>
                <c:pt idx="360">
                  <c:v>0.38312378025467125</c:v>
                </c:pt>
                <c:pt idx="361">
                  <c:v>0.26708707529662457</c:v>
                </c:pt>
                <c:pt idx="362">
                  <c:v>0.2093714826904664</c:v>
                </c:pt>
                <c:pt idx="363">
                  <c:v>0.19751604345827906</c:v>
                </c:pt>
                <c:pt idx="364">
                  <c:v>0.22932176483925418</c:v>
                </c:pt>
                <c:pt idx="365">
                  <c:v>0.27738091097403444</c:v>
                </c:pt>
                <c:pt idx="366">
                  <c:v>0.25647454501619876</c:v>
                </c:pt>
                <c:pt idx="367">
                  <c:v>0.15665939535165668</c:v>
                </c:pt>
                <c:pt idx="368">
                  <c:v>0.13078139358677504</c:v>
                </c:pt>
                <c:pt idx="369">
                  <c:v>0.12702079727118779</c:v>
                </c:pt>
                <c:pt idx="370">
                  <c:v>6.5895172412760467E-2</c:v>
                </c:pt>
                <c:pt idx="371">
                  <c:v>0.15293066849637138</c:v>
                </c:pt>
                <c:pt idx="372">
                  <c:v>0.1641487185225271</c:v>
                </c:pt>
                <c:pt idx="373">
                  <c:v>9.2091868780658032E-2</c:v>
                </c:pt>
                <c:pt idx="374">
                  <c:v>0.10643312591636914</c:v>
                </c:pt>
                <c:pt idx="375">
                  <c:v>0.18597929882910785</c:v>
                </c:pt>
                <c:pt idx="376">
                  <c:v>0.24649940394180495</c:v>
                </c:pt>
                <c:pt idx="377">
                  <c:v>0.30262152353288435</c:v>
                </c:pt>
                <c:pt idx="378">
                  <c:v>0.37439154813203873</c:v>
                </c:pt>
                <c:pt idx="379">
                  <c:v>0.404954360561252</c:v>
                </c:pt>
                <c:pt idx="380">
                  <c:v>0.41805270874520029</c:v>
                </c:pt>
                <c:pt idx="381">
                  <c:v>0.32164759133292647</c:v>
                </c:pt>
                <c:pt idx="382">
                  <c:v>0.13827071675764543</c:v>
                </c:pt>
                <c:pt idx="383">
                  <c:v>1.3501779676966363E-2</c:v>
                </c:pt>
                <c:pt idx="384">
                  <c:v>-2.7197756165372455E-3</c:v>
                </c:pt>
                <c:pt idx="385">
                  <c:v>-2.6430654080911331E-2</c:v>
                </c:pt>
                <c:pt idx="386">
                  <c:v>4.7506493818750273E-2</c:v>
                </c:pt>
                <c:pt idx="387">
                  <c:v>0.22403143442919213</c:v>
                </c:pt>
                <c:pt idx="388">
                  <c:v>0.33101721266159073</c:v>
                </c:pt>
                <c:pt idx="389">
                  <c:v>0.33101721266159073</c:v>
                </c:pt>
                <c:pt idx="390">
                  <c:v>0.29232768785547453</c:v>
                </c:pt>
                <c:pt idx="391">
                  <c:v>0.17007643813862089</c:v>
                </c:pt>
                <c:pt idx="392">
                  <c:v>6.4014874254967907E-2</c:v>
                </c:pt>
                <c:pt idx="393">
                  <c:v>6.4014874254967907E-2</c:v>
                </c:pt>
                <c:pt idx="394">
                  <c:v>6.4014874254967907E-2</c:v>
                </c:pt>
                <c:pt idx="395">
                  <c:v>9.3016083129403876E-2</c:v>
                </c:pt>
                <c:pt idx="396">
                  <c:v>0.14980746138681705</c:v>
                </c:pt>
                <c:pt idx="397">
                  <c:v>0.21093308624524365</c:v>
                </c:pt>
                <c:pt idx="398">
                  <c:v>0.31323405381330993</c:v>
                </c:pt>
                <c:pt idx="399">
                  <c:v>0.39995085529390406</c:v>
                </c:pt>
                <c:pt idx="400">
                  <c:v>0.44612970327089141</c:v>
                </c:pt>
                <c:pt idx="401">
                  <c:v>0.46451838186490169</c:v>
                </c:pt>
                <c:pt idx="402">
                  <c:v>0.46451838186490169</c:v>
                </c:pt>
                <c:pt idx="403">
                  <c:v>0.43175657667487954</c:v>
                </c:pt>
                <c:pt idx="404">
                  <c:v>0.29016056455496719</c:v>
                </c:pt>
                <c:pt idx="405">
                  <c:v>0.23464396470961793</c:v>
                </c:pt>
                <c:pt idx="406">
                  <c:v>0.35689521442647221</c:v>
                </c:pt>
                <c:pt idx="407">
                  <c:v>0.4504958193322075</c:v>
                </c:pt>
                <c:pt idx="408">
                  <c:v>0.41273050887483748</c:v>
                </c:pt>
                <c:pt idx="409">
                  <c:v>0.30545790549972479</c:v>
                </c:pt>
                <c:pt idx="410">
                  <c:v>0.26428256279008572</c:v>
                </c:pt>
                <c:pt idx="411">
                  <c:v>0.26428256279008572</c:v>
                </c:pt>
                <c:pt idx="412">
                  <c:v>0.29360246626753772</c:v>
                </c:pt>
                <c:pt idx="413">
                  <c:v>0.39029440882252625</c:v>
                </c:pt>
                <c:pt idx="414">
                  <c:v>0.52503848697759903</c:v>
                </c:pt>
                <c:pt idx="415">
                  <c:v>0.59801955106821403</c:v>
                </c:pt>
                <c:pt idx="416">
                  <c:v>0.59801955106821403</c:v>
                </c:pt>
                <c:pt idx="417">
                  <c:v>0.59738216186218218</c:v>
                </c:pt>
                <c:pt idx="418">
                  <c:v>0.56681934943296841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D8-47BA-A196-762C6515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61232"/>
        <c:axId val="972368680"/>
      </c:lineChart>
      <c:catAx>
        <c:axId val="97236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8680"/>
        <c:crosses val="autoZero"/>
        <c:auto val="1"/>
        <c:lblAlgn val="ctr"/>
        <c:lblOffset val="100"/>
        <c:noMultiLvlLbl val="0"/>
      </c:catAx>
      <c:valAx>
        <c:axId val="97236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Sheet2!$A$317:$A$735</c:f>
              <c:numCache>
                <c:formatCode>General</c:formatCode>
                <c:ptCount val="419"/>
                <c:pt idx="0">
                  <c:v>1.2301381553535</c:v>
                </c:pt>
                <c:pt idx="1">
                  <c:v>1.0025665551048599</c:v>
                </c:pt>
                <c:pt idx="2">
                  <c:v>0.88821885347488005</c:v>
                </c:pt>
                <c:pt idx="3">
                  <c:v>0.72131771128867594</c:v>
                </c:pt>
                <c:pt idx="4">
                  <c:v>0.52615754377785595</c:v>
                </c:pt>
                <c:pt idx="5">
                  <c:v>0.43103671064405102</c:v>
                </c:pt>
                <c:pt idx="6">
                  <c:v>0.35547064608930401</c:v>
                </c:pt>
                <c:pt idx="7">
                  <c:v>0.30121808692179303</c:v>
                </c:pt>
                <c:pt idx="8">
                  <c:v>0.31200898055840798</c:v>
                </c:pt>
                <c:pt idx="9">
                  <c:v>0.33767461431842299</c:v>
                </c:pt>
                <c:pt idx="10">
                  <c:v>0.277579471855949</c:v>
                </c:pt>
                <c:pt idx="11">
                  <c:v>0.118875831741759</c:v>
                </c:pt>
                <c:pt idx="12">
                  <c:v>-0.104602979290562</c:v>
                </c:pt>
                <c:pt idx="13">
                  <c:v>-0.27615434083398199</c:v>
                </c:pt>
                <c:pt idx="14">
                  <c:v>-0.476292627784897</c:v>
                </c:pt>
                <c:pt idx="15">
                  <c:v>-0.52064856626910405</c:v>
                </c:pt>
                <c:pt idx="16">
                  <c:v>-0.52589496759519305</c:v>
                </c:pt>
                <c:pt idx="17">
                  <c:v>-0.60876426126864303</c:v>
                </c:pt>
                <c:pt idx="18">
                  <c:v>-0.650765280975798</c:v>
                </c:pt>
                <c:pt idx="19">
                  <c:v>-0.650765280975798</c:v>
                </c:pt>
                <c:pt idx="20">
                  <c:v>-0.67643091473581296</c:v>
                </c:pt>
                <c:pt idx="21">
                  <c:v>-0.72341005388306401</c:v>
                </c:pt>
                <c:pt idx="22">
                  <c:v>-0.76716981039839605</c:v>
                </c:pt>
                <c:pt idx="23">
                  <c:v>-0.85296039571932802</c:v>
                </c:pt>
                <c:pt idx="24">
                  <c:v>-0.93404114348615697</c:v>
                </c:pt>
                <c:pt idx="25">
                  <c:v>-0.96265787799209701</c:v>
                </c:pt>
                <c:pt idx="26">
                  <c:v>-1.1610374281348299</c:v>
                </c:pt>
                <c:pt idx="27">
                  <c:v>-1.18145666056876</c:v>
                </c:pt>
                <c:pt idx="28">
                  <c:v>-1.06621468598546</c:v>
                </c:pt>
                <c:pt idx="29">
                  <c:v>-0.98453775624976303</c:v>
                </c:pt>
                <c:pt idx="30">
                  <c:v>-1.0341102869616099</c:v>
                </c:pt>
                <c:pt idx="31">
                  <c:v>-1.1029693043665301</c:v>
                </c:pt>
                <c:pt idx="32">
                  <c:v>-1.15665549066361</c:v>
                </c:pt>
                <c:pt idx="33">
                  <c:v>-1.2126667866392999</c:v>
                </c:pt>
                <c:pt idx="34">
                  <c:v>-1.2345466648969601</c:v>
                </c:pt>
                <c:pt idx="35">
                  <c:v>-1.32498746957511</c:v>
                </c:pt>
                <c:pt idx="36">
                  <c:v>-1.4352811338167499</c:v>
                </c:pt>
                <c:pt idx="37">
                  <c:v>-1.4924549846317401</c:v>
                </c:pt>
                <c:pt idx="38">
                  <c:v>-1.43760624349536</c:v>
                </c:pt>
                <c:pt idx="39">
                  <c:v>-1.4057999354559501</c:v>
                </c:pt>
                <c:pt idx="40">
                  <c:v>-1.3544686679359199</c:v>
                </c:pt>
                <c:pt idx="41">
                  <c:v>-1.29729481712092</c:v>
                </c:pt>
                <c:pt idx="42">
                  <c:v>-1.22259321642104</c:v>
                </c:pt>
                <c:pt idx="43">
                  <c:v>-1.1070531508533099</c:v>
                </c:pt>
                <c:pt idx="44">
                  <c:v>-1.0621308394986799</c:v>
                </c:pt>
                <c:pt idx="45">
                  <c:v>-1.1864049709104101</c:v>
                </c:pt>
                <c:pt idx="46">
                  <c:v>-1.35154737628843</c:v>
                </c:pt>
                <c:pt idx="47">
                  <c:v>-1.38684134884576</c:v>
                </c:pt>
                <c:pt idx="48">
                  <c:v>-1.3010805726232699</c:v>
                </c:pt>
                <c:pt idx="49">
                  <c:v>-1.2152899873023399</c:v>
                </c:pt>
                <c:pt idx="50">
                  <c:v>-1.15725167263248</c:v>
                </c:pt>
                <c:pt idx="51">
                  <c:v>-1.2506137689581101</c:v>
                </c:pt>
                <c:pt idx="52">
                  <c:v>-1.3425152194600001</c:v>
                </c:pt>
                <c:pt idx="53">
                  <c:v>-1.3687472260904401</c:v>
                </c:pt>
                <c:pt idx="54">
                  <c:v>-1.35154737628843</c:v>
                </c:pt>
                <c:pt idx="55">
                  <c:v>-1.3667202073962701</c:v>
                </c:pt>
                <c:pt idx="56">
                  <c:v>-1.44783076426154</c:v>
                </c:pt>
                <c:pt idx="57">
                  <c:v>-1.4688163695659</c:v>
                </c:pt>
                <c:pt idx="58">
                  <c:v>-1.30400186427075</c:v>
                </c:pt>
                <c:pt idx="59">
                  <c:v>-1.1610374281348299</c:v>
                </c:pt>
                <c:pt idx="60">
                  <c:v>-1.0268368669413499</c:v>
                </c:pt>
                <c:pt idx="61">
                  <c:v>-1.0554237923488501</c:v>
                </c:pt>
                <c:pt idx="62">
                  <c:v>-1.05658634718815</c:v>
                </c:pt>
                <c:pt idx="63">
                  <c:v>-1.23019453652418</c:v>
                </c:pt>
                <c:pt idx="64">
                  <c:v>-1.36379891574879</c:v>
                </c:pt>
                <c:pt idx="65">
                  <c:v>-1.4195121207400401</c:v>
                </c:pt>
                <c:pt idx="66">
                  <c:v>-1.4142657194139501</c:v>
                </c:pt>
                <c:pt idx="67">
                  <c:v>-1.32850494319146</c:v>
                </c:pt>
                <c:pt idx="68">
                  <c:v>-1.2555620792997599</c:v>
                </c:pt>
                <c:pt idx="69">
                  <c:v>-1.3022431274625801</c:v>
                </c:pt>
                <c:pt idx="70">
                  <c:v>-1.3687472260904401</c:v>
                </c:pt>
                <c:pt idx="71">
                  <c:v>-1.36117571508575</c:v>
                </c:pt>
                <c:pt idx="72">
                  <c:v>-1.30865208362797</c:v>
                </c:pt>
                <c:pt idx="73">
                  <c:v>-1.3658557435414</c:v>
                </c:pt>
                <c:pt idx="74">
                  <c:v>-1.26024210775542</c:v>
                </c:pt>
                <c:pt idx="75">
                  <c:v>-1.21937383378913</c:v>
                </c:pt>
                <c:pt idx="76">
                  <c:v>-1.2126667866392999</c:v>
                </c:pt>
                <c:pt idx="77">
                  <c:v>-1.1741534314500499</c:v>
                </c:pt>
                <c:pt idx="78">
                  <c:v>-1.0837126267719099</c:v>
                </c:pt>
                <c:pt idx="79">
                  <c:v>-0.98337520141045898</c:v>
                </c:pt>
                <c:pt idx="80">
                  <c:v>-0.96584745152557105</c:v>
                </c:pt>
                <c:pt idx="81">
                  <c:v>-1.07789985257539</c:v>
                </c:pt>
                <c:pt idx="82">
                  <c:v>-1.23105900037905</c:v>
                </c:pt>
                <c:pt idx="83">
                  <c:v>-1.3063269739493599</c:v>
                </c:pt>
                <c:pt idx="84">
                  <c:v>-1.3063269739493599</c:v>
                </c:pt>
                <c:pt idx="85">
                  <c:v>-1.3063269739493599</c:v>
                </c:pt>
                <c:pt idx="86">
                  <c:v>-1.22581259905296</c:v>
                </c:pt>
                <c:pt idx="87">
                  <c:v>-1.23690158367401</c:v>
                </c:pt>
                <c:pt idx="88">
                  <c:v>-1.24390672180828</c:v>
                </c:pt>
                <c:pt idx="89">
                  <c:v>-1.2059597394894701</c:v>
                </c:pt>
                <c:pt idx="90">
                  <c:v>-1.18145666056876</c:v>
                </c:pt>
                <c:pt idx="91">
                  <c:v>-1.15403229000056</c:v>
                </c:pt>
                <c:pt idx="92">
                  <c:v>-1.11903640842767</c:v>
                </c:pt>
                <c:pt idx="93">
                  <c:v>-1.11903640842767</c:v>
                </c:pt>
                <c:pt idx="94">
                  <c:v>-1.12484918262419</c:v>
                </c:pt>
                <c:pt idx="95">
                  <c:v>-1.13739881306899</c:v>
                </c:pt>
                <c:pt idx="96">
                  <c:v>-1.0253762211176101</c:v>
                </c:pt>
                <c:pt idx="97">
                  <c:v>-1.0253762211176101</c:v>
                </c:pt>
                <c:pt idx="98">
                  <c:v>-0.99881631440428897</c:v>
                </c:pt>
                <c:pt idx="99">
                  <c:v>-1.1376969040534199</c:v>
                </c:pt>
                <c:pt idx="100">
                  <c:v>-1.2240538622447801</c:v>
                </c:pt>
                <c:pt idx="101">
                  <c:v>-1.1692051211084</c:v>
                </c:pt>
                <c:pt idx="102">
                  <c:v>-1.0066859163934201</c:v>
                </c:pt>
                <c:pt idx="103">
                  <c:v>-0.87367771913768999</c:v>
                </c:pt>
                <c:pt idx="104">
                  <c:v>-0.82726495286086998</c:v>
                </c:pt>
                <c:pt idx="105">
                  <c:v>-0.79051033447980401</c:v>
                </c:pt>
                <c:pt idx="106">
                  <c:v>-0.74996996059638898</c:v>
                </c:pt>
                <c:pt idx="107">
                  <c:v>-0.77563559435640395</c:v>
                </c:pt>
                <c:pt idx="108">
                  <c:v>-0.77533750337196705</c:v>
                </c:pt>
                <c:pt idx="109">
                  <c:v>-0.74675057796447097</c:v>
                </c:pt>
                <c:pt idx="110">
                  <c:v>-0.69190183682808704</c:v>
                </c:pt>
                <c:pt idx="111">
                  <c:v>-0.77650005821126999</c:v>
                </c:pt>
                <c:pt idx="112">
                  <c:v>-0.91189298334249702</c:v>
                </c:pt>
                <c:pt idx="113">
                  <c:v>-0.96292615987809005</c:v>
                </c:pt>
                <c:pt idx="114">
                  <c:v>-0.88417052178986899</c:v>
                </c:pt>
                <c:pt idx="115">
                  <c:v>-0.78058390469805605</c:v>
                </c:pt>
                <c:pt idx="116">
                  <c:v>-0.73390285653524201</c:v>
                </c:pt>
                <c:pt idx="117">
                  <c:v>-0.72895454619359001</c:v>
                </c:pt>
                <c:pt idx="118">
                  <c:v>-0.78612839700858095</c:v>
                </c:pt>
                <c:pt idx="119">
                  <c:v>-0.84333205692201696</c:v>
                </c:pt>
                <c:pt idx="120">
                  <c:v>-0.900505907737009</c:v>
                </c:pt>
                <c:pt idx="121">
                  <c:v>-0.84333205692201696</c:v>
                </c:pt>
                <c:pt idx="122">
                  <c:v>-0.76016467226412998</c:v>
                </c:pt>
                <c:pt idx="123">
                  <c:v>-0.651063371960235</c:v>
                </c:pt>
                <c:pt idx="124">
                  <c:v>-0.59883783148689496</c:v>
                </c:pt>
                <c:pt idx="125">
                  <c:v>-0.60640934249159195</c:v>
                </c:pt>
                <c:pt idx="126">
                  <c:v>-0.65046718999136099</c:v>
                </c:pt>
                <c:pt idx="127">
                  <c:v>-0.65630977328632401</c:v>
                </c:pt>
                <c:pt idx="128">
                  <c:v>-0.588911401705147</c:v>
                </c:pt>
                <c:pt idx="129">
                  <c:v>-0.57898497192340004</c:v>
                </c:pt>
                <c:pt idx="130">
                  <c:v>-0.73944734884576702</c:v>
                </c:pt>
                <c:pt idx="131">
                  <c:v>-0.69685014716973903</c:v>
                </c:pt>
                <c:pt idx="132">
                  <c:v>-0.49671186021882302</c:v>
                </c:pt>
                <c:pt idx="133">
                  <c:v>-0.38146988563552903</c:v>
                </c:pt>
                <c:pt idx="134">
                  <c:v>-0.49817250604256402</c:v>
                </c:pt>
                <c:pt idx="135">
                  <c:v>-0.59505207598454701</c:v>
                </c:pt>
                <c:pt idx="136">
                  <c:v>-0.63997438733918299</c:v>
                </c:pt>
                <c:pt idx="137">
                  <c:v>-0.61517321743403597</c:v>
                </c:pt>
                <c:pt idx="138">
                  <c:v>-0.49730804218769697</c:v>
                </c:pt>
                <c:pt idx="139">
                  <c:v>-0.36340557197865397</c:v>
                </c:pt>
                <c:pt idx="140">
                  <c:v>-0.31729089668626997</c:v>
                </c:pt>
                <c:pt idx="141">
                  <c:v>-0.35318105121247001</c:v>
                </c:pt>
                <c:pt idx="142">
                  <c:v>-0.41971495893877903</c:v>
                </c:pt>
                <c:pt idx="143">
                  <c:v>-0.52795179538780701</c:v>
                </c:pt>
                <c:pt idx="144">
                  <c:v>-0.55653872079530298</c:v>
                </c:pt>
                <c:pt idx="145">
                  <c:v>-0.50109379769004503</c:v>
                </c:pt>
                <c:pt idx="146">
                  <c:v>-0.44391994687505298</c:v>
                </c:pt>
                <c:pt idx="147">
                  <c:v>-0.47775327360863801</c:v>
                </c:pt>
                <c:pt idx="148">
                  <c:v>-0.57519921642105099</c:v>
                </c:pt>
                <c:pt idx="149">
                  <c:v>-0.68957672714947904</c:v>
                </c:pt>
                <c:pt idx="150">
                  <c:v>-0.74442546828586298</c:v>
                </c:pt>
                <c:pt idx="151">
                  <c:v>-0.71992238936515196</c:v>
                </c:pt>
                <c:pt idx="152">
                  <c:v>-0.65309039065440599</c:v>
                </c:pt>
                <c:pt idx="153">
                  <c:v>-0.57433475256618405</c:v>
                </c:pt>
                <c:pt idx="154">
                  <c:v>-0.52151303012397099</c:v>
                </c:pt>
                <c:pt idx="155">
                  <c:v>-0.49468484152465197</c:v>
                </c:pt>
                <c:pt idx="156">
                  <c:v>-0.49468484152465197</c:v>
                </c:pt>
                <c:pt idx="157">
                  <c:v>-0.466962379972023</c:v>
                </c:pt>
                <c:pt idx="158">
                  <c:v>-0.388206741883802</c:v>
                </c:pt>
                <c:pt idx="159">
                  <c:v>-0.43721289972522298</c:v>
                </c:pt>
                <c:pt idx="160">
                  <c:v>-0.50315062548265999</c:v>
                </c:pt>
                <c:pt idx="161">
                  <c:v>-0.50869511779318499</c:v>
                </c:pt>
                <c:pt idx="162">
                  <c:v>-0.42174197763295002</c:v>
                </c:pt>
                <c:pt idx="163">
                  <c:v>-0.30271424754730702</c:v>
                </c:pt>
                <c:pt idx="164">
                  <c:v>-0.23561396695056699</c:v>
                </c:pt>
                <c:pt idx="165">
                  <c:v>-0.22044113584273101</c:v>
                </c:pt>
                <c:pt idx="166">
                  <c:v>-0.25311190773701198</c:v>
                </c:pt>
                <c:pt idx="167">
                  <c:v>-0.30882511272826302</c:v>
                </c:pt>
                <c:pt idx="168">
                  <c:v>-0.33744184723420301</c:v>
                </c:pt>
                <c:pt idx="169">
                  <c:v>-0.31118003150531398</c:v>
                </c:pt>
                <c:pt idx="170">
                  <c:v>-0.23299076628752299</c:v>
                </c:pt>
                <c:pt idx="171">
                  <c:v>-0.14720018096659099</c:v>
                </c:pt>
                <c:pt idx="172">
                  <c:v>-4.1884636165045203E-2</c:v>
                </c:pt>
                <c:pt idx="173">
                  <c:v>2.1727979913783099E-2</c:v>
                </c:pt>
                <c:pt idx="174">
                  <c:v>2.1727979913783099E-2</c:v>
                </c:pt>
                <c:pt idx="175">
                  <c:v>1.6451769489250499E-2</c:v>
                </c:pt>
                <c:pt idx="176">
                  <c:v>2.6974381239871999E-2</c:v>
                </c:pt>
                <c:pt idx="177">
                  <c:v>-8.0513094314602907E-3</c:v>
                </c:pt>
                <c:pt idx="178">
                  <c:v>-6.1439404744103997E-2</c:v>
                </c:pt>
                <c:pt idx="179">
                  <c:v>-8.5346301695941207E-2</c:v>
                </c:pt>
                <c:pt idx="180" formatCode="0.00E+00">
                  <c:v>4.1447452654688299E-4</c:v>
                </c:pt>
                <c:pt idx="181">
                  <c:v>3.1922691581523999E-2</c:v>
                </c:pt>
                <c:pt idx="182">
                  <c:v>6.050961698902E-2</c:v>
                </c:pt>
                <c:pt idx="183">
                  <c:v>0.11097642065418201</c:v>
                </c:pt>
                <c:pt idx="184">
                  <c:v>0.11041004778375201</c:v>
                </c:pt>
                <c:pt idx="185">
                  <c:v>8.1823122376256399E-2</c:v>
                </c:pt>
                <c:pt idx="186">
                  <c:v>6.7216664138849705E-2</c:v>
                </c:pt>
                <c:pt idx="187">
                  <c:v>4.4472322026316298E-2</c:v>
                </c:pt>
                <c:pt idx="188">
                  <c:v>4.7964119977688003E-3</c:v>
                </c:pt>
                <c:pt idx="189">
                  <c:v>2.3158816639079999E-2</c:v>
                </c:pt>
                <c:pt idx="190">
                  <c:v>9.8456599307833695E-2</c:v>
                </c:pt>
                <c:pt idx="191">
                  <c:v>9.7562326354523193E-2</c:v>
                </c:pt>
                <c:pt idx="192">
                  <c:v>6.8975400947027102E-2</c:v>
                </c:pt>
                <c:pt idx="193">
                  <c:v>0.17458903673300999</c:v>
                </c:pt>
                <c:pt idx="194">
                  <c:v>0.192086977519455</c:v>
                </c:pt>
                <c:pt idx="195">
                  <c:v>0.148923402972996</c:v>
                </c:pt>
                <c:pt idx="196">
                  <c:v>0.110708138768189</c:v>
                </c:pt>
                <c:pt idx="197">
                  <c:v>8.2091404262249507E-2</c:v>
                </c:pt>
                <c:pt idx="198">
                  <c:v>6.7216664138849705E-2</c:v>
                </c:pt>
                <c:pt idx="199">
                  <c:v>8.9394633380952895E-2</c:v>
                </c:pt>
                <c:pt idx="200">
                  <c:v>0.12966672537837401</c:v>
                </c:pt>
                <c:pt idx="201">
                  <c:v>0.12966672537837401</c:v>
                </c:pt>
                <c:pt idx="202">
                  <c:v>0.13929506417568499</c:v>
                </c:pt>
                <c:pt idx="203">
                  <c:v>0.223893285558869</c:v>
                </c:pt>
                <c:pt idx="204">
                  <c:v>0.25248021096636503</c:v>
                </c:pt>
                <c:pt idx="205">
                  <c:v>0.201417225332329</c:v>
                </c:pt>
                <c:pt idx="206">
                  <c:v>0.14424337451733699</c:v>
                </c:pt>
                <c:pt idx="207">
                  <c:v>0.12966672537837401</c:v>
                </c:pt>
                <c:pt idx="208">
                  <c:v>0.11097642065418201</c:v>
                </c:pt>
                <c:pt idx="209">
                  <c:v>9.8456599307833695E-2</c:v>
                </c:pt>
                <c:pt idx="210">
                  <c:v>3.1356318711094101E-2</c:v>
                </c:pt>
                <c:pt idx="211">
                  <c:v>-9.0026330151599901E-2</c:v>
                </c:pt>
                <c:pt idx="212">
                  <c:v>-0.159451720426947</c:v>
                </c:pt>
                <c:pt idx="213">
                  <c:v>-0.15480150106973201</c:v>
                </c:pt>
                <c:pt idx="214">
                  <c:v>-1.1837064933808501E-2</c:v>
                </c:pt>
                <c:pt idx="215">
                  <c:v>0.130233098248804</c:v>
                </c:pt>
                <c:pt idx="216">
                  <c:v>0.18743675816223901</c:v>
                </c:pt>
                <c:pt idx="217">
                  <c:v>6.0807707973456998E-2</c:v>
                </c:pt>
                <c:pt idx="218">
                  <c:v>-0.105765534129866</c:v>
                </c:pt>
                <c:pt idx="219">
                  <c:v>-0.15128402745337599</c:v>
                </c:pt>
                <c:pt idx="220">
                  <c:v>-7.7774790691244294E-2</c:v>
                </c:pt>
                <c:pt idx="221">
                  <c:v>3.6602720037182998E-2</c:v>
                </c:pt>
                <c:pt idx="222">
                  <c:v>0.15095042166716599</c:v>
                </c:pt>
                <c:pt idx="223">
                  <c:v>0.24431251799279499</c:v>
                </c:pt>
                <c:pt idx="224">
                  <c:v>0.27787756284038601</c:v>
                </c:pt>
                <c:pt idx="225">
                  <c:v>0.24401442700835799</c:v>
                </c:pt>
                <c:pt idx="226">
                  <c:v>0.178970974204232</c:v>
                </c:pt>
                <c:pt idx="227">
                  <c:v>3.60065380683093E-2</c:v>
                </c:pt>
                <c:pt idx="228">
                  <c:v>-0.10695789806761399</c:v>
                </c:pt>
                <c:pt idx="229">
                  <c:v>-9.4110176638385001E-2</c:v>
                </c:pt>
                <c:pt idx="230">
                  <c:v>-1.8842203068074999E-2</c:v>
                </c:pt>
                <c:pt idx="231">
                  <c:v>4.7964119977688003E-3</c:v>
                </c:pt>
                <c:pt idx="232">
                  <c:v>-1.3297710757549101E-2</c:v>
                </c:pt>
                <c:pt idx="233">
                  <c:v>-1.0972601078941701E-2</c:v>
                </c:pt>
                <c:pt idx="234">
                  <c:v>1.7644133426997999E-2</c:v>
                </c:pt>
                <c:pt idx="235">
                  <c:v>6.6650291268419495E-2</c:v>
                </c:pt>
                <c:pt idx="236">
                  <c:v>0.12966672537837401</c:v>
                </c:pt>
                <c:pt idx="237">
                  <c:v>0.124688605938278</c:v>
                </c:pt>
                <c:pt idx="238">
                  <c:v>0.100781708986441</c:v>
                </c:pt>
                <c:pt idx="239">
                  <c:v>0.129368634393937</c:v>
                </c:pt>
                <c:pt idx="240">
                  <c:v>4.4770413010753303E-2</c:v>
                </c:pt>
                <c:pt idx="241">
                  <c:v>-1.53247294517199E-2</c:v>
                </c:pt>
                <c:pt idx="242">
                  <c:v>-7.2528389365155502E-2</c:v>
                </c:pt>
                <c:pt idx="243">
                  <c:v>-0.15012147261407299</c:v>
                </c:pt>
                <c:pt idx="244">
                  <c:v>-0.14690208998215401</c:v>
                </c:pt>
                <c:pt idx="245">
                  <c:v>-7.45554080593262E-2</c:v>
                </c:pt>
                <c:pt idx="246">
                  <c:v>-2.6413714072771498E-2</c:v>
                </c:pt>
                <c:pt idx="247">
                  <c:v>-6.5906636077196403E-3</c:v>
                </c:pt>
                <c:pt idx="248">
                  <c:v>5.0583187207272097E-2</c:v>
                </c:pt>
                <c:pt idx="249">
                  <c:v>9.3776570852174806E-2</c:v>
                </c:pt>
                <c:pt idx="250">
                  <c:v>6.9273491931463996E-2</c:v>
                </c:pt>
                <c:pt idx="251">
                  <c:v>9.7860417338960101E-2</c:v>
                </c:pt>
                <c:pt idx="252">
                  <c:v>0.18245863872214399</c:v>
                </c:pt>
                <c:pt idx="253">
                  <c:v>0.268249224043075</c:v>
                </c:pt>
                <c:pt idx="254">
                  <c:v>0.30849150694205302</c:v>
                </c:pt>
                <c:pt idx="255">
                  <c:v>0.35722938289748102</c:v>
                </c:pt>
                <c:pt idx="256">
                  <c:v>0.41440323371247301</c:v>
                </c:pt>
                <c:pt idx="257">
                  <c:v>0.45670234440406499</c:v>
                </c:pt>
                <c:pt idx="258">
                  <c:v>0.49757061837035998</c:v>
                </c:pt>
                <c:pt idx="259">
                  <c:v>0.55474446918535203</c:v>
                </c:pt>
                <c:pt idx="260">
                  <c:v>0.58392757656172201</c:v>
                </c:pt>
                <c:pt idx="261">
                  <c:v>0.53110585411950795</c:v>
                </c:pt>
                <c:pt idx="262">
                  <c:v>0.50952406684627904</c:v>
                </c:pt>
                <c:pt idx="263">
                  <c:v>0.59528484306876694</c:v>
                </c:pt>
                <c:pt idx="264">
                  <c:v>0.79193546550177096</c:v>
                </c:pt>
                <c:pt idx="265">
                  <c:v>0.91680577888237602</c:v>
                </c:pt>
                <c:pt idx="266">
                  <c:v>0.94130885780308704</c:v>
                </c:pt>
                <c:pt idx="267">
                  <c:v>1.0206606778601801</c:v>
                </c:pt>
                <c:pt idx="268">
                  <c:v>1.1350381885886101</c:v>
                </c:pt>
                <c:pt idx="269">
                  <c:v>1.20563209552295</c:v>
                </c:pt>
                <c:pt idx="270">
                  <c:v>1.28206858575225</c:v>
                </c:pt>
                <c:pt idx="271">
                  <c:v>1.41569085043592</c:v>
                </c:pt>
                <c:pt idx="272">
                  <c:v>1.49650331631676</c:v>
                </c:pt>
                <c:pt idx="273">
                  <c:v>1.4719972564862001</c:v>
                </c:pt>
                <c:pt idx="274">
                  <c:v>1.4763732321377301</c:v>
                </c:pt>
                <c:pt idx="275">
                  <c:v>1.5621489129094399</c:v>
                </c:pt>
                <c:pt idx="276">
                  <c:v>1.5930728716349201</c:v>
                </c:pt>
                <c:pt idx="277">
                  <c:v>1.62166575886211</c:v>
                </c:pt>
                <c:pt idx="278">
                  <c:v>1.60591165033462</c:v>
                </c:pt>
                <c:pt idx="279">
                  <c:v>1.5773187631074399</c:v>
                </c:pt>
                <c:pt idx="280">
                  <c:v>1.56564850106673</c:v>
                </c:pt>
                <c:pt idx="281">
                  <c:v>1.62283129461126</c:v>
                </c:pt>
                <c:pt idx="282">
                  <c:v>1.7138563576189001</c:v>
                </c:pt>
                <c:pt idx="283">
                  <c:v>1.7529509902278</c:v>
                </c:pt>
                <c:pt idx="284">
                  <c:v>1.76579871165703</c:v>
                </c:pt>
                <c:pt idx="285">
                  <c:v>1.83054407347671</c:v>
                </c:pt>
                <c:pt idx="286">
                  <c:v>1.9425964745265301</c:v>
                </c:pt>
                <c:pt idx="287">
                  <c:v>1.99977032534153</c:v>
                </c:pt>
                <c:pt idx="288">
                  <c:v>2.0841002648387201</c:v>
                </c:pt>
                <c:pt idx="289">
                  <c:v>2.1943641199819099</c:v>
                </c:pt>
                <c:pt idx="290">
                  <c:v>2.2431019959373399</c:v>
                </c:pt>
                <c:pt idx="291">
                  <c:v>2.2524322437502202</c:v>
                </c:pt>
                <c:pt idx="292">
                  <c:v>2.3355698193096601</c:v>
                </c:pt>
                <c:pt idx="293">
                  <c:v>2.47853425544558</c:v>
                </c:pt>
                <c:pt idx="294">
                  <c:v>2.6556301092995298</c:v>
                </c:pt>
                <c:pt idx="295">
                  <c:v>2.85809350592905</c:v>
                </c:pt>
                <c:pt idx="296">
                  <c:v>2.9704141888648699</c:v>
                </c:pt>
                <c:pt idx="297">
                  <c:v>2.9704141888648699</c:v>
                </c:pt>
                <c:pt idx="298">
                  <c:v>2.97217292567304</c:v>
                </c:pt>
                <c:pt idx="299">
                  <c:v>3.02934677648804</c:v>
                </c:pt>
                <c:pt idx="300">
                  <c:v>2.9791780638073102</c:v>
                </c:pt>
                <c:pt idx="301">
                  <c:v>2.8493296309866101</c:v>
                </c:pt>
                <c:pt idx="302">
                  <c:v>2.7711701748672599</c:v>
                </c:pt>
                <c:pt idx="303">
                  <c:v>2.6950079283436401</c:v>
                </c:pt>
                <c:pt idx="304">
                  <c:v>2.6092471521211502</c:v>
                </c:pt>
                <c:pt idx="305">
                  <c:v>2.6057296785048001</c:v>
                </c:pt>
                <c:pt idx="306">
                  <c:v>2.6693422945836298</c:v>
                </c:pt>
                <c:pt idx="307">
                  <c:v>2.66409589325754</c:v>
                </c:pt>
                <c:pt idx="308">
                  <c:v>2.5783053079366098</c:v>
                </c:pt>
                <c:pt idx="309">
                  <c:v>2.4893251490821999</c:v>
                </c:pt>
                <c:pt idx="310">
                  <c:v>2.3743812654833398</c:v>
                </c:pt>
                <c:pt idx="311">
                  <c:v>2.2314168293474199</c:v>
                </c:pt>
                <c:pt idx="312">
                  <c:v>2.0619222955966099</c:v>
                </c:pt>
                <c:pt idx="313">
                  <c:v>1.8185906250007999</c:v>
                </c:pt>
                <c:pt idx="314">
                  <c:v>1.71035676946161</c:v>
                </c:pt>
                <c:pt idx="315">
                  <c:v>1.74653309133287</c:v>
                </c:pt>
                <c:pt idx="316">
                  <c:v>1.7681238213356301</c:v>
                </c:pt>
                <c:pt idx="317">
                  <c:v>1.6992707657504</c:v>
                </c:pt>
                <c:pt idx="318">
                  <c:v>1.6496743877597999</c:v>
                </c:pt>
                <c:pt idx="319">
                  <c:v>1.69051881444734</c:v>
                </c:pt>
                <c:pt idx="320">
                  <c:v>1.6738883184255999</c:v>
                </c:pt>
                <c:pt idx="321">
                  <c:v>1.5851973078260999</c:v>
                </c:pt>
                <c:pt idx="322">
                  <c:v>1.4705395915723001</c:v>
                </c:pt>
                <c:pt idx="323">
                  <c:v>1.3275811172560701</c:v>
                </c:pt>
                <c:pt idx="324">
                  <c:v>1.2108814777588801</c:v>
                </c:pt>
                <c:pt idx="325">
                  <c:v>1.1201634484652101</c:v>
                </c:pt>
                <c:pt idx="326">
                  <c:v>0.92935540932716898</c:v>
                </c:pt>
                <c:pt idx="327">
                  <c:v>0.79250183837220101</c:v>
                </c:pt>
                <c:pt idx="328">
                  <c:v>0.69097204907300203</c:v>
                </c:pt>
                <c:pt idx="329">
                  <c:v>0.53724652839890796</c:v>
                </c:pt>
                <c:pt idx="330">
                  <c:v>0.37910926115514798</c:v>
                </c:pt>
                <c:pt idx="331">
                  <c:v>0.30908768891092703</c:v>
                </c:pt>
                <c:pt idx="332">
                  <c:v>0.26473175042671998</c:v>
                </c:pt>
                <c:pt idx="333">
                  <c:v>0.160876851448914</c:v>
                </c:pt>
                <c:pt idx="334">
                  <c:v>0.160876851448914</c:v>
                </c:pt>
                <c:pt idx="335">
                  <c:v>7.5116075226426701E-2</c:v>
                </c:pt>
                <c:pt idx="336">
                  <c:v>-8.8565684327859301E-2</c:v>
                </c:pt>
                <c:pt idx="337">
                  <c:v>-7.3392853220022397E-2</c:v>
                </c:pt>
                <c:pt idx="338">
                  <c:v>-1.6219002405030599E-2</c:v>
                </c:pt>
                <c:pt idx="339">
                  <c:v>4.7964119977688003E-3</c:v>
                </c:pt>
                <c:pt idx="340">
                  <c:v>-1.0674510094504701E-2</c:v>
                </c:pt>
                <c:pt idx="341">
                  <c:v>-7.7774790691244294E-2</c:v>
                </c:pt>
                <c:pt idx="342">
                  <c:v>-0.14108931578563499</c:v>
                </c:pt>
                <c:pt idx="343">
                  <c:v>-9.7329559270303095E-2</c:v>
                </c:pt>
                <c:pt idx="344">
                  <c:v>3.3357661740281599E-3</c:v>
                </c:pt>
                <c:pt idx="345">
                  <c:v>0.17256201803884</c:v>
                </c:pt>
                <c:pt idx="346">
                  <c:v>0.31549664507631903</c:v>
                </c:pt>
                <c:pt idx="347">
                  <c:v>0.31695729090005997</c:v>
                </c:pt>
                <c:pt idx="348">
                  <c:v>0.16293367924152899</c:v>
                </c:pt>
                <c:pt idx="349">
                  <c:v>0.17575159157231399</c:v>
                </c:pt>
                <c:pt idx="350">
                  <c:v>0.273793716353601</c:v>
                </c:pt>
                <c:pt idx="351">
                  <c:v>0.37034538621270402</c:v>
                </c:pt>
                <c:pt idx="352">
                  <c:v>0.42579030931796202</c:v>
                </c:pt>
                <c:pt idx="353">
                  <c:v>0.42927797383587302</c:v>
                </c:pt>
                <c:pt idx="354">
                  <c:v>0.39076461864662898</c:v>
                </c:pt>
                <c:pt idx="355">
                  <c:v>0.348167416970601</c:v>
                </c:pt>
                <c:pt idx="356">
                  <c:v>0.334186949800511</c:v>
                </c:pt>
                <c:pt idx="357">
                  <c:v>0.24839636447958</c:v>
                </c:pt>
                <c:pt idx="358">
                  <c:v>0.16263558825709201</c:v>
                </c:pt>
                <c:pt idx="359">
                  <c:v>0.160876851448914</c:v>
                </c:pt>
                <c:pt idx="360">
                  <c:v>8.4744414023737696E-2</c:v>
                </c:pt>
                <c:pt idx="361">
                  <c:v>-2.3790513409727099E-2</c:v>
                </c:pt>
                <c:pt idx="362">
                  <c:v>-7.7774790691244294E-2</c:v>
                </c:pt>
                <c:pt idx="363">
                  <c:v>-8.8863775312296098E-2</c:v>
                </c:pt>
                <c:pt idx="364">
                  <c:v>-5.9114295065496397E-2</c:v>
                </c:pt>
                <c:pt idx="365">
                  <c:v>-1.41621746124161E-2</c:v>
                </c:pt>
                <c:pt idx="366">
                  <c:v>-3.3716943191475099E-2</c:v>
                </c:pt>
                <c:pt idx="367">
                  <c:v>-0.127079039517102</c:v>
                </c:pt>
                <c:pt idx="368">
                  <c:v>-0.15128402745337599</c:v>
                </c:pt>
                <c:pt idx="369">
                  <c:v>-0.15480150106973201</c:v>
                </c:pt>
                <c:pt idx="370">
                  <c:v>-0.21197535188472399</c:v>
                </c:pt>
                <c:pt idx="371">
                  <c:v>-0.130566704035014</c:v>
                </c:pt>
                <c:pt idx="372">
                  <c:v>-0.120073901382836</c:v>
                </c:pt>
                <c:pt idx="373">
                  <c:v>-0.187472272964013</c:v>
                </c:pt>
                <c:pt idx="374">
                  <c:v>-0.174058178664353</c:v>
                </c:pt>
                <c:pt idx="375">
                  <c:v>-9.9654668948910702E-2</c:v>
                </c:pt>
                <c:pt idx="376">
                  <c:v>-4.3047191004348999E-2</c:v>
                </c:pt>
                <c:pt idx="377">
                  <c:v>9.4466313549840097E-3</c:v>
                </c:pt>
                <c:pt idx="378">
                  <c:v>7.6576721050167398E-2</c:v>
                </c:pt>
                <c:pt idx="379">
                  <c:v>0.105163646457663</c:v>
                </c:pt>
                <c:pt idx="380">
                  <c:v>0.117415185918018</c:v>
                </c:pt>
                <c:pt idx="381">
                  <c:v>2.72426631258651E-2</c:v>
                </c:pt>
                <c:pt idx="382">
                  <c:v>-0.14427888931911001</c:v>
                </c:pt>
                <c:pt idx="383">
                  <c:v>-0.26098150972614498</c:v>
                </c:pt>
                <c:pt idx="384">
                  <c:v>-0.27615434083398199</c:v>
                </c:pt>
                <c:pt idx="385">
                  <c:v>-0.29833231007608502</c:v>
                </c:pt>
                <c:pt idx="386">
                  <c:v>-0.229175201686731</c:v>
                </c:pt>
                <c:pt idx="387">
                  <c:v>-6.4062605407148504E-2</c:v>
                </c:pt>
                <c:pt idx="388">
                  <c:v>3.60065380683093E-2</c:v>
                </c:pt>
                <c:pt idx="389">
                  <c:v>3.60065380683093E-2</c:v>
                </c:pt>
                <c:pt idx="390" formatCode="0.00E+00">
                  <c:v>-1.8170744232695799E-4</c:v>
                </c:pt>
                <c:pt idx="391">
                  <c:v>-0.11452940907231</c:v>
                </c:pt>
                <c:pt idx="392">
                  <c:v>-0.213734088692901</c:v>
                </c:pt>
                <c:pt idx="393">
                  <c:v>-0.213734088692901</c:v>
                </c:pt>
                <c:pt idx="394">
                  <c:v>-0.213734088692901</c:v>
                </c:pt>
                <c:pt idx="395">
                  <c:v>-0.18660780910914601</c:v>
                </c:pt>
                <c:pt idx="396">
                  <c:v>-0.133487995682495</c:v>
                </c:pt>
                <c:pt idx="397">
                  <c:v>-7.6314144867503694E-2</c:v>
                </c:pt>
                <c:pt idx="398">
                  <c:v>1.93730611367318E-2</c:v>
                </c:pt>
                <c:pt idx="399">
                  <c:v>0.100483618002004</c:v>
                </c:pt>
                <c:pt idx="400">
                  <c:v>0.143677001646907</c:v>
                </c:pt>
                <c:pt idx="401">
                  <c:v>0.160876851448914</c:v>
                </c:pt>
                <c:pt idx="402">
                  <c:v>0.160876851448914</c:v>
                </c:pt>
                <c:pt idx="403">
                  <c:v>0.130233098248804</c:v>
                </c:pt>
                <c:pt idx="404">
                  <c:v>-2.2087261364977201E-3</c:v>
                </c:pt>
                <c:pt idx="405">
                  <c:v>-5.4136175625400497E-2</c:v>
                </c:pt>
                <c:pt idx="406">
                  <c:v>6.0211526004583099E-2</c:v>
                </c:pt>
                <c:pt idx="407">
                  <c:v>0.147760848133692</c:v>
                </c:pt>
                <c:pt idx="408">
                  <c:v>0.112437066477923</c:v>
                </c:pt>
                <c:pt idx="409">
                  <c:v>1.2099641116472101E-2</c:v>
                </c:pt>
                <c:pt idx="410">
                  <c:v>-2.6413714072771498E-2</c:v>
                </c:pt>
                <c:pt idx="411">
                  <c:v>-2.6413714072771498E-2</c:v>
                </c:pt>
                <c:pt idx="412">
                  <c:v>1.01065649542056E-3</c:v>
                </c:pt>
                <c:pt idx="413">
                  <c:v>9.14514611735672E-2</c:v>
                </c:pt>
                <c:pt idx="414">
                  <c:v>0.21748432939347601</c:v>
                </c:pt>
                <c:pt idx="415">
                  <c:v>0.28574716482952001</c:v>
                </c:pt>
                <c:pt idx="416">
                  <c:v>0.28574716482952001</c:v>
                </c:pt>
                <c:pt idx="417">
                  <c:v>0.285150982860646</c:v>
                </c:pt>
                <c:pt idx="418">
                  <c:v>0.25656405745314997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2-4A4C-A8D9-8B7B873BD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75344"/>
        <c:axId val="972374952"/>
      </c:lineChart>
      <c:catAx>
        <c:axId val="972375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972374952"/>
        <c:crosses val="autoZero"/>
        <c:auto val="1"/>
        <c:lblAlgn val="ctr"/>
        <c:lblOffset val="100"/>
        <c:noMultiLvlLbl val="0"/>
      </c:catAx>
      <c:valAx>
        <c:axId val="97237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92982456140355E-2"/>
          <c:y val="0.16666666666666666"/>
          <c:w val="0.90877192982456145"/>
          <c:h val="0.83333333333333337"/>
        </c:manualLayout>
      </c:layou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Sheet2!$I$5:$I$754</c:f>
              <c:numCache>
                <c:formatCode>General</c:formatCode>
                <c:ptCount val="750"/>
                <c:pt idx="0">
                  <c:v>2.641</c:v>
                </c:pt>
                <c:pt idx="1">
                  <c:v>2.4386000000000001</c:v>
                </c:pt>
                <c:pt idx="2">
                  <c:v>2.2246999999999999</c:v>
                </c:pt>
                <c:pt idx="3">
                  <c:v>1.9998</c:v>
                </c:pt>
                <c:pt idx="4">
                  <c:v>1.7628999999999999</c:v>
                </c:pt>
                <c:pt idx="5">
                  <c:v>1.5168999999999999</c:v>
                </c:pt>
                <c:pt idx="6">
                  <c:v>1.2643</c:v>
                </c:pt>
                <c:pt idx="7">
                  <c:v>1.0081</c:v>
                </c:pt>
                <c:pt idx="8">
                  <c:v>0.75661999999999996</c:v>
                </c:pt>
                <c:pt idx="9">
                  <c:v>0.49769000000000002</c:v>
                </c:pt>
                <c:pt idx="10">
                  <c:v>0.19572000000000001</c:v>
                </c:pt>
                <c:pt idx="11">
                  <c:v>-0.15711</c:v>
                </c:pt>
                <c:pt idx="12">
                  <c:v>-0.54305000000000003</c:v>
                </c:pt>
                <c:pt idx="13">
                  <c:v>-0.96869000000000005</c:v>
                </c:pt>
                <c:pt idx="14">
                  <c:v>-1.3452999999999999</c:v>
                </c:pt>
                <c:pt idx="15">
                  <c:v>-1.6653</c:v>
                </c:pt>
                <c:pt idx="16">
                  <c:v>-1.8909</c:v>
                </c:pt>
                <c:pt idx="17">
                  <c:v>-2.0745</c:v>
                </c:pt>
                <c:pt idx="18">
                  <c:v>-2.2654999999999998</c:v>
                </c:pt>
                <c:pt idx="19">
                  <c:v>-2.4815</c:v>
                </c:pt>
                <c:pt idx="20">
                  <c:v>-2.6968999999999999</c:v>
                </c:pt>
                <c:pt idx="21">
                  <c:v>-2.8694000000000002</c:v>
                </c:pt>
                <c:pt idx="22">
                  <c:v>-2.9874999999999998</c:v>
                </c:pt>
                <c:pt idx="23">
                  <c:v>-3.0072999999999999</c:v>
                </c:pt>
                <c:pt idx="24">
                  <c:v>-3.0318000000000001</c:v>
                </c:pt>
                <c:pt idx="25">
                  <c:v>-3.0648</c:v>
                </c:pt>
                <c:pt idx="26">
                  <c:v>-3.1234999999999999</c:v>
                </c:pt>
                <c:pt idx="27">
                  <c:v>-3.1503000000000001</c:v>
                </c:pt>
                <c:pt idx="28">
                  <c:v>-3.1469999999999998</c:v>
                </c:pt>
                <c:pt idx="29">
                  <c:v>-3.0891000000000002</c:v>
                </c:pt>
                <c:pt idx="30">
                  <c:v>-3.0146999999999999</c:v>
                </c:pt>
                <c:pt idx="31">
                  <c:v>-2.9264999999999999</c:v>
                </c:pt>
                <c:pt idx="32">
                  <c:v>-2.8180999999999998</c:v>
                </c:pt>
                <c:pt idx="33">
                  <c:v>-2.6758999999999999</c:v>
                </c:pt>
                <c:pt idx="34">
                  <c:v>-2.5066000000000002</c:v>
                </c:pt>
                <c:pt idx="35">
                  <c:v>-2.2953000000000001</c:v>
                </c:pt>
                <c:pt idx="36">
                  <c:v>-2.0605000000000002</c:v>
                </c:pt>
                <c:pt idx="37">
                  <c:v>-1.8203</c:v>
                </c:pt>
                <c:pt idx="38">
                  <c:v>-1.5858000000000001</c:v>
                </c:pt>
                <c:pt idx="39">
                  <c:v>-1.3734999999999999</c:v>
                </c:pt>
                <c:pt idx="40">
                  <c:v>-1.1806000000000001</c:v>
                </c:pt>
                <c:pt idx="41">
                  <c:v>-1.0143</c:v>
                </c:pt>
                <c:pt idx="42">
                  <c:v>-0.87841000000000002</c:v>
                </c:pt>
                <c:pt idx="43">
                  <c:v>-0.75526000000000004</c:v>
                </c:pt>
                <c:pt idx="44">
                  <c:v>-0.64442999999999995</c:v>
                </c:pt>
                <c:pt idx="45">
                  <c:v>-0.56535000000000002</c:v>
                </c:pt>
                <c:pt idx="46">
                  <c:v>-0.50153000000000003</c:v>
                </c:pt>
                <c:pt idx="47">
                  <c:v>-0.45251999999999998</c:v>
                </c:pt>
                <c:pt idx="48">
                  <c:v>-0.39790999999999999</c:v>
                </c:pt>
                <c:pt idx="49">
                  <c:v>-0.34716999999999998</c:v>
                </c:pt>
                <c:pt idx="50">
                  <c:v>-0.30059000000000002</c:v>
                </c:pt>
                <c:pt idx="51">
                  <c:v>-0.26524999999999999</c:v>
                </c:pt>
                <c:pt idx="52">
                  <c:v>-0.23039000000000001</c:v>
                </c:pt>
                <c:pt idx="53">
                  <c:v>-0.19586000000000001</c:v>
                </c:pt>
                <c:pt idx="54">
                  <c:v>-0.16133</c:v>
                </c:pt>
                <c:pt idx="55">
                  <c:v>-0.13635</c:v>
                </c:pt>
                <c:pt idx="56">
                  <c:v>-0.11704000000000001</c:v>
                </c:pt>
                <c:pt idx="57">
                  <c:v>-0.10098</c:v>
                </c:pt>
                <c:pt idx="58">
                  <c:v>-8.7819999999999995E-2</c:v>
                </c:pt>
                <c:pt idx="59">
                  <c:v>-7.8229999999999994E-2</c:v>
                </c:pt>
                <c:pt idx="60">
                  <c:v>-7.5821E-2</c:v>
                </c:pt>
                <c:pt idx="61">
                  <c:v>-7.8463000000000005E-2</c:v>
                </c:pt>
                <c:pt idx="62">
                  <c:v>-8.2988999999999993E-2</c:v>
                </c:pt>
                <c:pt idx="63">
                  <c:v>-8.8610999999999995E-2</c:v>
                </c:pt>
                <c:pt idx="64">
                  <c:v>-9.4231999999999996E-2</c:v>
                </c:pt>
                <c:pt idx="65">
                  <c:v>-0.10077</c:v>
                </c:pt>
                <c:pt idx="66">
                  <c:v>-0.10879999999999999</c:v>
                </c:pt>
                <c:pt idx="67">
                  <c:v>-0.11537</c:v>
                </c:pt>
                <c:pt idx="68">
                  <c:v>-0.1225</c:v>
                </c:pt>
                <c:pt idx="69">
                  <c:v>-0.13053999999999999</c:v>
                </c:pt>
                <c:pt idx="70">
                  <c:v>-0.13935</c:v>
                </c:pt>
                <c:pt idx="71">
                  <c:v>-0.14696000000000001</c:v>
                </c:pt>
                <c:pt idx="72">
                  <c:v>-0.15342</c:v>
                </c:pt>
                <c:pt idx="73">
                  <c:v>-0.16064999999999999</c:v>
                </c:pt>
                <c:pt idx="74">
                  <c:v>-0.16788</c:v>
                </c:pt>
                <c:pt idx="75">
                  <c:v>-0.17454</c:v>
                </c:pt>
                <c:pt idx="76">
                  <c:v>-0.17615</c:v>
                </c:pt>
                <c:pt idx="77">
                  <c:v>-0.17471</c:v>
                </c:pt>
                <c:pt idx="78">
                  <c:v>-0.17254</c:v>
                </c:pt>
                <c:pt idx="79">
                  <c:v>-0.17576</c:v>
                </c:pt>
                <c:pt idx="80">
                  <c:v>-0.17674000000000001</c:v>
                </c:pt>
                <c:pt idx="81">
                  <c:v>-0.17546999999999999</c:v>
                </c:pt>
                <c:pt idx="82">
                  <c:v>-0.16985</c:v>
                </c:pt>
                <c:pt idx="83">
                  <c:v>-0.16605</c:v>
                </c:pt>
                <c:pt idx="84">
                  <c:v>-0.16006000000000001</c:v>
                </c:pt>
                <c:pt idx="85">
                  <c:v>-0.14721000000000001</c:v>
                </c:pt>
                <c:pt idx="86">
                  <c:v>-0.13173000000000001</c:v>
                </c:pt>
                <c:pt idx="87">
                  <c:v>-0.11763999999999999</c:v>
                </c:pt>
                <c:pt idx="88">
                  <c:v>-0.1072</c:v>
                </c:pt>
                <c:pt idx="89">
                  <c:v>-9.7469E-2</c:v>
                </c:pt>
                <c:pt idx="90">
                  <c:v>-8.9825000000000002E-2</c:v>
                </c:pt>
                <c:pt idx="91">
                  <c:v>-8.5005999999999998E-2</c:v>
                </c:pt>
                <c:pt idx="92">
                  <c:v>-8.6260000000000003E-2</c:v>
                </c:pt>
                <c:pt idx="93">
                  <c:v>-8.4421999999999997E-2</c:v>
                </c:pt>
                <c:pt idx="94">
                  <c:v>-7.8761999999999999E-2</c:v>
                </c:pt>
                <c:pt idx="95">
                  <c:v>-6.8321999999999994E-2</c:v>
                </c:pt>
                <c:pt idx="96">
                  <c:v>-6.6110000000000002E-2</c:v>
                </c:pt>
                <c:pt idx="97">
                  <c:v>-7.0872000000000004E-2</c:v>
                </c:pt>
                <c:pt idx="98">
                  <c:v>-7.4886999999999995E-2</c:v>
                </c:pt>
                <c:pt idx="99">
                  <c:v>-7.5519000000000003E-2</c:v>
                </c:pt>
                <c:pt idx="100">
                  <c:v>-7.4448E-2</c:v>
                </c:pt>
                <c:pt idx="101">
                  <c:v>-7.6856999999999995E-2</c:v>
                </c:pt>
                <c:pt idx="102">
                  <c:v>-7.8732999999999997E-2</c:v>
                </c:pt>
                <c:pt idx="103">
                  <c:v>-7.9078999999999997E-2</c:v>
                </c:pt>
                <c:pt idx="104">
                  <c:v>-7.4260000000000007E-2</c:v>
                </c:pt>
                <c:pt idx="105">
                  <c:v>-7.5284000000000004E-2</c:v>
                </c:pt>
                <c:pt idx="106">
                  <c:v>-7.7664999999999998E-2</c:v>
                </c:pt>
                <c:pt idx="107">
                  <c:v>-7.7664999999999998E-2</c:v>
                </c:pt>
                <c:pt idx="108">
                  <c:v>-6.8145999999999998E-2</c:v>
                </c:pt>
                <c:pt idx="109">
                  <c:v>-5.9714999999999997E-2</c:v>
                </c:pt>
                <c:pt idx="110">
                  <c:v>-5.8911999999999999E-2</c:v>
                </c:pt>
                <c:pt idx="111">
                  <c:v>-6.0164000000000002E-2</c:v>
                </c:pt>
                <c:pt idx="112">
                  <c:v>-5.7449E-2</c:v>
                </c:pt>
                <c:pt idx="113">
                  <c:v>-4.7810999999999999E-2</c:v>
                </c:pt>
                <c:pt idx="114">
                  <c:v>-4.0379999999999999E-2</c:v>
                </c:pt>
                <c:pt idx="115">
                  <c:v>-3.4948E-2</c:v>
                </c:pt>
                <c:pt idx="116">
                  <c:v>-3.1734999999999999E-2</c:v>
                </c:pt>
                <c:pt idx="117">
                  <c:v>-2.2237E-2</c:v>
                </c:pt>
                <c:pt idx="118">
                  <c:v>-1.3009E-2</c:v>
                </c:pt>
                <c:pt idx="119">
                  <c:v>-4.241E-3</c:v>
                </c:pt>
                <c:pt idx="120">
                  <c:v>2.9870000000000001E-3</c:v>
                </c:pt>
                <c:pt idx="121">
                  <c:v>1.0675E-2</c:v>
                </c:pt>
                <c:pt idx="122">
                  <c:v>1.8289E-2</c:v>
                </c:pt>
                <c:pt idx="123">
                  <c:v>2.2304000000000001E-2</c:v>
                </c:pt>
                <c:pt idx="124">
                  <c:v>2.0197E-2</c:v>
                </c:pt>
                <c:pt idx="125">
                  <c:v>1.6181999999999998E-2</c:v>
                </c:pt>
                <c:pt idx="126">
                  <c:v>2.0197E-2</c:v>
                </c:pt>
                <c:pt idx="127">
                  <c:v>2.5895000000000001E-2</c:v>
                </c:pt>
                <c:pt idx="128">
                  <c:v>3.1581999999999999E-2</c:v>
                </c:pt>
                <c:pt idx="129">
                  <c:v>3.4795E-2</c:v>
                </c:pt>
                <c:pt idx="130">
                  <c:v>3.8006999999999999E-2</c:v>
                </c:pt>
                <c:pt idx="131">
                  <c:v>4.1453999999999998E-2</c:v>
                </c:pt>
                <c:pt idx="132">
                  <c:v>4.5469999999999997E-2</c:v>
                </c:pt>
                <c:pt idx="133">
                  <c:v>4.7501000000000002E-2</c:v>
                </c:pt>
                <c:pt idx="134">
                  <c:v>5.1388000000000003E-2</c:v>
                </c:pt>
                <c:pt idx="135">
                  <c:v>5.9419E-2</c:v>
                </c:pt>
                <c:pt idx="136">
                  <c:v>7.3144000000000001E-2</c:v>
                </c:pt>
                <c:pt idx="137">
                  <c:v>8.4246000000000001E-2</c:v>
                </c:pt>
                <c:pt idx="138">
                  <c:v>9.0670000000000001E-2</c:v>
                </c:pt>
                <c:pt idx="139">
                  <c:v>9.4809000000000004E-2</c:v>
                </c:pt>
                <c:pt idx="140">
                  <c:v>0.10075000000000001</c:v>
                </c:pt>
                <c:pt idx="141">
                  <c:v>0.10867</c:v>
                </c:pt>
                <c:pt idx="142">
                  <c:v>0.10706</c:v>
                </c:pt>
                <c:pt idx="143">
                  <c:v>0.10938000000000001</c:v>
                </c:pt>
                <c:pt idx="144">
                  <c:v>0.11541999999999999</c:v>
                </c:pt>
                <c:pt idx="145">
                  <c:v>0.12667</c:v>
                </c:pt>
                <c:pt idx="146">
                  <c:v>0.13256000000000001</c:v>
                </c:pt>
                <c:pt idx="147">
                  <c:v>0.13497000000000001</c:v>
                </c:pt>
                <c:pt idx="148">
                  <c:v>0.13738</c:v>
                </c:pt>
                <c:pt idx="149">
                  <c:v>0.14301</c:v>
                </c:pt>
                <c:pt idx="150">
                  <c:v>0.14943000000000001</c:v>
                </c:pt>
                <c:pt idx="151">
                  <c:v>0.15265000000000001</c:v>
                </c:pt>
                <c:pt idx="152">
                  <c:v>0.15586</c:v>
                </c:pt>
                <c:pt idx="153">
                  <c:v>0.16075999999999999</c:v>
                </c:pt>
                <c:pt idx="154">
                  <c:v>0.1704</c:v>
                </c:pt>
                <c:pt idx="155">
                  <c:v>0.1794</c:v>
                </c:pt>
                <c:pt idx="156">
                  <c:v>0.18562000000000001</c:v>
                </c:pt>
                <c:pt idx="157">
                  <c:v>0.18642</c:v>
                </c:pt>
                <c:pt idx="158">
                  <c:v>0.19203999999999999</c:v>
                </c:pt>
                <c:pt idx="159">
                  <c:v>0.20002</c:v>
                </c:pt>
                <c:pt idx="160">
                  <c:v>0.21046000000000001</c:v>
                </c:pt>
                <c:pt idx="161">
                  <c:v>0.20909</c:v>
                </c:pt>
                <c:pt idx="162">
                  <c:v>0.21102000000000001</c:v>
                </c:pt>
                <c:pt idx="163">
                  <c:v>0.21825</c:v>
                </c:pt>
                <c:pt idx="164">
                  <c:v>0.22548000000000001</c:v>
                </c:pt>
                <c:pt idx="165">
                  <c:v>0.22941</c:v>
                </c:pt>
                <c:pt idx="166">
                  <c:v>0.23032</c:v>
                </c:pt>
                <c:pt idx="167">
                  <c:v>0.23352999999999999</c:v>
                </c:pt>
                <c:pt idx="168">
                  <c:v>0.24137</c:v>
                </c:pt>
                <c:pt idx="169">
                  <c:v>0.25165999999999999</c:v>
                </c:pt>
                <c:pt idx="170">
                  <c:v>0.25407000000000002</c:v>
                </c:pt>
                <c:pt idx="171">
                  <c:v>0.26212999999999997</c:v>
                </c:pt>
                <c:pt idx="172">
                  <c:v>0.27461000000000002</c:v>
                </c:pt>
                <c:pt idx="173">
                  <c:v>0.29308000000000001</c:v>
                </c:pt>
                <c:pt idx="174">
                  <c:v>0.30309000000000003</c:v>
                </c:pt>
                <c:pt idx="175">
                  <c:v>0.30989</c:v>
                </c:pt>
                <c:pt idx="176">
                  <c:v>0.31791999999999998</c:v>
                </c:pt>
                <c:pt idx="177">
                  <c:v>0.32840999999999998</c:v>
                </c:pt>
                <c:pt idx="178">
                  <c:v>0.33728000000000002</c:v>
                </c:pt>
                <c:pt idx="179">
                  <c:v>0.34049000000000001</c:v>
                </c:pt>
                <c:pt idx="180">
                  <c:v>0.34370000000000001</c:v>
                </c:pt>
                <c:pt idx="181">
                  <c:v>0.35181000000000001</c:v>
                </c:pt>
                <c:pt idx="182">
                  <c:v>0.36868000000000001</c:v>
                </c:pt>
                <c:pt idx="183">
                  <c:v>0.37481999999999999</c:v>
                </c:pt>
                <c:pt idx="184">
                  <c:v>0.37997999999999998</c:v>
                </c:pt>
                <c:pt idx="185">
                  <c:v>0.3856</c:v>
                </c:pt>
                <c:pt idx="186">
                  <c:v>0.39811000000000002</c:v>
                </c:pt>
                <c:pt idx="187">
                  <c:v>0.41134999999999999</c:v>
                </c:pt>
                <c:pt idx="188">
                  <c:v>0.42492000000000002</c:v>
                </c:pt>
                <c:pt idx="189">
                  <c:v>0.43375999999999998</c:v>
                </c:pt>
                <c:pt idx="190">
                  <c:v>0.44523000000000001</c:v>
                </c:pt>
                <c:pt idx="191">
                  <c:v>0.45876</c:v>
                </c:pt>
                <c:pt idx="192">
                  <c:v>0.4708</c:v>
                </c:pt>
                <c:pt idx="193">
                  <c:v>0.48137999999999997</c:v>
                </c:pt>
                <c:pt idx="194">
                  <c:v>0.49214999999999998</c:v>
                </c:pt>
                <c:pt idx="195">
                  <c:v>0.50982000000000005</c:v>
                </c:pt>
                <c:pt idx="196">
                  <c:v>0.52209000000000005</c:v>
                </c:pt>
                <c:pt idx="197">
                  <c:v>0.53107000000000004</c:v>
                </c:pt>
                <c:pt idx="198">
                  <c:v>0.53749000000000002</c:v>
                </c:pt>
                <c:pt idx="199">
                  <c:v>0.54864000000000002</c:v>
                </c:pt>
                <c:pt idx="200">
                  <c:v>0.56084999999999996</c:v>
                </c:pt>
                <c:pt idx="201">
                  <c:v>0.57128999999999996</c:v>
                </c:pt>
                <c:pt idx="202">
                  <c:v>0.57723999999999998</c:v>
                </c:pt>
                <c:pt idx="203">
                  <c:v>0.58682000000000001</c:v>
                </c:pt>
                <c:pt idx="204">
                  <c:v>0.60609999999999997</c:v>
                </c:pt>
                <c:pt idx="205">
                  <c:v>0.62468000000000001</c:v>
                </c:pt>
                <c:pt idx="206">
                  <c:v>0.63936999999999999</c:v>
                </c:pt>
                <c:pt idx="207">
                  <c:v>0.64820999999999995</c:v>
                </c:pt>
                <c:pt idx="208">
                  <c:v>0.66371999999999998</c:v>
                </c:pt>
                <c:pt idx="209">
                  <c:v>0.67832000000000003</c:v>
                </c:pt>
                <c:pt idx="210">
                  <c:v>0.69116999999999995</c:v>
                </c:pt>
                <c:pt idx="211">
                  <c:v>0.70084999999999997</c:v>
                </c:pt>
                <c:pt idx="212">
                  <c:v>0.71089999999999998</c:v>
                </c:pt>
                <c:pt idx="213">
                  <c:v>0.72158</c:v>
                </c:pt>
                <c:pt idx="214">
                  <c:v>0.73684000000000005</c:v>
                </c:pt>
                <c:pt idx="215">
                  <c:v>0.74604000000000004</c:v>
                </c:pt>
                <c:pt idx="216">
                  <c:v>0.75175000000000003</c:v>
                </c:pt>
                <c:pt idx="217">
                  <c:v>0.76459999999999995</c:v>
                </c:pt>
                <c:pt idx="218">
                  <c:v>0.77900000000000003</c:v>
                </c:pt>
                <c:pt idx="219">
                  <c:v>0.79369999999999996</c:v>
                </c:pt>
                <c:pt idx="220">
                  <c:v>0.80574999999999997</c:v>
                </c:pt>
                <c:pt idx="221">
                  <c:v>0.81949000000000005</c:v>
                </c:pt>
                <c:pt idx="222">
                  <c:v>0.83452000000000004</c:v>
                </c:pt>
                <c:pt idx="223">
                  <c:v>0.85138999999999998</c:v>
                </c:pt>
                <c:pt idx="224">
                  <c:v>0.86331000000000002</c:v>
                </c:pt>
                <c:pt idx="225">
                  <c:v>0.87302999999999997</c:v>
                </c:pt>
                <c:pt idx="226">
                  <c:v>0.88105999999999995</c:v>
                </c:pt>
                <c:pt idx="227">
                  <c:v>0.89710000000000001</c:v>
                </c:pt>
                <c:pt idx="228">
                  <c:v>0.91215000000000002</c:v>
                </c:pt>
                <c:pt idx="229">
                  <c:v>0.92259000000000002</c:v>
                </c:pt>
                <c:pt idx="230">
                  <c:v>0.93303000000000003</c:v>
                </c:pt>
                <c:pt idx="231">
                  <c:v>0.94655</c:v>
                </c:pt>
                <c:pt idx="232">
                  <c:v>0.96421999999999997</c:v>
                </c:pt>
                <c:pt idx="233">
                  <c:v>0.97726999999999997</c:v>
                </c:pt>
                <c:pt idx="234">
                  <c:v>0.99051999999999996</c:v>
                </c:pt>
                <c:pt idx="235">
                  <c:v>1.0043</c:v>
                </c:pt>
                <c:pt idx="236">
                  <c:v>1.0236000000000001</c:v>
                </c:pt>
                <c:pt idx="237">
                  <c:v>1.0437000000000001</c:v>
                </c:pt>
                <c:pt idx="238">
                  <c:v>1.0637000000000001</c:v>
                </c:pt>
                <c:pt idx="239">
                  <c:v>1.0742</c:v>
                </c:pt>
                <c:pt idx="240">
                  <c:v>1.0886</c:v>
                </c:pt>
                <c:pt idx="241">
                  <c:v>1.1052</c:v>
                </c:pt>
                <c:pt idx="242">
                  <c:v>1.1204000000000001</c:v>
                </c:pt>
                <c:pt idx="243">
                  <c:v>1.1314</c:v>
                </c:pt>
                <c:pt idx="244">
                  <c:v>1.1425000000000001</c:v>
                </c:pt>
                <c:pt idx="245">
                  <c:v>1.1626000000000001</c:v>
                </c:pt>
                <c:pt idx="246">
                  <c:v>1.1809000000000001</c:v>
                </c:pt>
                <c:pt idx="247">
                  <c:v>1.1979</c:v>
                </c:pt>
                <c:pt idx="248">
                  <c:v>1.2132000000000001</c:v>
                </c:pt>
                <c:pt idx="249">
                  <c:v>1.2291000000000001</c:v>
                </c:pt>
                <c:pt idx="250">
                  <c:v>1.2454000000000001</c:v>
                </c:pt>
                <c:pt idx="251">
                  <c:v>1.2623</c:v>
                </c:pt>
                <c:pt idx="252">
                  <c:v>1.2728999999999999</c:v>
                </c:pt>
                <c:pt idx="253">
                  <c:v>1.2847999999999999</c:v>
                </c:pt>
                <c:pt idx="254">
                  <c:v>1.3</c:v>
                </c:pt>
                <c:pt idx="255">
                  <c:v>1.3145</c:v>
                </c:pt>
                <c:pt idx="256">
                  <c:v>1.3293999999999999</c:v>
                </c:pt>
                <c:pt idx="257">
                  <c:v>1.3446</c:v>
                </c:pt>
                <c:pt idx="258">
                  <c:v>1.3574999999999999</c:v>
                </c:pt>
                <c:pt idx="259">
                  <c:v>1.3749</c:v>
                </c:pt>
                <c:pt idx="260">
                  <c:v>1.3958999999999999</c:v>
                </c:pt>
                <c:pt idx="261">
                  <c:v>1.4048</c:v>
                </c:pt>
                <c:pt idx="262">
                  <c:v>1.4131</c:v>
                </c:pt>
                <c:pt idx="263">
                  <c:v>1.4222999999999999</c:v>
                </c:pt>
                <c:pt idx="264">
                  <c:v>1.44</c:v>
                </c:pt>
                <c:pt idx="265">
                  <c:v>1.4560999999999999</c:v>
                </c:pt>
                <c:pt idx="266">
                  <c:v>1.4702</c:v>
                </c:pt>
                <c:pt idx="267">
                  <c:v>1.4790000000000001</c:v>
                </c:pt>
                <c:pt idx="268">
                  <c:v>1.4953000000000001</c:v>
                </c:pt>
                <c:pt idx="269">
                  <c:v>1.5127999999999999</c:v>
                </c:pt>
                <c:pt idx="270">
                  <c:v>1.5247999999999999</c:v>
                </c:pt>
                <c:pt idx="271">
                  <c:v>1.5381</c:v>
                </c:pt>
                <c:pt idx="272">
                  <c:v>1.5535000000000001</c:v>
                </c:pt>
                <c:pt idx="273">
                  <c:v>1.5728</c:v>
                </c:pt>
                <c:pt idx="274">
                  <c:v>1.5880000000000001</c:v>
                </c:pt>
                <c:pt idx="275">
                  <c:v>1.5994999999999999</c:v>
                </c:pt>
                <c:pt idx="276">
                  <c:v>1.6059000000000001</c:v>
                </c:pt>
                <c:pt idx="277">
                  <c:v>1.621</c:v>
                </c:pt>
                <c:pt idx="278">
                  <c:v>1.6367</c:v>
                </c:pt>
                <c:pt idx="279">
                  <c:v>1.6519999999999999</c:v>
                </c:pt>
                <c:pt idx="280">
                  <c:v>1.6556999999999999</c:v>
                </c:pt>
                <c:pt idx="281">
                  <c:v>1.6605000000000001</c:v>
                </c:pt>
                <c:pt idx="282">
                  <c:v>1.667</c:v>
                </c:pt>
                <c:pt idx="283">
                  <c:v>1.6791</c:v>
                </c:pt>
                <c:pt idx="284">
                  <c:v>1.6876</c:v>
                </c:pt>
                <c:pt idx="285">
                  <c:v>1.6933</c:v>
                </c:pt>
                <c:pt idx="286">
                  <c:v>1.7005999999999999</c:v>
                </c:pt>
                <c:pt idx="287">
                  <c:v>1.7108000000000001</c:v>
                </c:pt>
                <c:pt idx="288">
                  <c:v>1.7214</c:v>
                </c:pt>
                <c:pt idx="289">
                  <c:v>1.7238</c:v>
                </c:pt>
                <c:pt idx="290">
                  <c:v>1.7311000000000001</c:v>
                </c:pt>
                <c:pt idx="291">
                  <c:v>1.7406999999999999</c:v>
                </c:pt>
                <c:pt idx="292">
                  <c:v>1.7504</c:v>
                </c:pt>
                <c:pt idx="293">
                  <c:v>1.7552000000000001</c:v>
                </c:pt>
                <c:pt idx="294">
                  <c:v>1.7591000000000001</c:v>
                </c:pt>
                <c:pt idx="295">
                  <c:v>1.7646999999999999</c:v>
                </c:pt>
                <c:pt idx="296">
                  <c:v>1.7723</c:v>
                </c:pt>
                <c:pt idx="297">
                  <c:v>1.7738</c:v>
                </c:pt>
                <c:pt idx="298">
                  <c:v>1.7625999999999999</c:v>
                </c:pt>
                <c:pt idx="299">
                  <c:v>1.7618</c:v>
                </c:pt>
                <c:pt idx="300">
                  <c:v>1.7652000000000001</c:v>
                </c:pt>
                <c:pt idx="301">
                  <c:v>1.7724</c:v>
                </c:pt>
                <c:pt idx="302">
                  <c:v>1.7728999999999999</c:v>
                </c:pt>
                <c:pt idx="303">
                  <c:v>1.7718</c:v>
                </c:pt>
                <c:pt idx="304">
                  <c:v>1.7694000000000001</c:v>
                </c:pt>
                <c:pt idx="305">
                  <c:v>1.7749999999999999</c:v>
                </c:pt>
                <c:pt idx="306">
                  <c:v>1.7721</c:v>
                </c:pt>
                <c:pt idx="307">
                  <c:v>1.762</c:v>
                </c:pt>
                <c:pt idx="308">
                  <c:v>1.7564</c:v>
                </c:pt>
                <c:pt idx="309">
                  <c:v>1.754</c:v>
                </c:pt>
                <c:pt idx="310">
                  <c:v>1.7537</c:v>
                </c:pt>
                <c:pt idx="311">
                  <c:v>1.7504</c:v>
                </c:pt>
                <c:pt idx="312">
                  <c:v>1.7466999999999999</c:v>
                </c:pt>
                <c:pt idx="313">
                  <c:v>1.7430000000000001</c:v>
                </c:pt>
                <c:pt idx="314">
                  <c:v>1.7405999999999999</c:v>
                </c:pt>
                <c:pt idx="315">
                  <c:v>1.7342</c:v>
                </c:pt>
                <c:pt idx="316">
                  <c:v>1.7249000000000001</c:v>
                </c:pt>
                <c:pt idx="317">
                  <c:v>1.7121</c:v>
                </c:pt>
                <c:pt idx="318">
                  <c:v>1.6999</c:v>
                </c:pt>
                <c:pt idx="319">
                  <c:v>1.6888000000000001</c:v>
                </c:pt>
                <c:pt idx="320">
                  <c:v>1.68</c:v>
                </c:pt>
                <c:pt idx="321">
                  <c:v>1.6617</c:v>
                </c:pt>
                <c:pt idx="322">
                  <c:v>1.6431</c:v>
                </c:pt>
                <c:pt idx="323">
                  <c:v>1.6271</c:v>
                </c:pt>
                <c:pt idx="324">
                  <c:v>1.611</c:v>
                </c:pt>
                <c:pt idx="325">
                  <c:v>1.5908</c:v>
                </c:pt>
                <c:pt idx="326">
                  <c:v>1.5650999999999999</c:v>
                </c:pt>
                <c:pt idx="327">
                  <c:v>1.5401</c:v>
                </c:pt>
                <c:pt idx="328">
                  <c:v>1.514</c:v>
                </c:pt>
                <c:pt idx="329">
                  <c:v>1.4864999999999999</c:v>
                </c:pt>
                <c:pt idx="330">
                  <c:v>1.4512</c:v>
                </c:pt>
                <c:pt idx="331">
                  <c:v>1.4176</c:v>
                </c:pt>
                <c:pt idx="332">
                  <c:v>1.3862000000000001</c:v>
                </c:pt>
                <c:pt idx="333">
                  <c:v>1.3613</c:v>
                </c:pt>
                <c:pt idx="334">
                  <c:v>1.3284</c:v>
                </c:pt>
                <c:pt idx="335">
                  <c:v>1.2903</c:v>
                </c:pt>
                <c:pt idx="336">
                  <c:v>1.2501</c:v>
                </c:pt>
                <c:pt idx="337">
                  <c:v>1.2121999999999999</c:v>
                </c:pt>
                <c:pt idx="338">
                  <c:v>1.1735</c:v>
                </c:pt>
                <c:pt idx="339">
                  <c:v>1.1285000000000001</c:v>
                </c:pt>
                <c:pt idx="340">
                  <c:v>1.0841000000000001</c:v>
                </c:pt>
                <c:pt idx="341">
                  <c:v>1.0417000000000001</c:v>
                </c:pt>
                <c:pt idx="342">
                  <c:v>1.004</c:v>
                </c:pt>
                <c:pt idx="343">
                  <c:v>0.9617</c:v>
                </c:pt>
                <c:pt idx="344">
                  <c:v>0.91642000000000001</c:v>
                </c:pt>
                <c:pt idx="345">
                  <c:v>0.86743000000000003</c:v>
                </c:pt>
                <c:pt idx="346">
                  <c:v>0.82474999999999998</c:v>
                </c:pt>
                <c:pt idx="347">
                  <c:v>0.78007000000000004</c:v>
                </c:pt>
                <c:pt idx="348">
                  <c:v>0.73107999999999995</c:v>
                </c:pt>
                <c:pt idx="349">
                  <c:v>0.68057999999999996</c:v>
                </c:pt>
                <c:pt idx="350">
                  <c:v>0.63485999999999998</c:v>
                </c:pt>
                <c:pt idx="351">
                  <c:v>0.59470999999999996</c:v>
                </c:pt>
                <c:pt idx="352">
                  <c:v>0.55696000000000001</c:v>
                </c:pt>
                <c:pt idx="353">
                  <c:v>0.51495999999999997</c:v>
                </c:pt>
                <c:pt idx="354">
                  <c:v>0.46982000000000002</c:v>
                </c:pt>
                <c:pt idx="355">
                  <c:v>0.43447999999999998</c:v>
                </c:pt>
                <c:pt idx="356">
                  <c:v>0.39676</c:v>
                </c:pt>
                <c:pt idx="357">
                  <c:v>0.35642000000000001</c:v>
                </c:pt>
                <c:pt idx="358">
                  <c:v>0.30903999999999998</c:v>
                </c:pt>
                <c:pt idx="359">
                  <c:v>0.26796999999999999</c:v>
                </c:pt>
                <c:pt idx="360">
                  <c:v>0.23052</c:v>
                </c:pt>
                <c:pt idx="361">
                  <c:v>0.19438</c:v>
                </c:pt>
                <c:pt idx="362">
                  <c:v>0.15304999999999999</c:v>
                </c:pt>
                <c:pt idx="363">
                  <c:v>0.11228</c:v>
                </c:pt>
                <c:pt idx="364">
                  <c:v>7.9357999999999998E-2</c:v>
                </c:pt>
                <c:pt idx="365">
                  <c:v>4.5803999999999997E-2</c:v>
                </c:pt>
                <c:pt idx="366">
                  <c:v>1.0821000000000001E-2</c:v>
                </c:pt>
                <c:pt idx="367">
                  <c:v>-2.6924E-2</c:v>
                </c:pt>
                <c:pt idx="368">
                  <c:v>-5.9929999999999997E-2</c:v>
                </c:pt>
                <c:pt idx="369">
                  <c:v>-9.1453000000000007E-2</c:v>
                </c:pt>
                <c:pt idx="370">
                  <c:v>-0.12197</c:v>
                </c:pt>
                <c:pt idx="371">
                  <c:v>-0.16339999999999999</c:v>
                </c:pt>
                <c:pt idx="372">
                  <c:v>-0.20035</c:v>
                </c:pt>
                <c:pt idx="373">
                  <c:v>-0.23005999999999999</c:v>
                </c:pt>
                <c:pt idx="374">
                  <c:v>-0.25511</c:v>
                </c:pt>
                <c:pt idx="375">
                  <c:v>-0.28361999999999998</c:v>
                </c:pt>
                <c:pt idx="376">
                  <c:v>-0.31548999999999999</c:v>
                </c:pt>
                <c:pt idx="377">
                  <c:v>-0.33959</c:v>
                </c:pt>
                <c:pt idx="378">
                  <c:v>-0.36097000000000001</c:v>
                </c:pt>
                <c:pt idx="379">
                  <c:v>-0.38129999999999997</c:v>
                </c:pt>
                <c:pt idx="380">
                  <c:v>-0.41182000000000002</c:v>
                </c:pt>
                <c:pt idx="381">
                  <c:v>-0.44033</c:v>
                </c:pt>
                <c:pt idx="382">
                  <c:v>-0.46661999999999998</c:v>
                </c:pt>
                <c:pt idx="383">
                  <c:v>-0.48749999999999999</c:v>
                </c:pt>
                <c:pt idx="384">
                  <c:v>-0.51170000000000004</c:v>
                </c:pt>
                <c:pt idx="385">
                  <c:v>-0.53757999999999995</c:v>
                </c:pt>
                <c:pt idx="386">
                  <c:v>-0.56408000000000003</c:v>
                </c:pt>
                <c:pt idx="387">
                  <c:v>-0.58274000000000004</c:v>
                </c:pt>
                <c:pt idx="388">
                  <c:v>-0.60062000000000004</c:v>
                </c:pt>
                <c:pt idx="389">
                  <c:v>-0.62309999999999999</c:v>
                </c:pt>
                <c:pt idx="390">
                  <c:v>-0.64102000000000003</c:v>
                </c:pt>
                <c:pt idx="391">
                  <c:v>-0.65510999999999997</c:v>
                </c:pt>
                <c:pt idx="392">
                  <c:v>-0.66393999999999997</c:v>
                </c:pt>
                <c:pt idx="393">
                  <c:v>-0.67559000000000002</c:v>
                </c:pt>
                <c:pt idx="394">
                  <c:v>-0.68960999999999995</c:v>
                </c:pt>
                <c:pt idx="395">
                  <c:v>-0.70647000000000004</c:v>
                </c:pt>
                <c:pt idx="396">
                  <c:v>-0.71428999999999998</c:v>
                </c:pt>
                <c:pt idx="397">
                  <c:v>-0.72226999999999997</c:v>
                </c:pt>
                <c:pt idx="398">
                  <c:v>-0.73111000000000004</c:v>
                </c:pt>
                <c:pt idx="399">
                  <c:v>-0.74155000000000004</c:v>
                </c:pt>
                <c:pt idx="400">
                  <c:v>-0.74856</c:v>
                </c:pt>
                <c:pt idx="401">
                  <c:v>-0.75263000000000002</c:v>
                </c:pt>
                <c:pt idx="402">
                  <c:v>-0.75744999999999996</c:v>
                </c:pt>
                <c:pt idx="403">
                  <c:v>-0.76849000000000001</c:v>
                </c:pt>
                <c:pt idx="404">
                  <c:v>-0.78303</c:v>
                </c:pt>
                <c:pt idx="405">
                  <c:v>-0.79266999999999999</c:v>
                </c:pt>
                <c:pt idx="406">
                  <c:v>-0.79966000000000004</c:v>
                </c:pt>
                <c:pt idx="407">
                  <c:v>-0.80666000000000004</c:v>
                </c:pt>
                <c:pt idx="408">
                  <c:v>-0.81950999999999996</c:v>
                </c:pt>
                <c:pt idx="409">
                  <c:v>-0.83120000000000005</c:v>
                </c:pt>
                <c:pt idx="410">
                  <c:v>-0.84060999999999997</c:v>
                </c:pt>
                <c:pt idx="411">
                  <c:v>-0.84462999999999999</c:v>
                </c:pt>
                <c:pt idx="412">
                  <c:v>-0.84801000000000004</c:v>
                </c:pt>
                <c:pt idx="413">
                  <c:v>-0.85123000000000004</c:v>
                </c:pt>
                <c:pt idx="414">
                  <c:v>-0.85443999999999998</c:v>
                </c:pt>
                <c:pt idx="415">
                  <c:v>-0.85424999999999995</c:v>
                </c:pt>
                <c:pt idx="416">
                  <c:v>-0.85526999999999997</c:v>
                </c:pt>
                <c:pt idx="417">
                  <c:v>-0.85929</c:v>
                </c:pt>
                <c:pt idx="418">
                  <c:v>-0.85819000000000001</c:v>
                </c:pt>
                <c:pt idx="419">
                  <c:v>-0.85551999999999995</c:v>
                </c:pt>
                <c:pt idx="420">
                  <c:v>-0.85150000000000003</c:v>
                </c:pt>
                <c:pt idx="421">
                  <c:v>-0.84982999999999997</c:v>
                </c:pt>
                <c:pt idx="422">
                  <c:v>-0.84701000000000004</c:v>
                </c:pt>
                <c:pt idx="423">
                  <c:v>-0.84260000000000002</c:v>
                </c:pt>
                <c:pt idx="424">
                  <c:v>-0.82733999999999996</c:v>
                </c:pt>
                <c:pt idx="425">
                  <c:v>-0.82027000000000005</c:v>
                </c:pt>
                <c:pt idx="426">
                  <c:v>-0.81947000000000003</c:v>
                </c:pt>
                <c:pt idx="427">
                  <c:v>-0.81866000000000005</c:v>
                </c:pt>
                <c:pt idx="428">
                  <c:v>-0.81837000000000004</c:v>
                </c:pt>
                <c:pt idx="429">
                  <c:v>-0.81888000000000005</c:v>
                </c:pt>
                <c:pt idx="430">
                  <c:v>-0.82210000000000005</c:v>
                </c:pt>
                <c:pt idx="431">
                  <c:v>-0.82864000000000004</c:v>
                </c:pt>
                <c:pt idx="432">
                  <c:v>-0.83362000000000003</c:v>
                </c:pt>
                <c:pt idx="433">
                  <c:v>-0.82799999999999996</c:v>
                </c:pt>
                <c:pt idx="434">
                  <c:v>-0.82601999999999998</c:v>
                </c:pt>
                <c:pt idx="435">
                  <c:v>-0.82543999999999995</c:v>
                </c:pt>
                <c:pt idx="436">
                  <c:v>-0.82543999999999995</c:v>
                </c:pt>
                <c:pt idx="437">
                  <c:v>-0.82282</c:v>
                </c:pt>
                <c:pt idx="438">
                  <c:v>-0.8196</c:v>
                </c:pt>
                <c:pt idx="439">
                  <c:v>-0.81638999999999995</c:v>
                </c:pt>
                <c:pt idx="440">
                  <c:v>-0.82025000000000003</c:v>
                </c:pt>
                <c:pt idx="441">
                  <c:v>-0.81911999999999996</c:v>
                </c:pt>
                <c:pt idx="442">
                  <c:v>-0.80947999999999998</c:v>
                </c:pt>
                <c:pt idx="443">
                  <c:v>-0.80817000000000005</c:v>
                </c:pt>
                <c:pt idx="444">
                  <c:v>-0.80928</c:v>
                </c:pt>
                <c:pt idx="445">
                  <c:v>-0.81245000000000001</c:v>
                </c:pt>
                <c:pt idx="446">
                  <c:v>-0.80923999999999996</c:v>
                </c:pt>
                <c:pt idx="447">
                  <c:v>-0.80515999999999999</c:v>
                </c:pt>
                <c:pt idx="448">
                  <c:v>-0.80145</c:v>
                </c:pt>
                <c:pt idx="449">
                  <c:v>-0.81269000000000002</c:v>
                </c:pt>
                <c:pt idx="450">
                  <c:v>-0.81815000000000004</c:v>
                </c:pt>
                <c:pt idx="451">
                  <c:v>-0.81838999999999995</c:v>
                </c:pt>
                <c:pt idx="452">
                  <c:v>-0.80954999999999999</c:v>
                </c:pt>
                <c:pt idx="453">
                  <c:v>-0.80603999999999998</c:v>
                </c:pt>
                <c:pt idx="454">
                  <c:v>-0.80539000000000005</c:v>
                </c:pt>
                <c:pt idx="455">
                  <c:v>-0.80539000000000005</c:v>
                </c:pt>
                <c:pt idx="456">
                  <c:v>-0.80073000000000005</c:v>
                </c:pt>
                <c:pt idx="457">
                  <c:v>-0.79657999999999995</c:v>
                </c:pt>
                <c:pt idx="458">
                  <c:v>-0.79898000000000002</c:v>
                </c:pt>
                <c:pt idx="459">
                  <c:v>-0.80139000000000005</c:v>
                </c:pt>
                <c:pt idx="460">
                  <c:v>-0.80303000000000002</c:v>
                </c:pt>
                <c:pt idx="461">
                  <c:v>-0.80303000000000002</c:v>
                </c:pt>
                <c:pt idx="462">
                  <c:v>-0.80235000000000001</c:v>
                </c:pt>
                <c:pt idx="463">
                  <c:v>-0.79878000000000005</c:v>
                </c:pt>
                <c:pt idx="464">
                  <c:v>-0.79074999999999995</c:v>
                </c:pt>
                <c:pt idx="465">
                  <c:v>-0.78932999999999998</c:v>
                </c:pt>
                <c:pt idx="466">
                  <c:v>-0.78888000000000003</c:v>
                </c:pt>
                <c:pt idx="467">
                  <c:v>-0.78888000000000003</c:v>
                </c:pt>
                <c:pt idx="468">
                  <c:v>-0.78652999999999995</c:v>
                </c:pt>
                <c:pt idx="469">
                  <c:v>-0.78044999999999998</c:v>
                </c:pt>
                <c:pt idx="470">
                  <c:v>-0.77124999999999999</c:v>
                </c:pt>
                <c:pt idx="471">
                  <c:v>-0.77285999999999999</c:v>
                </c:pt>
                <c:pt idx="472">
                  <c:v>-0.77446000000000004</c:v>
                </c:pt>
                <c:pt idx="473">
                  <c:v>-0.77532999999999996</c:v>
                </c:pt>
                <c:pt idx="474">
                  <c:v>-0.76971000000000001</c:v>
                </c:pt>
                <c:pt idx="475">
                  <c:v>-0.76459999999999995</c:v>
                </c:pt>
                <c:pt idx="476">
                  <c:v>-0.76017999999999997</c:v>
                </c:pt>
                <c:pt idx="477">
                  <c:v>-0.75777000000000005</c:v>
                </c:pt>
                <c:pt idx="478">
                  <c:v>-0.75087999999999999</c:v>
                </c:pt>
                <c:pt idx="479">
                  <c:v>-0.74368999999999996</c:v>
                </c:pt>
                <c:pt idx="480">
                  <c:v>-0.74209000000000003</c:v>
                </c:pt>
                <c:pt idx="481">
                  <c:v>-0.74475000000000002</c:v>
                </c:pt>
                <c:pt idx="482">
                  <c:v>-0.74573</c:v>
                </c:pt>
                <c:pt idx="483">
                  <c:v>-0.73931000000000002</c:v>
                </c:pt>
                <c:pt idx="484">
                  <c:v>-0.73353999999999997</c:v>
                </c:pt>
                <c:pt idx="485">
                  <c:v>-0.73131999999999997</c:v>
                </c:pt>
                <c:pt idx="486">
                  <c:v>-0.73533999999999999</c:v>
                </c:pt>
                <c:pt idx="487">
                  <c:v>-0.73651</c:v>
                </c:pt>
                <c:pt idx="488">
                  <c:v>-0.73597999999999997</c:v>
                </c:pt>
                <c:pt idx="489">
                  <c:v>-0.73357000000000006</c:v>
                </c:pt>
                <c:pt idx="490">
                  <c:v>-0.73421000000000003</c:v>
                </c:pt>
                <c:pt idx="491">
                  <c:v>-0.73309000000000002</c:v>
                </c:pt>
                <c:pt idx="492">
                  <c:v>-0.72987999999999997</c:v>
                </c:pt>
                <c:pt idx="493">
                  <c:v>-0.72665999999999997</c:v>
                </c:pt>
                <c:pt idx="494">
                  <c:v>-0.72519</c:v>
                </c:pt>
                <c:pt idx="495">
                  <c:v>-0.72524999999999995</c:v>
                </c:pt>
                <c:pt idx="496">
                  <c:v>-0.72604999999999997</c:v>
                </c:pt>
                <c:pt idx="497">
                  <c:v>-0.72394000000000003</c:v>
                </c:pt>
                <c:pt idx="498">
                  <c:v>-0.72069000000000005</c:v>
                </c:pt>
                <c:pt idx="499">
                  <c:v>-0.72228999999999999</c:v>
                </c:pt>
                <c:pt idx="500">
                  <c:v>-0.72121999999999997</c:v>
                </c:pt>
                <c:pt idx="501">
                  <c:v>-0.71801999999999999</c:v>
                </c:pt>
                <c:pt idx="502">
                  <c:v>-0.71158999999999994</c:v>
                </c:pt>
                <c:pt idx="503">
                  <c:v>-0.71220000000000006</c:v>
                </c:pt>
                <c:pt idx="504">
                  <c:v>-0.71582999999999997</c:v>
                </c:pt>
                <c:pt idx="505">
                  <c:v>-0.72065000000000001</c:v>
                </c:pt>
                <c:pt idx="506">
                  <c:v>-0.71338000000000001</c:v>
                </c:pt>
                <c:pt idx="507">
                  <c:v>-0.70684000000000002</c:v>
                </c:pt>
                <c:pt idx="508">
                  <c:v>-0.70843999999999996</c:v>
                </c:pt>
                <c:pt idx="509">
                  <c:v>-0.71074000000000004</c:v>
                </c:pt>
                <c:pt idx="510">
                  <c:v>-0.71158999999999994</c:v>
                </c:pt>
                <c:pt idx="511">
                  <c:v>-0.70999000000000001</c:v>
                </c:pt>
                <c:pt idx="512">
                  <c:v>-0.70911999999999997</c:v>
                </c:pt>
                <c:pt idx="513">
                  <c:v>-0.71192</c:v>
                </c:pt>
                <c:pt idx="514">
                  <c:v>-0.71914999999999996</c:v>
                </c:pt>
                <c:pt idx="515">
                  <c:v>-0.71535000000000004</c:v>
                </c:pt>
                <c:pt idx="516">
                  <c:v>-0.71257000000000004</c:v>
                </c:pt>
                <c:pt idx="517">
                  <c:v>-0.71109999999999995</c:v>
                </c:pt>
                <c:pt idx="518">
                  <c:v>-0.71270999999999995</c:v>
                </c:pt>
                <c:pt idx="519">
                  <c:v>-0.71062999999999998</c:v>
                </c:pt>
                <c:pt idx="520">
                  <c:v>-0.70555000000000001</c:v>
                </c:pt>
                <c:pt idx="521">
                  <c:v>-0.69832000000000005</c:v>
                </c:pt>
                <c:pt idx="522">
                  <c:v>-0.69569999999999999</c:v>
                </c:pt>
                <c:pt idx="523">
                  <c:v>-0.69447999999999999</c:v>
                </c:pt>
                <c:pt idx="524">
                  <c:v>-0.68725999999999998</c:v>
                </c:pt>
                <c:pt idx="525">
                  <c:v>-0.68396000000000001</c:v>
                </c:pt>
                <c:pt idx="526">
                  <c:v>-0.68384</c:v>
                </c:pt>
                <c:pt idx="527">
                  <c:v>-0.68866000000000005</c:v>
                </c:pt>
                <c:pt idx="528">
                  <c:v>-0.68918999999999997</c:v>
                </c:pt>
                <c:pt idx="529">
                  <c:v>-0.68815000000000004</c:v>
                </c:pt>
                <c:pt idx="530">
                  <c:v>-0.68654999999999999</c:v>
                </c:pt>
                <c:pt idx="531">
                  <c:v>-0.68957999999999997</c:v>
                </c:pt>
                <c:pt idx="532">
                  <c:v>-0.69274000000000002</c:v>
                </c:pt>
                <c:pt idx="533">
                  <c:v>-0.69433999999999996</c:v>
                </c:pt>
                <c:pt idx="534">
                  <c:v>-0.69310000000000005</c:v>
                </c:pt>
                <c:pt idx="535">
                  <c:v>-0.69284000000000001</c:v>
                </c:pt>
                <c:pt idx="536">
                  <c:v>-0.69443999999999995</c:v>
                </c:pt>
                <c:pt idx="537">
                  <c:v>-0.69452000000000003</c:v>
                </c:pt>
                <c:pt idx="538">
                  <c:v>-0.69025999999999998</c:v>
                </c:pt>
                <c:pt idx="539">
                  <c:v>-0.68152000000000001</c:v>
                </c:pt>
                <c:pt idx="540">
                  <c:v>-0.67910999999999999</c:v>
                </c:pt>
                <c:pt idx="541">
                  <c:v>-0.67495000000000005</c:v>
                </c:pt>
                <c:pt idx="542">
                  <c:v>-0.66939000000000004</c:v>
                </c:pt>
                <c:pt idx="543">
                  <c:v>-0.66456999999999999</c:v>
                </c:pt>
                <c:pt idx="544">
                  <c:v>-0.66071999999999997</c:v>
                </c:pt>
                <c:pt idx="545">
                  <c:v>-0.65707000000000004</c:v>
                </c:pt>
                <c:pt idx="546">
                  <c:v>-0.65064</c:v>
                </c:pt>
                <c:pt idx="547">
                  <c:v>-0.63614000000000004</c:v>
                </c:pt>
                <c:pt idx="548">
                  <c:v>-0.61863999999999997</c:v>
                </c:pt>
                <c:pt idx="549">
                  <c:v>-0.60499000000000003</c:v>
                </c:pt>
                <c:pt idx="550">
                  <c:v>-0.59899000000000002</c:v>
                </c:pt>
                <c:pt idx="551">
                  <c:v>-0.59343999999999997</c:v>
                </c:pt>
                <c:pt idx="552">
                  <c:v>-0.58138999999999996</c:v>
                </c:pt>
                <c:pt idx="553">
                  <c:v>-0.57254000000000005</c:v>
                </c:pt>
                <c:pt idx="554">
                  <c:v>-0.56425000000000003</c:v>
                </c:pt>
                <c:pt idx="555">
                  <c:v>-0.55540999999999996</c:v>
                </c:pt>
                <c:pt idx="556">
                  <c:v>-0.53761000000000003</c:v>
                </c:pt>
                <c:pt idx="557">
                  <c:v>-0.51990999999999998</c:v>
                </c:pt>
                <c:pt idx="558">
                  <c:v>-0.50465000000000004</c:v>
                </c:pt>
                <c:pt idx="559">
                  <c:v>-0.49679000000000001</c:v>
                </c:pt>
                <c:pt idx="560">
                  <c:v>-0.48847000000000002</c:v>
                </c:pt>
                <c:pt idx="561">
                  <c:v>-0.47882999999999998</c:v>
                </c:pt>
                <c:pt idx="562">
                  <c:v>-0.47472999999999999</c:v>
                </c:pt>
                <c:pt idx="563">
                  <c:v>-0.47195999999999999</c:v>
                </c:pt>
                <c:pt idx="564">
                  <c:v>-0.46993000000000001</c:v>
                </c:pt>
                <c:pt idx="565">
                  <c:v>-0.45949000000000001</c:v>
                </c:pt>
                <c:pt idx="566">
                  <c:v>-0.44858999999999999</c:v>
                </c:pt>
                <c:pt idx="567">
                  <c:v>-0.43725999999999998</c:v>
                </c:pt>
                <c:pt idx="568">
                  <c:v>-0.42520999999999998</c:v>
                </c:pt>
                <c:pt idx="569">
                  <c:v>-0.41110000000000002</c:v>
                </c:pt>
                <c:pt idx="570">
                  <c:v>-0.39626</c:v>
                </c:pt>
                <c:pt idx="571">
                  <c:v>-0.38340999999999997</c:v>
                </c:pt>
                <c:pt idx="572">
                  <c:v>-0.38129999999999997</c:v>
                </c:pt>
                <c:pt idx="573">
                  <c:v>-0.38181999999999999</c:v>
                </c:pt>
                <c:pt idx="574">
                  <c:v>-0.37619999999999998</c:v>
                </c:pt>
                <c:pt idx="575">
                  <c:v>-0.36749999999999999</c:v>
                </c:pt>
                <c:pt idx="576">
                  <c:v>-0.36002000000000001</c:v>
                </c:pt>
                <c:pt idx="577">
                  <c:v>-0.35760999999999998</c:v>
                </c:pt>
                <c:pt idx="578">
                  <c:v>-0.34787000000000001</c:v>
                </c:pt>
                <c:pt idx="579">
                  <c:v>-0.33605000000000002</c:v>
                </c:pt>
                <c:pt idx="580">
                  <c:v>-0.32319999999999999</c:v>
                </c:pt>
                <c:pt idx="581">
                  <c:v>-0.31392999999999999</c:v>
                </c:pt>
                <c:pt idx="582">
                  <c:v>-0.3034</c:v>
                </c:pt>
                <c:pt idx="583">
                  <c:v>-0.29054999999999997</c:v>
                </c:pt>
                <c:pt idx="584">
                  <c:v>-0.26773000000000002</c:v>
                </c:pt>
                <c:pt idx="585">
                  <c:v>-0.24678</c:v>
                </c:pt>
                <c:pt idx="586">
                  <c:v>-0.22849</c:v>
                </c:pt>
                <c:pt idx="587">
                  <c:v>-0.22045999999999999</c:v>
                </c:pt>
                <c:pt idx="588">
                  <c:v>-0.21067</c:v>
                </c:pt>
                <c:pt idx="589">
                  <c:v>-0.20014000000000001</c:v>
                </c:pt>
                <c:pt idx="590">
                  <c:v>-0.19772999999999999</c:v>
                </c:pt>
                <c:pt idx="591">
                  <c:v>-0.19678999999999999</c:v>
                </c:pt>
                <c:pt idx="592">
                  <c:v>-0.19553000000000001</c:v>
                </c:pt>
                <c:pt idx="593">
                  <c:v>-0.18668999999999999</c:v>
                </c:pt>
                <c:pt idx="594">
                  <c:v>-0.17948</c:v>
                </c:pt>
                <c:pt idx="595">
                  <c:v>-0.17405000000000001</c:v>
                </c:pt>
                <c:pt idx="596">
                  <c:v>-0.17244000000000001</c:v>
                </c:pt>
                <c:pt idx="597">
                  <c:v>-0.17025000000000001</c:v>
                </c:pt>
                <c:pt idx="598">
                  <c:v>-0.16935</c:v>
                </c:pt>
                <c:pt idx="599">
                  <c:v>-0.17255999999999999</c:v>
                </c:pt>
                <c:pt idx="600">
                  <c:v>-0.1777</c:v>
                </c:pt>
                <c:pt idx="601">
                  <c:v>-0.18279000000000001</c:v>
                </c:pt>
                <c:pt idx="602">
                  <c:v>-0.18679999999999999</c:v>
                </c:pt>
                <c:pt idx="603">
                  <c:v>-0.18734999999999999</c:v>
                </c:pt>
                <c:pt idx="604">
                  <c:v>-0.18894</c:v>
                </c:pt>
                <c:pt idx="605">
                  <c:v>-0.19295000000000001</c:v>
                </c:pt>
                <c:pt idx="606">
                  <c:v>-0.18656</c:v>
                </c:pt>
                <c:pt idx="607">
                  <c:v>-0.18043999999999999</c:v>
                </c:pt>
                <c:pt idx="608">
                  <c:v>-0.17562</c:v>
                </c:pt>
                <c:pt idx="609">
                  <c:v>-0.17715</c:v>
                </c:pt>
                <c:pt idx="610">
                  <c:v>-0.17874999999999999</c:v>
                </c:pt>
                <c:pt idx="611">
                  <c:v>-0.18003</c:v>
                </c:pt>
                <c:pt idx="612">
                  <c:v>-0.17521</c:v>
                </c:pt>
                <c:pt idx="613">
                  <c:v>-0.17507</c:v>
                </c:pt>
                <c:pt idx="614">
                  <c:v>-0.17755000000000001</c:v>
                </c:pt>
                <c:pt idx="615">
                  <c:v>-0.17433999999999999</c:v>
                </c:pt>
                <c:pt idx="616">
                  <c:v>-0.17319999999999999</c:v>
                </c:pt>
                <c:pt idx="617">
                  <c:v>-0.1749</c:v>
                </c:pt>
                <c:pt idx="618">
                  <c:v>-0.18454000000000001</c:v>
                </c:pt>
                <c:pt idx="619">
                  <c:v>-0.19361</c:v>
                </c:pt>
                <c:pt idx="620">
                  <c:v>-0.19918</c:v>
                </c:pt>
                <c:pt idx="621">
                  <c:v>-0.19436</c:v>
                </c:pt>
                <c:pt idx="622">
                  <c:v>-0.19572999999999999</c:v>
                </c:pt>
                <c:pt idx="623">
                  <c:v>-0.19724</c:v>
                </c:pt>
                <c:pt idx="624">
                  <c:v>-0.19483</c:v>
                </c:pt>
                <c:pt idx="625">
                  <c:v>-0.18840999999999999</c:v>
                </c:pt>
                <c:pt idx="626">
                  <c:v>-0.18118000000000001</c:v>
                </c:pt>
                <c:pt idx="627">
                  <c:v>-0.17394999999999999</c:v>
                </c:pt>
                <c:pt idx="628">
                  <c:v>-0.17176</c:v>
                </c:pt>
                <c:pt idx="629">
                  <c:v>-0.17119000000000001</c:v>
                </c:pt>
                <c:pt idx="630">
                  <c:v>-0.17199</c:v>
                </c:pt>
                <c:pt idx="631">
                  <c:v>-0.18895999999999999</c:v>
                </c:pt>
                <c:pt idx="632">
                  <c:v>-0.20821000000000001</c:v>
                </c:pt>
                <c:pt idx="633">
                  <c:v>-0.22897999999999999</c:v>
                </c:pt>
                <c:pt idx="634">
                  <c:v>-0.24504000000000001</c:v>
                </c:pt>
                <c:pt idx="635">
                  <c:v>-0.26155</c:v>
                </c:pt>
                <c:pt idx="636">
                  <c:v>-0.27895999999999999</c:v>
                </c:pt>
                <c:pt idx="637">
                  <c:v>-0.30225000000000002</c:v>
                </c:pt>
                <c:pt idx="638">
                  <c:v>-0.31763000000000002</c:v>
                </c:pt>
                <c:pt idx="639">
                  <c:v>-0.33078000000000002</c:v>
                </c:pt>
                <c:pt idx="640">
                  <c:v>-0.35969000000000001</c:v>
                </c:pt>
                <c:pt idx="641">
                  <c:v>-0.39513999999999999</c:v>
                </c:pt>
                <c:pt idx="642">
                  <c:v>-0.43235000000000001</c:v>
                </c:pt>
                <c:pt idx="643">
                  <c:v>-0.46446999999999999</c:v>
                </c:pt>
                <c:pt idx="644">
                  <c:v>-0.49004999999999999</c:v>
                </c:pt>
                <c:pt idx="645">
                  <c:v>-0.51136999999999999</c:v>
                </c:pt>
                <c:pt idx="646">
                  <c:v>-0.52742999999999995</c:v>
                </c:pt>
                <c:pt idx="647">
                  <c:v>-0.53573999999999999</c:v>
                </c:pt>
                <c:pt idx="648">
                  <c:v>-0.54108999999999996</c:v>
                </c:pt>
                <c:pt idx="649">
                  <c:v>-0.54430000000000001</c:v>
                </c:pt>
                <c:pt idx="650">
                  <c:v>-0.55864999999999998</c:v>
                </c:pt>
                <c:pt idx="651">
                  <c:v>-0.57374999999999998</c:v>
                </c:pt>
                <c:pt idx="652">
                  <c:v>-0.58740999999999999</c:v>
                </c:pt>
                <c:pt idx="653">
                  <c:v>-0.59509000000000001</c:v>
                </c:pt>
                <c:pt idx="654">
                  <c:v>-0.60084000000000004</c:v>
                </c:pt>
                <c:pt idx="655">
                  <c:v>-0.60485</c:v>
                </c:pt>
                <c:pt idx="656">
                  <c:v>-0.60568</c:v>
                </c:pt>
                <c:pt idx="657">
                  <c:v>-0.60185999999999995</c:v>
                </c:pt>
                <c:pt idx="658">
                  <c:v>-0.59440000000000004</c:v>
                </c:pt>
                <c:pt idx="659">
                  <c:v>-0.59680999999999995</c:v>
                </c:pt>
                <c:pt idx="660">
                  <c:v>-0.60346</c:v>
                </c:pt>
                <c:pt idx="661">
                  <c:v>-0.61272000000000004</c:v>
                </c:pt>
                <c:pt idx="662">
                  <c:v>-0.61914000000000002</c:v>
                </c:pt>
                <c:pt idx="663">
                  <c:v>-0.62712999999999997</c:v>
                </c:pt>
                <c:pt idx="664">
                  <c:v>-0.63480000000000003</c:v>
                </c:pt>
                <c:pt idx="665">
                  <c:v>-0.63721000000000005</c:v>
                </c:pt>
                <c:pt idx="666">
                  <c:v>-0.62990999999999997</c:v>
                </c:pt>
                <c:pt idx="667">
                  <c:v>-0.62119999999999997</c:v>
                </c:pt>
                <c:pt idx="668">
                  <c:v>-0.62039999999999995</c:v>
                </c:pt>
                <c:pt idx="669">
                  <c:v>-0.61958999999999997</c:v>
                </c:pt>
                <c:pt idx="670">
                  <c:v>-0.61731999999999998</c:v>
                </c:pt>
                <c:pt idx="671">
                  <c:v>-0.61170000000000002</c:v>
                </c:pt>
                <c:pt idx="672">
                  <c:v>-0.60741999999999996</c:v>
                </c:pt>
                <c:pt idx="673">
                  <c:v>-0.60843999999999998</c:v>
                </c:pt>
                <c:pt idx="674">
                  <c:v>-0.61807000000000001</c:v>
                </c:pt>
                <c:pt idx="675">
                  <c:v>-0.61758999999999997</c:v>
                </c:pt>
                <c:pt idx="676">
                  <c:v>-0.61529</c:v>
                </c:pt>
                <c:pt idx="677">
                  <c:v>-0.61207999999999996</c:v>
                </c:pt>
                <c:pt idx="678">
                  <c:v>-0.61195999999999995</c:v>
                </c:pt>
                <c:pt idx="679">
                  <c:v>-0.61355000000000004</c:v>
                </c:pt>
                <c:pt idx="680">
                  <c:v>-0.61680000000000001</c:v>
                </c:pt>
                <c:pt idx="681">
                  <c:v>-0.62161999999999995</c:v>
                </c:pt>
                <c:pt idx="682">
                  <c:v>-0.62866999999999995</c:v>
                </c:pt>
                <c:pt idx="683">
                  <c:v>-0.63729999999999998</c:v>
                </c:pt>
                <c:pt idx="684">
                  <c:v>-0.64371999999999996</c:v>
                </c:pt>
                <c:pt idx="685">
                  <c:v>-0.64417000000000002</c:v>
                </c:pt>
                <c:pt idx="686">
                  <c:v>-0.64217000000000002</c:v>
                </c:pt>
                <c:pt idx="687">
                  <c:v>-0.64698999999999995</c:v>
                </c:pt>
                <c:pt idx="688">
                  <c:v>-0.64742999999999995</c:v>
                </c:pt>
                <c:pt idx="689">
                  <c:v>-0.64548000000000005</c:v>
                </c:pt>
                <c:pt idx="690">
                  <c:v>-0.64227000000000001</c:v>
                </c:pt>
                <c:pt idx="691">
                  <c:v>-0.63905000000000001</c:v>
                </c:pt>
                <c:pt idx="692">
                  <c:v>-0.63583999999999996</c:v>
                </c:pt>
                <c:pt idx="693">
                  <c:v>-0.63263000000000003</c:v>
                </c:pt>
                <c:pt idx="694">
                  <c:v>-0.62682000000000004</c:v>
                </c:pt>
                <c:pt idx="695">
                  <c:v>-0.62285000000000001</c:v>
                </c:pt>
                <c:pt idx="696">
                  <c:v>-0.62365000000000004</c:v>
                </c:pt>
                <c:pt idx="697">
                  <c:v>-0.61606000000000005</c:v>
                </c:pt>
                <c:pt idx="698">
                  <c:v>-0.60658000000000001</c:v>
                </c:pt>
                <c:pt idx="699">
                  <c:v>-0.59614</c:v>
                </c:pt>
                <c:pt idx="700">
                  <c:v>-0.59094999999999998</c:v>
                </c:pt>
                <c:pt idx="701">
                  <c:v>-0.58799999999999997</c:v>
                </c:pt>
                <c:pt idx="702">
                  <c:v>-0.58720000000000006</c:v>
                </c:pt>
                <c:pt idx="703">
                  <c:v>-0.58799000000000001</c:v>
                </c:pt>
                <c:pt idx="704">
                  <c:v>-0.59048999999999996</c:v>
                </c:pt>
                <c:pt idx="705">
                  <c:v>-0.59436</c:v>
                </c:pt>
                <c:pt idx="706">
                  <c:v>-0.59597</c:v>
                </c:pt>
                <c:pt idx="707">
                  <c:v>-0.59377999999999997</c:v>
                </c:pt>
                <c:pt idx="708">
                  <c:v>-0.58945000000000003</c:v>
                </c:pt>
                <c:pt idx="709">
                  <c:v>-0.58865000000000001</c:v>
                </c:pt>
                <c:pt idx="710">
                  <c:v>-0.57998000000000005</c:v>
                </c:pt>
                <c:pt idx="711">
                  <c:v>-0.56594999999999995</c:v>
                </c:pt>
                <c:pt idx="712">
                  <c:v>-0.54666999999999999</c:v>
                </c:pt>
                <c:pt idx="713">
                  <c:v>-0.52739999999999998</c:v>
                </c:pt>
                <c:pt idx="714">
                  <c:v>-0.50812000000000002</c:v>
                </c:pt>
                <c:pt idx="715">
                  <c:v>-0.48885000000000001</c:v>
                </c:pt>
                <c:pt idx="716">
                  <c:v>-0.45519999999999999</c:v>
                </c:pt>
                <c:pt idx="717">
                  <c:v>-0.41421999999999998</c:v>
                </c:pt>
                <c:pt idx="718">
                  <c:v>-0.36603000000000002</c:v>
                </c:pt>
                <c:pt idx="719">
                  <c:v>-0.31311</c:v>
                </c:pt>
                <c:pt idx="720">
                  <c:v>-0.24973000000000001</c:v>
                </c:pt>
                <c:pt idx="721">
                  <c:v>-0.17022000000000001</c:v>
                </c:pt>
                <c:pt idx="722">
                  <c:v>-8.6361999999999994E-2</c:v>
                </c:pt>
                <c:pt idx="723">
                  <c:v>-3.4350000000000001E-3</c:v>
                </c:pt>
                <c:pt idx="724">
                  <c:v>7.7678999999999998E-2</c:v>
                </c:pt>
                <c:pt idx="725">
                  <c:v>0.17354</c:v>
                </c:pt>
                <c:pt idx="726">
                  <c:v>0.27351999999999999</c:v>
                </c:pt>
                <c:pt idx="727">
                  <c:v>0.37702000000000002</c:v>
                </c:pt>
                <c:pt idx="728">
                  <c:v>0.47741</c:v>
                </c:pt>
                <c:pt idx="729">
                  <c:v>0.59536</c:v>
                </c:pt>
                <c:pt idx="730">
                  <c:v>0.73024999999999995</c:v>
                </c:pt>
                <c:pt idx="731">
                  <c:v>0.89649999999999996</c:v>
                </c:pt>
                <c:pt idx="732">
                  <c:v>1.0848</c:v>
                </c:pt>
                <c:pt idx="733">
                  <c:v>1.2931999999999999</c:v>
                </c:pt>
                <c:pt idx="734">
                  <c:v>1.5388999999999999</c:v>
                </c:pt>
                <c:pt idx="735">
                  <c:v>1.788</c:v>
                </c:pt>
                <c:pt idx="736">
                  <c:v>2.0339999999999998</c:v>
                </c:pt>
                <c:pt idx="737">
                  <c:v>2.2637</c:v>
                </c:pt>
                <c:pt idx="738">
                  <c:v>2.4748000000000001</c:v>
                </c:pt>
                <c:pt idx="739">
                  <c:v>2.6627000000000001</c:v>
                </c:pt>
                <c:pt idx="740">
                  <c:v>2.8071999999999999</c:v>
                </c:pt>
                <c:pt idx="741">
                  <c:v>2.9035000000000002</c:v>
                </c:pt>
                <c:pt idx="742">
                  <c:v>2.9801000000000002</c:v>
                </c:pt>
                <c:pt idx="743">
                  <c:v>3.0402999999999998</c:v>
                </c:pt>
                <c:pt idx="744">
                  <c:v>3.0964</c:v>
                </c:pt>
                <c:pt idx="745">
                  <c:v>3.1396999999999999</c:v>
                </c:pt>
                <c:pt idx="746">
                  <c:v>3.1654</c:v>
                </c:pt>
                <c:pt idx="747">
                  <c:v>3.1181000000000001</c:v>
                </c:pt>
                <c:pt idx="748">
                  <c:v>3.0350000000000001</c:v>
                </c:pt>
                <c:pt idx="749">
                  <c:v>2.9169999999999998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C9-4381-8C2E-45CFC26BD8E8}"/>
            </c:ext>
          </c:extLst>
        </c:ser>
        <c:ser>
          <c:idx val="2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Sheet2!$H$5:$H$754</c:f>
              <c:numCache>
                <c:formatCode>General</c:formatCode>
                <c:ptCount val="750"/>
                <c:pt idx="0">
                  <c:v>1.6076854837206025</c:v>
                </c:pt>
                <c:pt idx="1">
                  <c:v>1.3643844629402635</c:v>
                </c:pt>
                <c:pt idx="2">
                  <c:v>1.2421332132234131</c:v>
                </c:pt>
                <c:pt idx="3">
                  <c:v>1.0636961049948761</c:v>
                </c:pt>
                <c:pt idx="4">
                  <c:v>0.85504674840044248</c:v>
                </c:pt>
                <c:pt idx="5">
                  <c:v>0.75335130057810673</c:v>
                </c:pt>
                <c:pt idx="6">
                  <c:v>0.67256221871360555</c:v>
                </c:pt>
                <c:pt idx="7">
                  <c:v>0.61455980096473251</c:v>
                </c:pt>
                <c:pt idx="8">
                  <c:v>0.62609654559390404</c:v>
                </c:pt>
                <c:pt idx="9">
                  <c:v>0.65353615091356343</c:v>
                </c:pt>
                <c:pt idx="10">
                  <c:v>0.58928731894558073</c:v>
                </c:pt>
                <c:pt idx="11">
                  <c:v>0.41961431229997792</c:v>
                </c:pt>
                <c:pt idx="12">
                  <c:v>0.18068896841904664</c:v>
                </c:pt>
                <c:pt idx="13">
                  <c:v>-2.7197756165372455E-3</c:v>
                </c:pt>
                <c:pt idx="14">
                  <c:v>-0.21669133208133379</c:v>
                </c:pt>
                <c:pt idx="15">
                  <c:v>-0.26411308901008307</c:v>
                </c:pt>
                <c:pt idx="16">
                  <c:v>-0.26972211402316087</c:v>
                </c:pt>
                <c:pt idx="17">
                  <c:v>-0.35831921366154845</c:v>
                </c:pt>
                <c:pt idx="18">
                  <c:v>-0.40322328322647211</c:v>
                </c:pt>
                <c:pt idx="19">
                  <c:v>-0.40322328322647211</c:v>
                </c:pt>
                <c:pt idx="20">
                  <c:v>-0.43066288854613138</c:v>
                </c:pt>
                <c:pt idx="21">
                  <c:v>-0.48088915798141901</c:v>
                </c:pt>
                <c:pt idx="22">
                  <c:v>-0.52767352570413517</c:v>
                </c:pt>
                <c:pt idx="23">
                  <c:v>-0.61939383245207824</c:v>
                </c:pt>
                <c:pt idx="24">
                  <c:v>-0.70607876447237117</c:v>
                </c:pt>
                <c:pt idx="25">
                  <c:v>-0.7366734463618867</c:v>
                </c:pt>
                <c:pt idx="26">
                  <c:v>-0.94876470466888541</c:v>
                </c:pt>
                <c:pt idx="27">
                  <c:v>-0.9705952849754711</c:v>
                </c:pt>
                <c:pt idx="28">
                  <c:v>-0.84738795144956347</c:v>
                </c:pt>
                <c:pt idx="29">
                  <c:v>-0.76006563022324491</c:v>
                </c:pt>
                <c:pt idx="30">
                  <c:v>-0.81306454270476447</c:v>
                </c:pt>
                <c:pt idx="31">
                  <c:v>-0.88668299600141354</c:v>
                </c:pt>
                <c:pt idx="32">
                  <c:v>-0.94407989400455561</c:v>
                </c:pt>
                <c:pt idx="33">
                  <c:v>-1.0039626099112231</c:v>
                </c:pt>
                <c:pt idx="34">
                  <c:v>-1.0273547937725751</c:v>
                </c:pt>
                <c:pt idx="35">
                  <c:v>-1.1240467363275672</c:v>
                </c:pt>
                <c:pt idx="36">
                  <c:v>-1.2419637394434044</c:v>
                </c:pt>
                <c:pt idx="37">
                  <c:v>-1.3030893643018298</c:v>
                </c:pt>
                <c:pt idx="38">
                  <c:v>-1.2444495573469301</c:v>
                </c:pt>
                <c:pt idx="39">
                  <c:v>-1.2104448432051504</c:v>
                </c:pt>
                <c:pt idx="40">
                  <c:v>-1.1555656325658317</c:v>
                </c:pt>
                <c:pt idx="41">
                  <c:v>-1.0944400077073959</c:v>
                </c:pt>
                <c:pt idx="42">
                  <c:v>-1.0145751401916405</c:v>
                </c:pt>
                <c:pt idx="43">
                  <c:v>-0.89104911206272419</c:v>
                </c:pt>
                <c:pt idx="44">
                  <c:v>-0.84302183538825259</c:v>
                </c:pt>
                <c:pt idx="45">
                  <c:v>-0.97588561538553109</c:v>
                </c:pt>
                <c:pt idx="46">
                  <c:v>-1.1524424254562677</c:v>
                </c:pt>
                <c:pt idx="47">
                  <c:v>-1.1901758664533413</c:v>
                </c:pt>
                <c:pt idx="48">
                  <c:v>-1.0984874291656981</c:v>
                </c:pt>
                <c:pt idx="49">
                  <c:v>-1.0067671224177572</c:v>
                </c:pt>
                <c:pt idx="50">
                  <c:v>-0.94471728321058301</c:v>
                </c:pt>
                <c:pt idx="51">
                  <c:v>-1.0445324328751286</c:v>
                </c:pt>
                <c:pt idx="52">
                  <c:v>-1.1427859789848973</c:v>
                </c:pt>
                <c:pt idx="53">
                  <c:v>-1.1708311040502812</c:v>
                </c:pt>
                <c:pt idx="54">
                  <c:v>-1.1524424254562677</c:v>
                </c:pt>
                <c:pt idx="55">
                  <c:v>-1.1686639807497747</c:v>
                </c:pt>
                <c:pt idx="56">
                  <c:v>-1.2553807822303664</c:v>
                </c:pt>
                <c:pt idx="57">
                  <c:v>-1.2778168822826821</c:v>
                </c:pt>
                <c:pt idx="58">
                  <c:v>-1.1016106362752514</c:v>
                </c:pt>
                <c:pt idx="59">
                  <c:v>-0.94876470466888541</c:v>
                </c:pt>
                <c:pt idx="60">
                  <c:v>-0.80528839439117905</c:v>
                </c:pt>
                <c:pt idx="61">
                  <c:v>-0.83585120682039715</c:v>
                </c:pt>
                <c:pt idx="62">
                  <c:v>-0.83709411577215453</c:v>
                </c:pt>
                <c:pt idx="63">
                  <c:v>-1.0227018525685427</c:v>
                </c:pt>
                <c:pt idx="64">
                  <c:v>-1.1655407736402215</c:v>
                </c:pt>
                <c:pt idx="65">
                  <c:v>-1.22510479494387</c:v>
                </c:pt>
                <c:pt idx="66">
                  <c:v>-1.2194957699307911</c:v>
                </c:pt>
                <c:pt idx="67">
                  <c:v>-1.1278073326431479</c:v>
                </c:pt>
                <c:pt idx="68">
                  <c:v>-1.0498227632851882</c:v>
                </c:pt>
                <c:pt idx="69">
                  <c:v>-1.0997303381174663</c:v>
                </c:pt>
                <c:pt idx="70">
                  <c:v>-1.1708311040502812</c:v>
                </c:pt>
                <c:pt idx="71">
                  <c:v>-1.1627362611336873</c:v>
                </c:pt>
                <c:pt idx="72">
                  <c:v>-1.1065822720823029</c:v>
                </c:pt>
                <c:pt idx="73">
                  <c:v>-1.1677397664010256</c:v>
                </c:pt>
                <c:pt idx="74">
                  <c:v>-1.0548262685525374</c:v>
                </c:pt>
                <c:pt idx="75">
                  <c:v>-1.0111332384790788</c:v>
                </c:pt>
                <c:pt idx="76">
                  <c:v>-1.0039626099112231</c:v>
                </c:pt>
                <c:pt idx="77">
                  <c:v>-0.96278726720157737</c:v>
                </c:pt>
                <c:pt idx="78">
                  <c:v>-0.86609532464659589</c:v>
                </c:pt>
                <c:pt idx="79">
                  <c:v>-0.75882272127148309</c:v>
                </c:pt>
                <c:pt idx="80">
                  <c:v>-0.74008347861415524</c:v>
                </c:pt>
                <c:pt idx="81">
                  <c:v>-0.85988077988778699</c:v>
                </c:pt>
                <c:pt idx="82">
                  <c:v>-1.0236260669172919</c:v>
                </c:pt>
                <c:pt idx="83">
                  <c:v>-1.104096454178777</c:v>
                </c:pt>
                <c:pt idx="84">
                  <c:v>-1.104096454178777</c:v>
                </c:pt>
                <c:pt idx="85">
                  <c:v>-1.104096454178777</c:v>
                </c:pt>
                <c:pt idx="86">
                  <c:v>-1.0180170419042129</c:v>
                </c:pt>
                <c:pt idx="87">
                  <c:v>-1.0298724811363984</c:v>
                </c:pt>
                <c:pt idx="88">
                  <c:v>-1.037361804307273</c:v>
                </c:pt>
                <c:pt idx="89">
                  <c:v>-0.99679198134336788</c:v>
                </c:pt>
                <c:pt idx="90">
                  <c:v>-0.9705952849754711</c:v>
                </c:pt>
                <c:pt idx="91">
                  <c:v>-0.9412753814980106</c:v>
                </c:pt>
                <c:pt idx="92">
                  <c:v>-0.90386063510395642</c:v>
                </c:pt>
                <c:pt idx="93">
                  <c:v>-0.90386063510395642</c:v>
                </c:pt>
                <c:pt idx="94">
                  <c:v>-0.91007517986276532</c:v>
                </c:pt>
                <c:pt idx="95">
                  <c:v>-0.92349222264973796</c:v>
                </c:pt>
                <c:pt idx="96">
                  <c:v>-0.80372679083640253</c:v>
                </c:pt>
                <c:pt idx="97">
                  <c:v>-0.80372679083640253</c:v>
                </c:pt>
                <c:pt idx="98">
                  <c:v>-0.7753311017077007</c:v>
                </c:pt>
                <c:pt idx="99">
                  <c:v>-0.92381091725274644</c:v>
                </c:pt>
                <c:pt idx="100">
                  <c:v>-1.0161367437464173</c:v>
                </c:pt>
                <c:pt idx="101">
                  <c:v>-0.95749693679151759</c:v>
                </c:pt>
                <c:pt idx="102">
                  <c:v>-0.78374463922731508</c:v>
                </c:pt>
                <c:pt idx="103">
                  <c:v>-0.64154310736167441</c:v>
                </c:pt>
                <c:pt idx="104">
                  <c:v>-0.59192235767211798</c:v>
                </c:pt>
                <c:pt idx="105">
                  <c:v>-0.55262731312027213</c:v>
                </c:pt>
                <c:pt idx="106">
                  <c:v>-0.50928484711012501</c:v>
                </c:pt>
                <c:pt idx="107">
                  <c:v>-0.53672445242978428</c:v>
                </c:pt>
                <c:pt idx="108">
                  <c:v>-0.53640575782676847</c:v>
                </c:pt>
                <c:pt idx="109">
                  <c:v>-0.50584294539755481</c:v>
                </c:pt>
                <c:pt idx="110">
                  <c:v>-0.44720313844265108</c:v>
                </c:pt>
                <c:pt idx="111">
                  <c:v>-0.53764866677852918</c:v>
                </c:pt>
                <c:pt idx="112">
                  <c:v>-0.68239975546829812</c:v>
                </c:pt>
                <c:pt idx="113">
                  <c:v>-0.73696027150460086</c:v>
                </c:pt>
                <c:pt idx="114">
                  <c:v>-0.65276115738783136</c:v>
                </c:pt>
                <c:pt idx="115">
                  <c:v>-0.54201478283984628</c:v>
                </c:pt>
                <c:pt idx="116">
                  <c:v>-0.49210720800757474</c:v>
                </c:pt>
                <c:pt idx="117">
                  <c:v>-0.48681687759751274</c:v>
                </c:pt>
                <c:pt idx="118">
                  <c:v>-0.54794250245593901</c:v>
                </c:pt>
                <c:pt idx="119">
                  <c:v>-0.6090999967746682</c:v>
                </c:pt>
                <c:pt idx="120">
                  <c:v>-0.67022562163309574</c:v>
                </c:pt>
                <c:pt idx="121">
                  <c:v>-0.6090999967746682</c:v>
                </c:pt>
                <c:pt idx="122">
                  <c:v>-0.52018420253326481</c:v>
                </c:pt>
                <c:pt idx="123">
                  <c:v>-0.40354197782948803</c:v>
                </c:pt>
                <c:pt idx="124">
                  <c:v>-0.34770668338112259</c:v>
                </c:pt>
                <c:pt idx="125">
                  <c:v>-0.35580152629772394</c:v>
                </c:pt>
                <c:pt idx="126">
                  <c:v>-0.40290458862345618</c:v>
                </c:pt>
                <c:pt idx="127">
                  <c:v>-0.40915100284256584</c:v>
                </c:pt>
                <c:pt idx="128">
                  <c:v>-0.33709415310069685</c:v>
                </c:pt>
                <c:pt idx="129">
                  <c:v>-0.3264816228202721</c:v>
                </c:pt>
                <c:pt idx="130">
                  <c:v>-0.49803492762366747</c:v>
                </c:pt>
                <c:pt idx="131">
                  <c:v>-0.45249346885271297</c:v>
                </c:pt>
                <c:pt idx="132">
                  <c:v>-0.23852191238791537</c:v>
                </c:pt>
                <c:pt idx="133">
                  <c:v>-0.11531457886201396</c:v>
                </c:pt>
                <c:pt idx="134">
                  <c:v>-0.240083515942693</c:v>
                </c:pt>
                <c:pt idx="135">
                  <c:v>-0.34365926192282242</c:v>
                </c:pt>
                <c:pt idx="136">
                  <c:v>-0.39168653859730046</c:v>
                </c:pt>
                <c:pt idx="137">
                  <c:v>-0.36517114762638797</c:v>
                </c:pt>
                <c:pt idx="138">
                  <c:v>-0.2391593015939471</c:v>
                </c:pt>
                <c:pt idx="139">
                  <c:v>-9.6001685919256785E-2</c:v>
                </c:pt>
                <c:pt idx="140">
                  <c:v>-4.6699630832715111E-2</c:v>
                </c:pt>
                <c:pt idx="141">
                  <c:v>-8.5070461035816225E-2</c:v>
                </c:pt>
                <c:pt idx="142">
                  <c:v>-0.15620309642893837</c:v>
                </c:pt>
                <c:pt idx="143">
                  <c:v>-0.27192110678396936</c:v>
                </c:pt>
                <c:pt idx="144">
                  <c:v>-0.30248391921318291</c:v>
                </c:pt>
                <c:pt idx="145">
                  <c:v>-0.24320672305224739</c:v>
                </c:pt>
                <c:pt idx="146">
                  <c:v>-0.18208109819381996</c:v>
                </c:pt>
                <c:pt idx="147">
                  <c:v>-0.21825293563611153</c:v>
                </c:pt>
                <c:pt idx="148">
                  <c:v>-0.32243420136197082</c:v>
                </c:pt>
                <c:pt idx="149">
                  <c:v>-0.44471732053912755</c:v>
                </c:pt>
                <c:pt idx="150">
                  <c:v>-0.50335712749403116</c:v>
                </c:pt>
                <c:pt idx="151">
                  <c:v>-0.47716043112613366</c:v>
                </c:pt>
                <c:pt idx="152">
                  <c:v>-0.40570910112999564</c:v>
                </c:pt>
                <c:pt idx="153">
                  <c:v>-0.32150998701322503</c:v>
                </c:pt>
                <c:pt idx="154">
                  <c:v>-0.26503730335882886</c:v>
                </c:pt>
                <c:pt idx="155">
                  <c:v>-0.23635478908740765</c:v>
                </c:pt>
                <c:pt idx="156">
                  <c:v>-0.23635478908740765</c:v>
                </c:pt>
                <c:pt idx="157">
                  <c:v>-0.20671619100693989</c:v>
                </c:pt>
                <c:pt idx="158">
                  <c:v>-0.12251707689017033</c:v>
                </c:pt>
                <c:pt idx="159">
                  <c:v>-0.1749104696259644</c:v>
                </c:pt>
                <c:pt idx="160">
                  <c:v>-0.24540571581305687</c:v>
                </c:pt>
                <c:pt idx="161">
                  <c:v>-0.2513334354291496</c:v>
                </c:pt>
                <c:pt idx="162">
                  <c:v>-0.15837021972944598</c:v>
                </c:pt>
                <c:pt idx="163">
                  <c:v>-3.1115464745243349E-2</c:v>
                </c:pt>
                <c:pt idx="164">
                  <c:v>4.0622690393609828E-2</c:v>
                </c:pt>
                <c:pt idx="165">
                  <c:v>5.6844245687112355E-2</c:v>
                </c:pt>
                <c:pt idx="166">
                  <c:v>2.1915317196582629E-2</c:v>
                </c:pt>
                <c:pt idx="167">
                  <c:v>-3.7648704107067055E-2</c:v>
                </c:pt>
                <c:pt idx="168">
                  <c:v>-6.8243385996582639E-2</c:v>
                </c:pt>
                <c:pt idx="169">
                  <c:v>-4.0166391470891405E-2</c:v>
                </c:pt>
                <c:pt idx="170">
                  <c:v>4.3427202900148204E-2</c:v>
                </c:pt>
                <c:pt idx="171">
                  <c:v>0.13514750964809114</c:v>
                </c:pt>
                <c:pt idx="172">
                  <c:v>0.24774231289356649</c:v>
                </c:pt>
                <c:pt idx="173">
                  <c:v>0.31575174117713461</c:v>
                </c:pt>
                <c:pt idx="174">
                  <c:v>0.31575174117713461</c:v>
                </c:pt>
                <c:pt idx="175">
                  <c:v>0.31011084670375527</c:v>
                </c:pt>
                <c:pt idx="176">
                  <c:v>0.32136076619021237</c:v>
                </c:pt>
                <c:pt idx="177">
                  <c:v>0.28391415033585793</c:v>
                </c:pt>
                <c:pt idx="178">
                  <c:v>0.22683594693573106</c:v>
                </c:pt>
                <c:pt idx="179">
                  <c:v>0.20127663977386509</c:v>
                </c:pt>
                <c:pt idx="180">
                  <c:v>0.29296507706150621</c:v>
                </c:pt>
                <c:pt idx="181">
                  <c:v>0.3266510966002743</c:v>
                </c:pt>
                <c:pt idx="182">
                  <c:v>0.35721390902948802</c:v>
                </c:pt>
                <c:pt idx="183">
                  <c:v>0.41116890532005979</c:v>
                </c:pt>
                <c:pt idx="184">
                  <c:v>0.41056338557432986</c:v>
                </c:pt>
                <c:pt idx="185">
                  <c:v>0.38000057314511659</c:v>
                </c:pt>
                <c:pt idx="186">
                  <c:v>0.36438453759734324</c:v>
                </c:pt>
                <c:pt idx="187">
                  <c:v>0.34006813938723879</c:v>
                </c:pt>
                <c:pt idx="188">
                  <c:v>0.29764988772583811</c:v>
                </c:pt>
                <c:pt idx="189">
                  <c:v>0.31728147527161032</c:v>
                </c:pt>
                <c:pt idx="190">
                  <c:v>0.39778373199339717</c:v>
                </c:pt>
                <c:pt idx="191">
                  <c:v>0.39682764818434996</c:v>
                </c:pt>
                <c:pt idx="192">
                  <c:v>0.36626483575513619</c:v>
                </c:pt>
                <c:pt idx="193">
                  <c:v>0.4791783336036276</c:v>
                </c:pt>
                <c:pt idx="194">
                  <c:v>0.4978857068006548</c:v>
                </c:pt>
                <c:pt idx="195">
                  <c:v>0.45173872828396933</c:v>
                </c:pt>
                <c:pt idx="196">
                  <c:v>0.41088208017734579</c:v>
                </c:pt>
                <c:pt idx="197">
                  <c:v>0.38028739828783076</c:v>
                </c:pt>
                <c:pt idx="198">
                  <c:v>0.36438453759734324</c:v>
                </c:pt>
                <c:pt idx="199">
                  <c:v>0.38809541606171749</c:v>
                </c:pt>
                <c:pt idx="200">
                  <c:v>0.43115105692914957</c:v>
                </c:pt>
                <c:pt idx="201">
                  <c:v>0.43115105692914957</c:v>
                </c:pt>
                <c:pt idx="202">
                  <c:v>0.44144489260655945</c:v>
                </c:pt>
                <c:pt idx="203">
                  <c:v>0.53189042094243866</c:v>
                </c:pt>
                <c:pt idx="204">
                  <c:v>0.56245323337165232</c:v>
                </c:pt>
                <c:pt idx="205">
                  <c:v>0.5078608478750487</c:v>
                </c:pt>
                <c:pt idx="206">
                  <c:v>0.44673522301662139</c:v>
                </c:pt>
                <c:pt idx="207">
                  <c:v>0.43115105692914957</c:v>
                </c:pt>
                <c:pt idx="208">
                  <c:v>0.41116890532005979</c:v>
                </c:pt>
                <c:pt idx="209">
                  <c:v>0.39778373199339717</c:v>
                </c:pt>
                <c:pt idx="210">
                  <c:v>0.32604557685454449</c:v>
                </c:pt>
                <c:pt idx="211">
                  <c:v>0.19627313450651751</c:v>
                </c:pt>
                <c:pt idx="212">
                  <c:v>0.1220491614641418</c:v>
                </c:pt>
                <c:pt idx="213">
                  <c:v>0.12702079727118779</c:v>
                </c:pt>
                <c:pt idx="214">
                  <c:v>0.27986672887755754</c:v>
                </c:pt>
                <c:pt idx="215">
                  <c:v>0.43175657667487954</c:v>
                </c:pt>
                <c:pt idx="216">
                  <c:v>0.49291407099360773</c:v>
                </c:pt>
                <c:pt idx="217">
                  <c:v>0.35753260363250389</c:v>
                </c:pt>
                <c:pt idx="218">
                  <c:v>0.17944605946728487</c:v>
                </c:pt>
                <c:pt idx="219">
                  <c:v>0.13078139358677504</c:v>
                </c:pt>
                <c:pt idx="220">
                  <c:v>0.2093714826904664</c:v>
                </c:pt>
                <c:pt idx="221">
                  <c:v>0.33165460186762225</c:v>
                </c:pt>
                <c:pt idx="222">
                  <c:v>0.45390585158447583</c:v>
                </c:pt>
                <c:pt idx="223">
                  <c:v>0.55372100124902013</c:v>
                </c:pt>
                <c:pt idx="224">
                  <c:v>0.58960601354859665</c:v>
                </c:pt>
                <c:pt idx="225">
                  <c:v>0.55340230664600432</c:v>
                </c:pt>
                <c:pt idx="226">
                  <c:v>0.48386314426795962</c:v>
                </c:pt>
                <c:pt idx="227">
                  <c:v>0.33101721266159073</c:v>
                </c:pt>
                <c:pt idx="228">
                  <c:v>0.17817128105522123</c:v>
                </c:pt>
                <c:pt idx="229">
                  <c:v>0.19190701844520131</c:v>
                </c:pt>
                <c:pt idx="230">
                  <c:v>0.27237740570668661</c:v>
                </c:pt>
                <c:pt idx="231">
                  <c:v>0.29764988772583811</c:v>
                </c:pt>
                <c:pt idx="232">
                  <c:v>0.27830512532278029</c:v>
                </c:pt>
                <c:pt idx="233">
                  <c:v>0.28079094322630316</c:v>
                </c:pt>
                <c:pt idx="234">
                  <c:v>0.31138562511581847</c:v>
                </c:pt>
                <c:pt idx="235">
                  <c:v>0.36377901785161304</c:v>
                </c:pt>
                <c:pt idx="236">
                  <c:v>0.43115105692914957</c:v>
                </c:pt>
                <c:pt idx="237">
                  <c:v>0.4258288570587857</c:v>
                </c:pt>
                <c:pt idx="238">
                  <c:v>0.40026954989691998</c:v>
                </c:pt>
                <c:pt idx="239">
                  <c:v>0.43083236232613364</c:v>
                </c:pt>
                <c:pt idx="240">
                  <c:v>0.34038683399025471</c:v>
                </c:pt>
                <c:pt idx="241">
                  <c:v>0.27613800202227284</c:v>
                </c:pt>
                <c:pt idx="242">
                  <c:v>0.21498050770354404</c:v>
                </c:pt>
                <c:pt idx="243">
                  <c:v>0.13202430253853575</c:v>
                </c:pt>
                <c:pt idx="244">
                  <c:v>0.13546620425110703</c:v>
                </c:pt>
                <c:pt idx="245">
                  <c:v>0.21281338440303674</c:v>
                </c:pt>
                <c:pt idx="246">
                  <c:v>0.26428256279008572</c:v>
                </c:pt>
                <c:pt idx="247">
                  <c:v>0.28547575389063523</c:v>
                </c:pt>
                <c:pt idx="248">
                  <c:v>0.34660137874906233</c:v>
                </c:pt>
                <c:pt idx="249">
                  <c:v>0.3927802267260494</c:v>
                </c:pt>
                <c:pt idx="250">
                  <c:v>0.366583530358152</c:v>
                </c:pt>
                <c:pt idx="251">
                  <c:v>0.39714634278736577</c:v>
                </c:pt>
                <c:pt idx="252">
                  <c:v>0.48759187112324487</c:v>
                </c:pt>
                <c:pt idx="253">
                  <c:v>0.57931217787118672</c:v>
                </c:pt>
                <c:pt idx="254">
                  <c:v>0.62233594927831792</c:v>
                </c:pt>
                <c:pt idx="255">
                  <c:v>0.67444251687139811</c:v>
                </c:pt>
                <c:pt idx="256">
                  <c:v>0.73556814172982543</c:v>
                </c:pt>
                <c:pt idx="257">
                  <c:v>0.7807909058977649</c:v>
                </c:pt>
                <c:pt idx="258">
                  <c:v>0.82448393597122882</c:v>
                </c:pt>
                <c:pt idx="259">
                  <c:v>0.88560956082965614</c:v>
                </c:pt>
                <c:pt idx="260">
                  <c:v>0.91680976246490165</c:v>
                </c:pt>
                <c:pt idx="261">
                  <c:v>0.86033707881050447</c:v>
                </c:pt>
                <c:pt idx="262">
                  <c:v>0.83726358955216229</c:v>
                </c:pt>
                <c:pt idx="263">
                  <c:v>0.92895202683980327</c:v>
                </c:pt>
                <c:pt idx="264">
                  <c:v>1.1391948564493155</c:v>
                </c:pt>
                <c:pt idx="265">
                  <c:v>1.2726960256526267</c:v>
                </c:pt>
                <c:pt idx="266">
                  <c:v>1.2988927220205244</c:v>
                </c:pt>
                <c:pt idx="267">
                  <c:v>1.3837292253433238</c:v>
                </c:pt>
                <c:pt idx="268">
                  <c:v>1.5060123445204825</c:v>
                </c:pt>
                <c:pt idx="269">
                  <c:v>1.5814856004066804</c:v>
                </c:pt>
                <c:pt idx="270">
                  <c:v>1.6632052705119849</c:v>
                </c:pt>
                <c:pt idx="271">
                  <c:v>1.8060633132598378</c:v>
                </c:pt>
                <c:pt idx="272">
                  <c:v>1.8924614201374212</c:v>
                </c:pt>
                <c:pt idx="273">
                  <c:v>1.8662615368234885</c:v>
                </c:pt>
                <c:pt idx="274">
                  <c:v>1.8709399735957568</c:v>
                </c:pt>
                <c:pt idx="275">
                  <c:v>1.9626443456135485</c:v>
                </c:pt>
                <c:pt idx="276">
                  <c:v>1.995705723730405</c:v>
                </c:pt>
                <c:pt idx="277">
                  <c:v>2.0262749100516846</c:v>
                </c:pt>
                <c:pt idx="278">
                  <c:v>2.0094319002822987</c:v>
                </c:pt>
                <c:pt idx="279">
                  <c:v>1.97886271396103</c:v>
                </c:pt>
                <c:pt idx="280">
                  <c:v>1.9663858202529552</c:v>
                </c:pt>
                <c:pt idx="281">
                  <c:v>2.0275210059494779</c:v>
                </c:pt>
                <c:pt idx="282">
                  <c:v>2.1248375899263747</c:v>
                </c:pt>
                <c:pt idx="283">
                  <c:v>2.1666343871118992</c:v>
                </c:pt>
                <c:pt idx="284">
                  <c:v>2.1803701245018803</c:v>
                </c:pt>
                <c:pt idx="285">
                  <c:v>2.2495905922768995</c:v>
                </c:pt>
                <c:pt idx="286">
                  <c:v>2.3693878935505324</c:v>
                </c:pt>
                <c:pt idx="287">
                  <c:v>2.4305135184089681</c:v>
                </c:pt>
                <c:pt idx="288">
                  <c:v>2.5206722216021324</c:v>
                </c:pt>
                <c:pt idx="289">
                  <c:v>2.6385573552576611</c:v>
                </c:pt>
                <c:pt idx="290">
                  <c:v>2.6906639228507436</c:v>
                </c:pt>
                <c:pt idx="291">
                  <c:v>2.7006390639251441</c:v>
                </c:pt>
                <c:pt idx="292">
                  <c:v>2.7895229887062425</c:v>
                </c:pt>
                <c:pt idx="293">
                  <c:v>2.9423689203126084</c:v>
                </c:pt>
                <c:pt idx="294">
                  <c:v>3.1317053839642899</c:v>
                </c:pt>
                <c:pt idx="295">
                  <c:v>3.3481627583326072</c:v>
                </c:pt>
                <c:pt idx="296">
                  <c:v>3.4682468847489614</c:v>
                </c:pt>
                <c:pt idx="297">
                  <c:v>3.4682468847489614</c:v>
                </c:pt>
                <c:pt idx="298">
                  <c:v>3.4701271829067468</c:v>
                </c:pt>
                <c:pt idx="299">
                  <c:v>3.5312528077651826</c:v>
                </c:pt>
                <c:pt idx="300">
                  <c:v>3.4776165060776218</c:v>
                </c:pt>
                <c:pt idx="301">
                  <c:v>3.3387931370039476</c:v>
                </c:pt>
                <c:pt idx="302">
                  <c:v>3.2552314120932064</c:v>
                </c:pt>
                <c:pt idx="303">
                  <c:v>3.1738049410226745</c:v>
                </c:pt>
                <c:pt idx="304">
                  <c:v>3.0821165037350315</c:v>
                </c:pt>
                <c:pt idx="305">
                  <c:v>3.0783559074194509</c:v>
                </c:pt>
                <c:pt idx="306">
                  <c:v>3.1463653357030203</c:v>
                </c:pt>
                <c:pt idx="307">
                  <c:v>3.1407563106899414</c:v>
                </c:pt>
                <c:pt idx="308">
                  <c:v>3.0490360039420006</c:v>
                </c:pt>
                <c:pt idx="309">
                  <c:v>2.9539056649417854</c:v>
                </c:pt>
                <c:pt idx="310">
                  <c:v>2.8310170260188965</c:v>
                </c:pt>
                <c:pt idx="311">
                  <c:v>2.6781710944125305</c:v>
                </c:pt>
                <c:pt idx="312">
                  <c:v>2.4969613431377509</c:v>
                </c:pt>
                <c:pt idx="313">
                  <c:v>2.2368109386959754</c:v>
                </c:pt>
                <c:pt idx="314">
                  <c:v>2.1210961152869681</c:v>
                </c:pt>
                <c:pt idx="315">
                  <c:v>2.1597728923089647</c:v>
                </c:pt>
                <c:pt idx="316">
                  <c:v>2.1828559424053955</c:v>
                </c:pt>
                <c:pt idx="317">
                  <c:v>2.1092438630008079</c:v>
                </c:pt>
                <c:pt idx="318">
                  <c:v>2.0562194549510489</c:v>
                </c:pt>
                <c:pt idx="319">
                  <c:v>2.0998869894562717</c:v>
                </c:pt>
                <c:pt idx="320">
                  <c:v>2.0821070175540135</c:v>
                </c:pt>
                <c:pt idx="321">
                  <c:v>1.98728581231873</c:v>
                </c:pt>
                <c:pt idx="322">
                  <c:v>1.8647031202147375</c:v>
                </c:pt>
                <c:pt idx="323">
                  <c:v>1.711863562500433</c:v>
                </c:pt>
                <c:pt idx="324">
                  <c:v>1.5870978123657848</c:v>
                </c:pt>
                <c:pt idx="325">
                  <c:v>1.4901094838299949</c:v>
                </c:pt>
                <c:pt idx="326">
                  <c:v>1.2861130684395921</c:v>
                </c:pt>
                <c:pt idx="327">
                  <c:v>1.1398003761950455</c:v>
                </c:pt>
                <c:pt idx="328">
                  <c:v>1.031252994407869</c:v>
                </c:pt>
                <c:pt idx="329">
                  <c:v>0.86690218763262994</c:v>
                </c:pt>
                <c:pt idx="330">
                  <c:v>0.69783470073275722</c:v>
                </c:pt>
                <c:pt idx="331">
                  <c:v>0.62297333848434988</c:v>
                </c:pt>
                <c:pt idx="332">
                  <c:v>0.5755515815556006</c:v>
                </c:pt>
                <c:pt idx="333">
                  <c:v>0.46451838186490169</c:v>
                </c:pt>
                <c:pt idx="334">
                  <c:v>0.46451838186490169</c:v>
                </c:pt>
                <c:pt idx="335">
                  <c:v>0.37282994457726137</c:v>
                </c:pt>
                <c:pt idx="336">
                  <c:v>0.19783473806129476</c:v>
                </c:pt>
                <c:pt idx="337">
                  <c:v>0.21405629335479831</c:v>
                </c:pt>
                <c:pt idx="338">
                  <c:v>0.27518191821322541</c:v>
                </c:pt>
                <c:pt idx="339">
                  <c:v>0.29764988772583811</c:v>
                </c:pt>
                <c:pt idx="340">
                  <c:v>0.28110963782931908</c:v>
                </c:pt>
                <c:pt idx="341">
                  <c:v>0.2093714826904664</c:v>
                </c:pt>
                <c:pt idx="342">
                  <c:v>0.14168074900991484</c:v>
                </c:pt>
                <c:pt idx="343">
                  <c:v>0.18846511673263097</c:v>
                </c:pt>
                <c:pt idx="344">
                  <c:v>0.29608828417106081</c:v>
                </c:pt>
                <c:pt idx="345">
                  <c:v>0.47701121030312105</c:v>
                </c:pt>
                <c:pt idx="346">
                  <c:v>0.6298252724491884</c:v>
                </c:pt>
                <c:pt idx="347">
                  <c:v>0.63138687600396604</c:v>
                </c:pt>
                <c:pt idx="348">
                  <c:v>0.46671737462571117</c:v>
                </c:pt>
                <c:pt idx="349">
                  <c:v>0.48042124255538932</c:v>
                </c:pt>
                <c:pt idx="350">
                  <c:v>0.58523989748728056</c:v>
                </c:pt>
                <c:pt idx="351">
                  <c:v>0.68846507940409318</c:v>
                </c:pt>
                <c:pt idx="352">
                  <c:v>0.74774227556502892</c:v>
                </c:pt>
                <c:pt idx="353">
                  <c:v>0.75147100242031306</c:v>
                </c:pt>
                <c:pt idx="354">
                  <c:v>0.71029565971067354</c:v>
                </c:pt>
                <c:pt idx="355">
                  <c:v>0.66475420093971915</c:v>
                </c:pt>
                <c:pt idx="356">
                  <c:v>0.64980742405827807</c:v>
                </c:pt>
                <c:pt idx="357">
                  <c:v>0.55808711731033633</c:v>
                </c:pt>
                <c:pt idx="358">
                  <c:v>0.46639868002269524</c:v>
                </c:pt>
                <c:pt idx="359">
                  <c:v>0.46451838186490169</c:v>
                </c:pt>
                <c:pt idx="360">
                  <c:v>0.38312378025467125</c:v>
                </c:pt>
                <c:pt idx="361">
                  <c:v>0.26708707529662457</c:v>
                </c:pt>
                <c:pt idx="362">
                  <c:v>0.2093714826904664</c:v>
                </c:pt>
                <c:pt idx="363">
                  <c:v>0.19751604345827906</c:v>
                </c:pt>
                <c:pt idx="364">
                  <c:v>0.22932176483925418</c:v>
                </c:pt>
                <c:pt idx="365">
                  <c:v>0.27738091097403444</c:v>
                </c:pt>
                <c:pt idx="366">
                  <c:v>0.25647454501619876</c:v>
                </c:pt>
                <c:pt idx="367">
                  <c:v>0.15665939535165668</c:v>
                </c:pt>
                <c:pt idx="368">
                  <c:v>0.13078139358677504</c:v>
                </c:pt>
                <c:pt idx="369">
                  <c:v>0.12702079727118779</c:v>
                </c:pt>
                <c:pt idx="370">
                  <c:v>6.5895172412760467E-2</c:v>
                </c:pt>
                <c:pt idx="371">
                  <c:v>0.15293066849637138</c:v>
                </c:pt>
                <c:pt idx="372">
                  <c:v>0.1641487185225271</c:v>
                </c:pt>
                <c:pt idx="373">
                  <c:v>9.2091868780658032E-2</c:v>
                </c:pt>
                <c:pt idx="374">
                  <c:v>0.10643312591636914</c:v>
                </c:pt>
                <c:pt idx="375">
                  <c:v>0.18597929882910785</c:v>
                </c:pt>
                <c:pt idx="376">
                  <c:v>0.24649940394180495</c:v>
                </c:pt>
                <c:pt idx="377">
                  <c:v>0.30262152353288435</c:v>
                </c:pt>
                <c:pt idx="378">
                  <c:v>0.37439154813203873</c:v>
                </c:pt>
                <c:pt idx="379">
                  <c:v>0.404954360561252</c:v>
                </c:pt>
                <c:pt idx="380">
                  <c:v>0.41805270874520029</c:v>
                </c:pt>
                <c:pt idx="381">
                  <c:v>0.32164759133292647</c:v>
                </c:pt>
                <c:pt idx="382">
                  <c:v>0.13827071675764543</c:v>
                </c:pt>
                <c:pt idx="383">
                  <c:v>1.3501779676966363E-2</c:v>
                </c:pt>
                <c:pt idx="384">
                  <c:v>-2.7197756165372455E-3</c:v>
                </c:pt>
                <c:pt idx="385">
                  <c:v>-2.6430654080911331E-2</c:v>
                </c:pt>
                <c:pt idx="386">
                  <c:v>4.7506493818750273E-2</c:v>
                </c:pt>
                <c:pt idx="387">
                  <c:v>0.22403143442919213</c:v>
                </c:pt>
                <c:pt idx="388">
                  <c:v>0.33101721266159073</c:v>
                </c:pt>
                <c:pt idx="389">
                  <c:v>0.33101721266159073</c:v>
                </c:pt>
                <c:pt idx="390">
                  <c:v>0.29232768785547453</c:v>
                </c:pt>
                <c:pt idx="391">
                  <c:v>0.17007643813862089</c:v>
                </c:pt>
                <c:pt idx="392">
                  <c:v>6.4014874254967907E-2</c:v>
                </c:pt>
                <c:pt idx="393">
                  <c:v>6.4014874254967907E-2</c:v>
                </c:pt>
                <c:pt idx="394">
                  <c:v>6.4014874254967907E-2</c:v>
                </c:pt>
                <c:pt idx="395">
                  <c:v>9.3016083129403876E-2</c:v>
                </c:pt>
                <c:pt idx="396">
                  <c:v>0.14980746138681705</c:v>
                </c:pt>
                <c:pt idx="397">
                  <c:v>0.21093308624524365</c:v>
                </c:pt>
                <c:pt idx="398">
                  <c:v>0.31323405381330993</c:v>
                </c:pt>
                <c:pt idx="399">
                  <c:v>0.39995085529390406</c:v>
                </c:pt>
                <c:pt idx="400">
                  <c:v>0.44612970327089141</c:v>
                </c:pt>
                <c:pt idx="401">
                  <c:v>0.46451838186490169</c:v>
                </c:pt>
                <c:pt idx="402">
                  <c:v>0.46451838186490169</c:v>
                </c:pt>
                <c:pt idx="403">
                  <c:v>0.43175657667487954</c:v>
                </c:pt>
                <c:pt idx="404">
                  <c:v>0.29016056455496719</c:v>
                </c:pt>
                <c:pt idx="405">
                  <c:v>0.23464396470961793</c:v>
                </c:pt>
                <c:pt idx="406">
                  <c:v>0.35689521442647221</c:v>
                </c:pt>
                <c:pt idx="407">
                  <c:v>0.4504958193322075</c:v>
                </c:pt>
                <c:pt idx="408">
                  <c:v>0.41273050887483748</c:v>
                </c:pt>
                <c:pt idx="409">
                  <c:v>0.30545790549972479</c:v>
                </c:pt>
                <c:pt idx="410">
                  <c:v>0.26428256279008572</c:v>
                </c:pt>
                <c:pt idx="411">
                  <c:v>0.26428256279008572</c:v>
                </c:pt>
                <c:pt idx="412">
                  <c:v>0.29360246626753772</c:v>
                </c:pt>
                <c:pt idx="413">
                  <c:v>0.39029440882252625</c:v>
                </c:pt>
                <c:pt idx="414">
                  <c:v>0.52503848697759903</c:v>
                </c:pt>
                <c:pt idx="415">
                  <c:v>0.59801955106821403</c:v>
                </c:pt>
                <c:pt idx="416">
                  <c:v>0.59801955106821403</c:v>
                </c:pt>
                <c:pt idx="417">
                  <c:v>0.59738216186218218</c:v>
                </c:pt>
                <c:pt idx="418">
                  <c:v>0.56681934943296841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C9-4381-8C2E-45CFC26BD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2361232"/>
        <c:axId val="972368680"/>
      </c:lineChart>
      <c:catAx>
        <c:axId val="97236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368680"/>
        <c:crosses val="autoZero"/>
        <c:auto val="1"/>
        <c:lblAlgn val="ctr"/>
        <c:lblOffset val="100"/>
        <c:noMultiLvlLbl val="0"/>
      </c:catAx>
      <c:valAx>
        <c:axId val="972368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236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555555555555582E-2"/>
          <c:y val="0.12088551128242492"/>
          <c:w val="0.93888888888888977"/>
          <c:h val="0.828188541445736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Sheet1!$C$48:$O$48</c:f>
              <c:numCache>
                <c:formatCode>General</c:formatCode>
                <c:ptCount val="13"/>
                <c:pt idx="0">
                  <c:v>11.040978511248598</c:v>
                </c:pt>
                <c:pt idx="1">
                  <c:v>11.396812786090468</c:v>
                </c:pt>
                <c:pt idx="2">
                  <c:v>10.759403698286068</c:v>
                </c:pt>
                <c:pt idx="3">
                  <c:v>1.8208170454631247</c:v>
                </c:pt>
                <c:pt idx="4">
                  <c:v>2.2426170479969221</c:v>
                </c:pt>
                <c:pt idx="5">
                  <c:v>3.0069913415345892</c:v>
                </c:pt>
                <c:pt idx="6">
                  <c:v>0.28048782150391832</c:v>
                </c:pt>
                <c:pt idx="7">
                  <c:v>10.654221532762747</c:v>
                </c:pt>
                <c:pt idx="8">
                  <c:v>15.025068330552418</c:v>
                </c:pt>
                <c:pt idx="9">
                  <c:v>16.106745034941682</c:v>
                </c:pt>
                <c:pt idx="10">
                  <c:v>11.45082308924219</c:v>
                </c:pt>
                <c:pt idx="11">
                  <c:v>0.74912006943999021</c:v>
                </c:pt>
                <c:pt idx="12">
                  <c:v>6.8238874076861578E-2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3-4256-A6C2-C9E8E02C6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19656"/>
        <c:axId val="369320048"/>
      </c:lineChart>
      <c:catAx>
        <c:axId val="369319656"/>
        <c:scaling>
          <c:orientation val="minMax"/>
        </c:scaling>
        <c:delete val="1"/>
        <c:axPos val="b"/>
        <c:majorTickMark val="out"/>
        <c:minorTickMark val="none"/>
        <c:tickLblPos val="none"/>
        <c:crossAx val="369320048"/>
        <c:crosses val="autoZero"/>
        <c:auto val="1"/>
        <c:lblAlgn val="ctr"/>
        <c:lblOffset val="100"/>
        <c:noMultiLvlLbl val="0"/>
      </c:catAx>
      <c:valAx>
        <c:axId val="3693200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9319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157232704402552E-2"/>
          <c:y val="0.23767200469789071"/>
          <c:w val="0.93850454227812763"/>
          <c:h val="0.711242401637913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Sheet1!$C$33:$AA$33</c:f>
              <c:numCache>
                <c:formatCode>General</c:formatCode>
                <c:ptCount val="2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D-4A49-B2EA-8432465DC8A2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Sheet1!$C$34:$AA$34</c:f>
              <c:numCache>
                <c:formatCode>General</c:formatCode>
                <c:ptCount val="25"/>
                <c:pt idx="7">
                  <c:v>0</c:v>
                </c:pt>
                <c:pt idx="8">
                  <c:v>10</c:v>
                </c:pt>
                <c:pt idx="9">
                  <c:v>8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1D-4A49-B2EA-8432465DC8A2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Sheet1!$C$35:$AA$35</c:f>
              <c:numCache>
                <c:formatCode>General</c:formatCode>
                <c:ptCount val="25"/>
                <c:pt idx="13">
                  <c:v>0</c:v>
                </c:pt>
                <c:pt idx="14">
                  <c:v>15</c:v>
                </c:pt>
                <c:pt idx="15">
                  <c:v>10</c:v>
                </c:pt>
                <c:pt idx="16">
                  <c:v>5</c:v>
                </c:pt>
                <c:pt idx="17">
                  <c:v>10</c:v>
                </c:pt>
                <c:pt idx="1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1D-4A49-B2EA-8432465DC8A2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Sheet1!$C$36:$AA$36</c:f>
              <c:numCache>
                <c:formatCode>General</c:formatCode>
                <c:ptCount val="25"/>
                <c:pt idx="20">
                  <c:v>0</c:v>
                </c:pt>
                <c:pt idx="21">
                  <c:v>10</c:v>
                </c:pt>
                <c:pt idx="22">
                  <c:v>15</c:v>
                </c:pt>
                <c:pt idx="23">
                  <c:v>15</c:v>
                </c:pt>
                <c:pt idx="2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1D-4A49-B2EA-8432465D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318480"/>
        <c:axId val="369318872"/>
      </c:lineChart>
      <c:catAx>
        <c:axId val="369318480"/>
        <c:scaling>
          <c:orientation val="minMax"/>
        </c:scaling>
        <c:delete val="1"/>
        <c:axPos val="b"/>
        <c:majorTickMark val="out"/>
        <c:minorTickMark val="none"/>
        <c:tickLblPos val="none"/>
        <c:crossAx val="369318872"/>
        <c:crosses val="autoZero"/>
        <c:auto val="1"/>
        <c:lblAlgn val="ctr"/>
        <c:lblOffset val="100"/>
        <c:noMultiLvlLbl val="0"/>
      </c:catAx>
      <c:valAx>
        <c:axId val="369318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9318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21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16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0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04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55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9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49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8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7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12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7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7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7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2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9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7;p5"/>
          <p:cNvSpPr/>
          <p:nvPr userDrawn="1"/>
        </p:nvSpPr>
        <p:spPr>
          <a:xfrm>
            <a:off x="0" y="1"/>
            <a:ext cx="12192000" cy="118624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301685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Google Shape;9;p1"/>
          <p:cNvSpPr/>
          <p:nvPr userDrawn="1"/>
        </p:nvSpPr>
        <p:spPr>
          <a:xfrm>
            <a:off x="0" y="1165243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5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9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3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83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3713018" y="99104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1" y="3537827"/>
            <a:ext cx="3713018" cy="30704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8: </a:t>
            </a:r>
            <a:r>
              <a:rPr lang="en-US" sz="4000" dirty="0" err="1"/>
              <a:t>Shapelet</a:t>
            </a:r>
            <a:r>
              <a:rPr lang="en-US" sz="4000" dirty="0"/>
              <a:t> Based Classifiers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The Order line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8451C17C-2FF0-35CC-1589-97373F680DD0}"/>
              </a:ext>
            </a:extLst>
          </p:cNvPr>
          <p:cNvGrpSpPr/>
          <p:nvPr/>
        </p:nvGrpSpPr>
        <p:grpSpPr>
          <a:xfrm>
            <a:off x="1692755" y="2761183"/>
            <a:ext cx="7581874" cy="667817"/>
            <a:chOff x="539552" y="4437112"/>
            <a:chExt cx="7286411" cy="667817"/>
          </a:xfrm>
        </p:grpSpPr>
        <p:grpSp>
          <p:nvGrpSpPr>
            <p:cNvPr id="4" name="Group 38">
              <a:extLst>
                <a:ext uri="{FF2B5EF4-FFF2-40B4-BE49-F238E27FC236}">
                  <a16:creationId xmlns:a16="http://schemas.microsoft.com/office/drawing/2014/main" id="{6BDE3B63-B898-31E1-F5F1-74ABDCCC01FA}"/>
                </a:ext>
              </a:extLst>
            </p:cNvPr>
            <p:cNvGrpSpPr/>
            <p:nvPr/>
          </p:nvGrpSpPr>
          <p:grpSpPr>
            <a:xfrm>
              <a:off x="1200143" y="4437112"/>
              <a:ext cx="6625820" cy="667817"/>
              <a:chOff x="1200143" y="4437112"/>
              <a:chExt cx="6625820" cy="667817"/>
            </a:xfrm>
          </p:grpSpPr>
          <p:grpSp>
            <p:nvGrpSpPr>
              <p:cNvPr id="7" name="Group 27">
                <a:extLst>
                  <a:ext uri="{FF2B5EF4-FFF2-40B4-BE49-F238E27FC236}">
                    <a16:creationId xmlns:a16="http://schemas.microsoft.com/office/drawing/2014/main" id="{26CFBAF0-3B59-EE62-1148-7445189BCC64}"/>
                  </a:ext>
                </a:extLst>
              </p:cNvPr>
              <p:cNvGrpSpPr/>
              <p:nvPr/>
            </p:nvGrpSpPr>
            <p:grpSpPr>
              <a:xfrm>
                <a:off x="1200143" y="4437112"/>
                <a:ext cx="6625820" cy="667817"/>
                <a:chOff x="1200143" y="4437112"/>
                <a:chExt cx="6625820" cy="66781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32B5797-F9D8-60AB-DCD4-093A0E1F0619}"/>
                    </a:ext>
                  </a:extLst>
                </p:cNvPr>
                <p:cNvGrpSpPr/>
                <p:nvPr/>
              </p:nvGrpSpPr>
              <p:grpSpPr>
                <a:xfrm>
                  <a:off x="1331640" y="4437112"/>
                  <a:ext cx="6264696" cy="432048"/>
                  <a:chOff x="1331640" y="4437112"/>
                  <a:chExt cx="6264696" cy="432048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ACB2C9D-E450-BC26-FDB0-8FA5DD9D5204}"/>
                      </a:ext>
                    </a:extLst>
                  </p:cNvPr>
                  <p:cNvCxnSpPr/>
                  <p:nvPr/>
                </p:nvCxnSpPr>
                <p:spPr>
                  <a:xfrm>
                    <a:off x="1331640" y="4653136"/>
                    <a:ext cx="626469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F2C189B-EC5F-F3AE-BBDD-9C7BC1DF21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31640" y="4437112"/>
                    <a:ext cx="0" cy="43204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0C8FC9B-D0FE-6AB1-D4A9-BAE289CC1C5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596336" y="4437112"/>
                    <a:ext cx="0" cy="43204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6C98DF-2A4F-98F3-E937-DC668D4C1128}"/>
                    </a:ext>
                  </a:extLst>
                </p:cNvPr>
                <p:cNvSpPr txBox="1"/>
                <p:nvPr/>
              </p:nvSpPr>
              <p:spPr>
                <a:xfrm>
                  <a:off x="1200143" y="4797152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68ED60-375A-837E-AB74-CBDEBBA3E8F3}"/>
                    </a:ext>
                  </a:extLst>
                </p:cNvPr>
                <p:cNvSpPr txBox="1"/>
                <p:nvPr/>
              </p:nvSpPr>
              <p:spPr>
                <a:xfrm>
                  <a:off x="7392831" y="4797152"/>
                  <a:ext cx="433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100</a:t>
                  </a: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7AD4352-5AB5-06BB-14AD-C9EFE53DDE2E}"/>
                  </a:ext>
                </a:extLst>
              </p:cNvPr>
              <p:cNvCxnSpPr/>
              <p:nvPr/>
            </p:nvCxnSpPr>
            <p:spPr>
              <a:xfrm flipV="1">
                <a:off x="4466084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D9732E3-D77C-BE37-CD7A-DCBAB8E3966C}"/>
                  </a:ext>
                </a:extLst>
              </p:cNvPr>
              <p:cNvCxnSpPr/>
              <p:nvPr/>
            </p:nvCxnSpPr>
            <p:spPr>
              <a:xfrm flipV="1">
                <a:off x="6046068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DA20B8-BAF6-D2FD-9C74-EB32EC59E0D4}"/>
                  </a:ext>
                </a:extLst>
              </p:cNvPr>
              <p:cNvCxnSpPr/>
              <p:nvPr/>
            </p:nvCxnSpPr>
            <p:spPr>
              <a:xfrm flipV="1">
                <a:off x="2887241" y="4437112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4C17F-F14E-93FD-20CB-EA3C2A86D019}"/>
                </a:ext>
              </a:extLst>
            </p:cNvPr>
            <p:cNvSpPr txBox="1"/>
            <p:nvPr/>
          </p:nvSpPr>
          <p:spPr>
            <a:xfrm>
              <a:off x="539552" y="4437112"/>
              <a:ext cx="965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/>
                <a:t>D</a:t>
              </a:r>
              <a:r>
                <a:rPr lang="en-GB" sz="2400" i="1" baseline="-25000" dirty="0"/>
                <a:t>S </a:t>
              </a:r>
              <a:r>
                <a:rPr lang="en-GB" sz="2400" dirty="0"/>
                <a:t>=</a:t>
              </a:r>
              <a:endParaRPr lang="en-GB" sz="2400" baseline="-25000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C4C9BE6-8007-D4D8-7D72-3311577F479B}"/>
              </a:ext>
            </a:extLst>
          </p:cNvPr>
          <p:cNvSpPr/>
          <p:nvPr/>
        </p:nvSpPr>
        <p:spPr>
          <a:xfrm>
            <a:off x="2484843" y="3769295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4935978-E14F-4427-184E-24BB8D02B988}"/>
              </a:ext>
            </a:extLst>
          </p:cNvPr>
          <p:cNvSpPr/>
          <p:nvPr/>
        </p:nvSpPr>
        <p:spPr>
          <a:xfrm>
            <a:off x="6229259" y="3769295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CCF19FCB-71D1-F4FE-0C80-2D1610AA198E}"/>
              </a:ext>
            </a:extLst>
          </p:cNvPr>
          <p:cNvGrpSpPr/>
          <p:nvPr/>
        </p:nvGrpSpPr>
        <p:grpSpPr>
          <a:xfrm>
            <a:off x="2397977" y="3438063"/>
            <a:ext cx="4900793" cy="369332"/>
            <a:chOff x="1187624" y="5075892"/>
            <a:chExt cx="4709811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4A3ADB-9C79-3FC9-20D6-1CF6C2FCE7CC}"/>
                </a:ext>
              </a:extLst>
            </p:cNvPr>
            <p:cNvSpPr txBox="1"/>
            <p:nvPr/>
          </p:nvSpPr>
          <p:spPr>
            <a:xfrm>
              <a:off x="1187624" y="5075892"/>
              <a:ext cx="96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 1: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6BB7FA-A8CC-4B8C-3B67-15EC1C4D938E}"/>
                </a:ext>
              </a:extLst>
            </p:cNvPr>
            <p:cNvSpPr txBox="1"/>
            <p:nvPr/>
          </p:nvSpPr>
          <p:spPr>
            <a:xfrm>
              <a:off x="4932040" y="5075892"/>
              <a:ext cx="965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Class 2: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24AF9D0A-026F-3477-1ECA-99F3C9D3879A}"/>
              </a:ext>
            </a:extLst>
          </p:cNvPr>
          <p:cNvSpPr/>
          <p:nvPr/>
        </p:nvSpPr>
        <p:spPr>
          <a:xfrm>
            <a:off x="2484843" y="4057327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9989B2-5728-3FDE-53ED-71AFA0BDEA30}"/>
              </a:ext>
            </a:extLst>
          </p:cNvPr>
          <p:cNvSpPr/>
          <p:nvPr/>
        </p:nvSpPr>
        <p:spPr>
          <a:xfrm>
            <a:off x="2484843" y="4345359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E319E0-BE34-8D88-BB45-9F0EDA5489DA}"/>
              </a:ext>
            </a:extLst>
          </p:cNvPr>
          <p:cNvSpPr/>
          <p:nvPr/>
        </p:nvSpPr>
        <p:spPr>
          <a:xfrm>
            <a:off x="2484843" y="4633391"/>
            <a:ext cx="22478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2076A70-F7AE-EFBC-7D2A-D617CB532FF6}"/>
              </a:ext>
            </a:extLst>
          </p:cNvPr>
          <p:cNvSpPr/>
          <p:nvPr/>
        </p:nvSpPr>
        <p:spPr>
          <a:xfrm>
            <a:off x="6229259" y="4057327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4C3348-F53F-F295-3D30-42FE2A069FC1}"/>
              </a:ext>
            </a:extLst>
          </p:cNvPr>
          <p:cNvSpPr/>
          <p:nvPr/>
        </p:nvSpPr>
        <p:spPr>
          <a:xfrm>
            <a:off x="6229259" y="4345359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BF90BC0-AC91-C810-CF85-9D2476AEE2A0}"/>
              </a:ext>
            </a:extLst>
          </p:cNvPr>
          <p:cNvSpPr/>
          <p:nvPr/>
        </p:nvSpPr>
        <p:spPr>
          <a:xfrm>
            <a:off x="6229259" y="4633391"/>
            <a:ext cx="22478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2494FF02-366A-BBD7-4635-FF615C709FBA}"/>
              </a:ext>
            </a:extLst>
          </p:cNvPr>
          <p:cNvGrpSpPr/>
          <p:nvPr/>
        </p:nvGrpSpPr>
        <p:grpSpPr>
          <a:xfrm>
            <a:off x="2725249" y="3702620"/>
            <a:ext cx="4583595" cy="1203945"/>
            <a:chOff x="1572047" y="5349974"/>
            <a:chExt cx="4404974" cy="120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8C88AB-7C17-560E-F5A0-A65050697E95}"/>
                </a:ext>
              </a:extLst>
            </p:cNvPr>
            <p:cNvSpPr txBox="1"/>
            <p:nvPr/>
          </p:nvSpPr>
          <p:spPr>
            <a:xfrm>
              <a:off x="1572047" y="5349974"/>
              <a:ext cx="6088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10.5</a:t>
              </a:r>
            </a:p>
            <a:p>
              <a:r>
                <a:rPr lang="en-GB" sz="1800" dirty="0"/>
                <a:t>42.3</a:t>
              </a:r>
            </a:p>
            <a:p>
              <a:r>
                <a:rPr lang="en-GB" sz="1800" dirty="0"/>
                <a:t>23.8</a:t>
              </a:r>
            </a:p>
            <a:p>
              <a:r>
                <a:rPr lang="en-GB" sz="1800" dirty="0"/>
                <a:t>72.1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613BA3-D181-7CAC-3107-4932D795D00E}"/>
                </a:ext>
              </a:extLst>
            </p:cNvPr>
            <p:cNvSpPr txBox="1"/>
            <p:nvPr/>
          </p:nvSpPr>
          <p:spPr>
            <a:xfrm>
              <a:off x="5356338" y="5353590"/>
              <a:ext cx="6206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54.2</a:t>
              </a:r>
            </a:p>
            <a:p>
              <a:r>
                <a:rPr lang="en-GB" sz="1800" dirty="0"/>
                <a:t>67.4</a:t>
              </a:r>
            </a:p>
            <a:p>
              <a:r>
                <a:rPr lang="en-GB" sz="1800" dirty="0"/>
                <a:t>28.2</a:t>
              </a:r>
            </a:p>
            <a:p>
              <a:r>
                <a:rPr lang="en-GB" sz="1800" dirty="0"/>
                <a:t>98.9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323 -0.131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65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27956 -0.173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-8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457 -0.215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1076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49219 -0.257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9" y="-1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05924 -0.131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65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03542 -0.173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22448 -0.2152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4" y="-1076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4792 -0.257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Information Gain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C652BE-D323-2407-A27F-CE07E0764BF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Now that </a:t>
            </a:r>
            <a:r>
              <a:rPr lang="en-GB" sz="2600" i="1" dirty="0"/>
              <a:t>D</a:t>
            </a:r>
            <a:r>
              <a:rPr lang="en-GB" sz="2600" i="1" baseline="-25000" dirty="0"/>
              <a:t>S</a:t>
            </a:r>
            <a:r>
              <a:rPr lang="en-GB" sz="2600" dirty="0"/>
              <a:t> is sorted, assess all possible split points, where a split point,</a:t>
            </a:r>
            <a:r>
              <a:rPr lang="en-GB" sz="2600" i="1" dirty="0"/>
              <a:t> </a:t>
            </a:r>
            <a:r>
              <a:rPr lang="en-GB" sz="2600" i="1" dirty="0" err="1"/>
              <a:t>sp</a:t>
            </a:r>
            <a:r>
              <a:rPr lang="en-GB" sz="2600" dirty="0"/>
              <a:t>, is the average between two consecutive distances.</a:t>
            </a:r>
          </a:p>
          <a:p>
            <a:endParaRPr lang="en-GB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892FF-9F4B-C570-EFC5-7FE899D58FBF}"/>
              </a:ext>
            </a:extLst>
          </p:cNvPr>
          <p:cNvSpPr txBox="1"/>
          <p:nvPr/>
        </p:nvSpPr>
        <p:spPr>
          <a:xfrm>
            <a:off x="1763688" y="507057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Note: the position of the best split point is used as the decision criteria for the decision tree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D0A7937-97CD-94BA-B7E7-14F6DB2E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9111" t="61646" r="55565" b="26067"/>
          <a:stretch>
            <a:fillRect/>
          </a:stretch>
        </p:blipFill>
        <p:spPr bwMode="auto">
          <a:xfrm>
            <a:off x="323528" y="3933056"/>
            <a:ext cx="8640960" cy="96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E2E3E4-329E-5EE6-683D-B10762A89A79}"/>
              </a:ext>
            </a:extLst>
          </p:cNvPr>
          <p:cNvCxnSpPr/>
          <p:nvPr/>
        </p:nvCxnSpPr>
        <p:spPr>
          <a:xfrm>
            <a:off x="248376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23222-70EE-BAA8-82F4-6DC7B14B6B7F}"/>
              </a:ext>
            </a:extLst>
          </p:cNvPr>
          <p:cNvCxnSpPr/>
          <p:nvPr/>
        </p:nvCxnSpPr>
        <p:spPr>
          <a:xfrm>
            <a:off x="320384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BADC2C-D9A7-3958-2A1C-4284276D2F24}"/>
              </a:ext>
            </a:extLst>
          </p:cNvPr>
          <p:cNvCxnSpPr/>
          <p:nvPr/>
        </p:nvCxnSpPr>
        <p:spPr>
          <a:xfrm>
            <a:off x="392392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076FFA-967F-FE2D-A1A8-718589EDC5A8}"/>
              </a:ext>
            </a:extLst>
          </p:cNvPr>
          <p:cNvCxnSpPr/>
          <p:nvPr/>
        </p:nvCxnSpPr>
        <p:spPr>
          <a:xfrm>
            <a:off x="4788024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1E5AFC-1135-E24E-6863-3160C95217AD}"/>
              </a:ext>
            </a:extLst>
          </p:cNvPr>
          <p:cNvCxnSpPr/>
          <p:nvPr/>
        </p:nvCxnSpPr>
        <p:spPr>
          <a:xfrm>
            <a:off x="5652120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E410E-5BE8-D617-1634-ED2D64F929E2}"/>
              </a:ext>
            </a:extLst>
          </p:cNvPr>
          <p:cNvCxnSpPr/>
          <p:nvPr/>
        </p:nvCxnSpPr>
        <p:spPr>
          <a:xfrm>
            <a:off x="6372200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680D37-EBE4-3DAD-E215-3FDFB6C9A0B4}"/>
              </a:ext>
            </a:extLst>
          </p:cNvPr>
          <p:cNvCxnSpPr/>
          <p:nvPr/>
        </p:nvCxnSpPr>
        <p:spPr>
          <a:xfrm>
            <a:off x="7524328" y="4005064"/>
            <a:ext cx="0" cy="8640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CCC9FE-0013-DE76-2A7C-6F90042CE7B7}"/>
              </a:ext>
            </a:extLst>
          </p:cNvPr>
          <p:cNvSpPr txBox="1"/>
          <p:nvPr/>
        </p:nvSpPr>
        <p:spPr>
          <a:xfrm>
            <a:off x="2228394" y="3728065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0.138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46309-3859-DD74-67AC-6DB2DC65A88A}"/>
              </a:ext>
            </a:extLst>
          </p:cNvPr>
          <p:cNvSpPr txBox="1"/>
          <p:nvPr/>
        </p:nvSpPr>
        <p:spPr>
          <a:xfrm>
            <a:off x="2950621" y="372806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0.312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F00FA-C518-E808-FF1F-9C2A6327F0CC}"/>
              </a:ext>
            </a:extLst>
          </p:cNvPr>
          <p:cNvSpPr txBox="1"/>
          <p:nvPr/>
        </p:nvSpPr>
        <p:spPr>
          <a:xfrm>
            <a:off x="3670701" y="3728065"/>
            <a:ext cx="5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0.049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4A476-2D1F-B7DB-0E65-25EF451297B4}"/>
              </a:ext>
            </a:extLst>
          </p:cNvPr>
          <p:cNvSpPr txBox="1"/>
          <p:nvPr/>
        </p:nvSpPr>
        <p:spPr>
          <a:xfrm>
            <a:off x="4538991" y="37280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0.189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1405DB-CA73-3745-4918-5CE3A0086DCE}"/>
              </a:ext>
            </a:extLst>
          </p:cNvPr>
          <p:cNvSpPr txBox="1"/>
          <p:nvPr/>
        </p:nvSpPr>
        <p:spPr>
          <a:xfrm>
            <a:off x="5403087" y="3728065"/>
            <a:ext cx="5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0.049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934E7-1EFF-3E10-190D-C8FBE897835E}"/>
              </a:ext>
            </a:extLst>
          </p:cNvPr>
          <p:cNvSpPr txBox="1"/>
          <p:nvPr/>
        </p:nvSpPr>
        <p:spPr>
          <a:xfrm>
            <a:off x="6228184" y="3728065"/>
            <a:ext cx="28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864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25" calcmode="lin" valueType="num">
                                      <p:cBhvr override="childStyl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00018 -0.0217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29" grpId="1"/>
      <p:bldP spid="30" grpId="0"/>
      <p:bldP spid="30" grpId="1"/>
      <p:bldP spid="30" grpId="2"/>
      <p:bldP spid="31" grpId="0"/>
      <p:bldP spid="31" grpId="1"/>
      <p:bldP spid="35" grpId="0"/>
      <p:bldP spid="35" grpId="1"/>
      <p:bldP spid="37" grpId="0"/>
      <p:bldP spid="37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Transform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C652BE-D323-2407-A27F-CE07E0764BFA}"/>
              </a:ext>
            </a:extLst>
          </p:cNvPr>
          <p:cNvSpPr txBox="1">
            <a:spLocks/>
          </p:cNvSpPr>
          <p:nvPr/>
        </p:nvSpPr>
        <p:spPr>
          <a:xfrm>
            <a:off x="4316681" y="1552699"/>
            <a:ext cx="7618021" cy="231865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600" dirty="0"/>
              <a:t>1. Randomly sample </a:t>
            </a:r>
            <a:r>
              <a:rPr lang="en-GB" sz="2600" dirty="0" err="1"/>
              <a:t>shapelets</a:t>
            </a:r>
            <a:r>
              <a:rPr lang="en-GB" sz="2600" dirty="0"/>
              <a:t> a fixed number of times for each class</a:t>
            </a:r>
          </a:p>
          <a:p>
            <a:pPr marL="114300" indent="0">
              <a:buNone/>
            </a:pPr>
            <a:r>
              <a:rPr lang="en-GB" sz="2600" dirty="0"/>
              <a:t>2. Find distances to all series in the training set</a:t>
            </a:r>
          </a:p>
          <a:p>
            <a:pPr marL="114300" indent="0">
              <a:buNone/>
            </a:pPr>
            <a:r>
              <a:rPr lang="en-GB" sz="2600" dirty="0"/>
              <a:t>3. Measure quality with IG</a:t>
            </a:r>
          </a:p>
          <a:p>
            <a:pPr marL="114300" indent="0">
              <a:buNone/>
            </a:pPr>
            <a:r>
              <a:rPr lang="en-GB" sz="2600" dirty="0"/>
              <a:t>4. Keep the best scoring </a:t>
            </a:r>
            <a:r>
              <a:rPr lang="en-GB" sz="2600" dirty="0" err="1"/>
              <a:t>shapelets</a:t>
            </a:r>
            <a:endParaRPr lang="en-GB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C8685-E61D-D660-B4F0-EDF54E64C8F6}"/>
              </a:ext>
            </a:extLst>
          </p:cNvPr>
          <p:cNvSpPr txBox="1"/>
          <p:nvPr/>
        </p:nvSpPr>
        <p:spPr>
          <a:xfrm>
            <a:off x="0" y="1913060"/>
            <a:ext cx="358832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Find </a:t>
            </a:r>
            <a:r>
              <a:rPr lang="en-GB" sz="4000" dirty="0" err="1"/>
              <a:t>Shapelets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1F840-1514-7893-17B4-AB5FD236D3C1}"/>
              </a:ext>
            </a:extLst>
          </p:cNvPr>
          <p:cNvSpPr txBox="1"/>
          <p:nvPr/>
        </p:nvSpPr>
        <p:spPr>
          <a:xfrm>
            <a:off x="3336967" y="4066301"/>
            <a:ext cx="396833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Find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D0F6-4E11-8DA5-9D3D-D9EAE00CA42F}"/>
              </a:ext>
            </a:extLst>
          </p:cNvPr>
          <p:cNvSpPr txBox="1"/>
          <p:nvPr/>
        </p:nvSpPr>
        <p:spPr>
          <a:xfrm>
            <a:off x="3336966" y="5271523"/>
            <a:ext cx="396833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4000" dirty="0"/>
              <a:t>Train Classifier</a:t>
            </a:r>
          </a:p>
        </p:txBody>
      </p:sp>
    </p:spTree>
    <p:extLst>
      <p:ext uri="{BB962C8B-B14F-4D97-AF65-F5344CB8AC3E}">
        <p14:creationId xmlns:p14="http://schemas.microsoft.com/office/powerpoint/2010/main" val="192054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The Transform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F55989-E02C-5784-07DE-67A0A0E361C3}"/>
              </a:ext>
            </a:extLst>
          </p:cNvPr>
          <p:cNvSpPr txBox="1">
            <a:spLocks/>
          </p:cNvSpPr>
          <p:nvPr/>
        </p:nvSpPr>
        <p:spPr>
          <a:xfrm>
            <a:off x="100941" y="1555470"/>
            <a:ext cx="8229600" cy="458986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4 extracted </a:t>
            </a:r>
            <a:r>
              <a:rPr lang="en-GB" sz="2600" dirty="0" err="1"/>
              <a:t>shapelets</a:t>
            </a:r>
            <a:r>
              <a:rPr lang="en-GB" sz="2600" dirty="0"/>
              <a:t>:</a:t>
            </a:r>
            <a:r>
              <a:rPr lang="en-GB" sz="2600" i="1" dirty="0"/>
              <a:t>     </a:t>
            </a:r>
          </a:p>
          <a:p>
            <a:endParaRPr lang="en-GB" sz="2600" i="1" dirty="0"/>
          </a:p>
          <a:p>
            <a:endParaRPr lang="en-GB" sz="2600" dirty="0"/>
          </a:p>
          <a:p>
            <a:endParaRPr lang="en-GB" sz="2600" dirty="0"/>
          </a:p>
          <a:p>
            <a:pPr marL="114300" indent="0">
              <a:buNone/>
            </a:pPr>
            <a:endParaRPr lang="en-GB" sz="2600" dirty="0"/>
          </a:p>
          <a:p>
            <a:r>
              <a:rPr lang="en-GB" sz="2600" dirty="0"/>
              <a:t>Given a series 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</a:p>
          <a:p>
            <a:endParaRPr lang="en-GB" sz="2600" baseline="-25000" dirty="0"/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Calculate: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,S1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2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3</a:t>
            </a:r>
            <a:r>
              <a:rPr lang="en-GB" sz="2600" dirty="0"/>
              <a:t>), </a:t>
            </a:r>
            <a:r>
              <a:rPr lang="en-GB" sz="2600" dirty="0" err="1"/>
              <a:t>dist</a:t>
            </a:r>
            <a:r>
              <a:rPr lang="en-GB" sz="2600" dirty="0"/>
              <a:t>(</a:t>
            </a:r>
            <a:r>
              <a:rPr lang="en-GB" sz="2600" i="1" dirty="0"/>
              <a:t>T</a:t>
            </a:r>
            <a:r>
              <a:rPr lang="en-GB" sz="2600" i="1" baseline="-25000" dirty="0"/>
              <a:t>i</a:t>
            </a:r>
            <a:r>
              <a:rPr lang="en-GB" sz="2600" i="1" dirty="0"/>
              <a:t>,S</a:t>
            </a:r>
            <a:r>
              <a:rPr lang="en-GB" sz="2600" i="1" baseline="-25000" dirty="0"/>
              <a:t>4</a:t>
            </a:r>
            <a:r>
              <a:rPr lang="en-GB" sz="2600" dirty="0"/>
              <a:t>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2A9353-0AEB-29C4-3559-365CBA4166A5}"/>
              </a:ext>
            </a:extLst>
          </p:cNvPr>
          <p:cNvGraphicFramePr/>
          <p:nvPr/>
        </p:nvGraphicFramePr>
        <p:xfrm>
          <a:off x="3351645" y="3120998"/>
          <a:ext cx="4572000" cy="17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0630D2-07A2-82D5-51FC-5BB0B2E52004}"/>
              </a:ext>
            </a:extLst>
          </p:cNvPr>
          <p:cNvSpPr txBox="1"/>
          <p:nvPr/>
        </p:nvSpPr>
        <p:spPr>
          <a:xfrm>
            <a:off x="205550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0.024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2B552-EA24-AE49-7A06-D846FBAEFA08}"/>
              </a:ext>
            </a:extLst>
          </p:cNvPr>
          <p:cNvSpPr txBox="1"/>
          <p:nvPr/>
        </p:nvSpPr>
        <p:spPr>
          <a:xfrm>
            <a:off x="349566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5.124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33935-5C51-2650-42A7-841355292FC0}"/>
              </a:ext>
            </a:extLst>
          </p:cNvPr>
          <p:cNvSpPr txBox="1"/>
          <p:nvPr/>
        </p:nvSpPr>
        <p:spPr>
          <a:xfrm>
            <a:off x="4935821" y="578529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7.682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B7FF3-50C1-ECE4-DA4A-D8795EB8C240}"/>
              </a:ext>
            </a:extLst>
          </p:cNvPr>
          <p:cNvSpPr txBox="1"/>
          <p:nvPr/>
        </p:nvSpPr>
        <p:spPr>
          <a:xfrm>
            <a:off x="6303973" y="57760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0.715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313E2F-F1F8-5EF8-ACE6-7208E4A1CDEA}"/>
              </a:ext>
            </a:extLst>
          </p:cNvPr>
          <p:cNvGraphicFramePr>
            <a:graphicFrameLocks noGrp="1"/>
          </p:cNvGraphicFramePr>
          <p:nvPr/>
        </p:nvGraphicFramePr>
        <p:xfrm>
          <a:off x="8330541" y="2952749"/>
          <a:ext cx="3535315" cy="1780890"/>
        </p:xfrm>
        <a:graphic>
          <a:graphicData uri="http://schemas.openxmlformats.org/drawingml/2006/table">
            <a:tbl>
              <a:tblPr/>
              <a:tblGrid>
                <a:gridCol w="707063">
                  <a:extLst>
                    <a:ext uri="{9D8B030D-6E8A-4147-A177-3AD203B41FA5}">
                      <a16:colId xmlns:a16="http://schemas.microsoft.com/office/drawing/2014/main" val="3953612991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1531656459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445998264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777137546"/>
                    </a:ext>
                  </a:extLst>
                </a:gridCol>
                <a:gridCol w="707063">
                  <a:extLst>
                    <a:ext uri="{9D8B030D-6E8A-4147-A177-3AD203B41FA5}">
                      <a16:colId xmlns:a16="http://schemas.microsoft.com/office/drawing/2014/main" val="342336268"/>
                    </a:ext>
                  </a:extLst>
                </a:gridCol>
              </a:tblGrid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1656463"/>
                  </a:ext>
                </a:extLst>
              </a:tr>
              <a:tr h="39720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5.124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7.682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423882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1.234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4.667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281869"/>
                  </a:ext>
                </a:extLst>
              </a:tr>
              <a:tr h="29312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4.567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6.231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12.435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4.456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591765"/>
                  </a:ext>
                </a:extLst>
              </a:tr>
              <a:tr h="3635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2.33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3.111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5.232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9838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0B33B1B-97C2-81A3-C905-BEA87FE878AB}"/>
              </a:ext>
            </a:extLst>
          </p:cNvPr>
          <p:cNvSpPr txBox="1"/>
          <p:nvPr/>
        </p:nvSpPr>
        <p:spPr>
          <a:xfrm>
            <a:off x="8571016" y="1864115"/>
            <a:ext cx="2651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Create a tabular train dataset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43D7A21-C9D0-1C3D-A24A-8A366E6377C8}"/>
              </a:ext>
            </a:extLst>
          </p:cNvPr>
          <p:cNvGraphicFramePr/>
          <p:nvPr/>
        </p:nvGraphicFramePr>
        <p:xfrm>
          <a:off x="673036" y="1815917"/>
          <a:ext cx="4543425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3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23" y="77723"/>
            <a:ext cx="9526340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From </a:t>
            </a:r>
            <a:r>
              <a:rPr lang="en-GB" sz="6000" dirty="0" err="1"/>
              <a:t>Shapelets</a:t>
            </a:r>
            <a:r>
              <a:rPr lang="en-GB" sz="6000" dirty="0"/>
              <a:t> to Rocket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37B581-00EB-CC17-1FFF-827F5A6D0BA3}"/>
              </a:ext>
            </a:extLst>
          </p:cNvPr>
          <p:cNvSpPr txBox="1">
            <a:spLocks/>
          </p:cNvSpPr>
          <p:nvPr/>
        </p:nvSpPr>
        <p:spPr>
          <a:xfrm>
            <a:off x="0" y="1491053"/>
            <a:ext cx="11918022" cy="469399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3200" dirty="0"/>
              <a:t>Both are pipelines, The fundamental differences are</a:t>
            </a:r>
          </a:p>
          <a:p>
            <a:pPr marL="114300" indent="0">
              <a:buNone/>
            </a:pPr>
            <a:r>
              <a:rPr lang="en-GB" sz="3200" dirty="0"/>
              <a:t>1. </a:t>
            </a:r>
            <a:r>
              <a:rPr lang="en-GB" sz="3200" dirty="0" err="1"/>
              <a:t>shapelets</a:t>
            </a:r>
            <a:r>
              <a:rPr lang="en-GB" sz="3200" dirty="0"/>
              <a:t> are from the train data, convolutions are generated</a:t>
            </a:r>
          </a:p>
          <a:p>
            <a:pPr marL="114300" indent="0">
              <a:buNone/>
            </a:pPr>
            <a:r>
              <a:rPr lang="en-GB" sz="3200" dirty="0"/>
              <a:t>2. STC uses a supervised transform, rocket a random one</a:t>
            </a:r>
          </a:p>
          <a:p>
            <a:pPr marL="114300" indent="0">
              <a:buNone/>
            </a:pPr>
            <a:r>
              <a:rPr lang="en-GB" sz="3200" dirty="0"/>
              <a:t>3. Rocket uses PPV in addition to distance</a:t>
            </a:r>
          </a:p>
          <a:p>
            <a:pPr marL="114300" indent="0">
              <a:buNone/>
            </a:pPr>
            <a:r>
              <a:rPr lang="en-GB" sz="3200" dirty="0"/>
              <a:t>4. Rocket uses dilation and fixed lengths</a:t>
            </a:r>
          </a:p>
          <a:p>
            <a:pPr marL="114300" indent="0">
              <a:buNone/>
            </a:pPr>
            <a:r>
              <a:rPr lang="en-GB" sz="3200" dirty="0"/>
              <a:t>5. Rocket uses a linear classifier, STC uses rotation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9C658-6284-0421-29FB-F33F813C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76" y="4657093"/>
            <a:ext cx="5307724" cy="20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118820"/>
            <a:ext cx="11342254" cy="1005535"/>
          </a:xfrm>
        </p:spPr>
        <p:txBody>
          <a:bodyPr>
            <a:normAutofit/>
          </a:bodyPr>
          <a:lstStyle/>
          <a:p>
            <a:r>
              <a:rPr lang="en-GB" sz="4400" dirty="0"/>
              <a:t>Random Dilated </a:t>
            </a:r>
            <a:r>
              <a:rPr lang="en-GB" sz="4400" dirty="0" err="1"/>
              <a:t>Shapelet</a:t>
            </a:r>
            <a:r>
              <a:rPr lang="en-GB" sz="4400" dirty="0"/>
              <a:t> Transform (RDST) [1]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7EE1-24FB-664E-6F97-92BD282A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8" y="1509347"/>
            <a:ext cx="5237872" cy="2831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58C6E-B472-8B97-D2D0-03601D85A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5" y="1509347"/>
            <a:ext cx="5374927" cy="2831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C6180-4489-FFE8-9C9D-5E3FDD61D28B}"/>
              </a:ext>
            </a:extLst>
          </p:cNvPr>
          <p:cNvSpPr txBox="1"/>
          <p:nvPr/>
        </p:nvSpPr>
        <p:spPr>
          <a:xfrm>
            <a:off x="434110" y="6092849"/>
            <a:ext cx="11526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[1] A Guillaume, C </a:t>
            </a:r>
            <a:r>
              <a:rPr lang="en-GB" i="1" dirty="0" err="1"/>
              <a:t>Vrain</a:t>
            </a:r>
            <a:r>
              <a:rPr lang="en-GB" i="1" dirty="0"/>
              <a:t>, W </a:t>
            </a:r>
            <a:r>
              <a:rPr lang="en-GB" i="1" dirty="0" err="1"/>
              <a:t>Elloumi</a:t>
            </a:r>
            <a:r>
              <a:rPr lang="en-GB" i="1" dirty="0"/>
              <a:t>, Random dilated </a:t>
            </a:r>
            <a:r>
              <a:rPr lang="en-GB" i="1" dirty="0" err="1"/>
              <a:t>shapelet</a:t>
            </a:r>
            <a:r>
              <a:rPr lang="en-GB" i="1" dirty="0"/>
              <a:t> transform: A new approach for time series </a:t>
            </a:r>
            <a:r>
              <a:rPr lang="en-GB" i="1" dirty="0" err="1"/>
              <a:t>shapelets</a:t>
            </a:r>
            <a:r>
              <a:rPr lang="en-GB" i="1" dirty="0"/>
              <a:t>, International Conference on Pattern Recognition and Artificial Intelligence,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19B5-5642-2DE8-834E-22277333B870}"/>
              </a:ext>
            </a:extLst>
          </p:cNvPr>
          <p:cNvSpPr txBox="1"/>
          <p:nvPr/>
        </p:nvSpPr>
        <p:spPr>
          <a:xfrm>
            <a:off x="626724" y="5032072"/>
            <a:ext cx="102638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Dilation improves many algorithms (e.g. ROCKET, WEASEL, RDST)</a:t>
            </a:r>
          </a:p>
        </p:txBody>
      </p:sp>
    </p:spTree>
    <p:extLst>
      <p:ext uri="{BB962C8B-B14F-4D97-AF65-F5344CB8AC3E}">
        <p14:creationId xmlns:p14="http://schemas.microsoft.com/office/powerpoint/2010/main" val="234200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0" y="118820"/>
            <a:ext cx="11342254" cy="1005535"/>
          </a:xfrm>
        </p:spPr>
        <p:txBody>
          <a:bodyPr>
            <a:normAutofit/>
          </a:bodyPr>
          <a:lstStyle/>
          <a:p>
            <a:r>
              <a:rPr lang="en-GB" sz="4400" dirty="0"/>
              <a:t>Some of the many variants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19B5-5642-2DE8-834E-22277333B870}"/>
              </a:ext>
            </a:extLst>
          </p:cNvPr>
          <p:cNvSpPr txBox="1"/>
          <p:nvPr/>
        </p:nvSpPr>
        <p:spPr>
          <a:xfrm>
            <a:off x="339048" y="1559407"/>
            <a:ext cx="102638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Use time encoding for position [1]</a:t>
            </a:r>
          </a:p>
          <a:p>
            <a:r>
              <a:rPr lang="en-GB" sz="2600" dirty="0"/>
              <a:t>Use frequency of occurrence measures (e.g. PPV) [2]</a:t>
            </a:r>
          </a:p>
          <a:p>
            <a:r>
              <a:rPr lang="en-GB" sz="2600" dirty="0"/>
              <a:t>Tune </a:t>
            </a:r>
            <a:r>
              <a:rPr lang="en-GB" sz="2600" dirty="0" err="1"/>
              <a:t>shapelets</a:t>
            </a:r>
            <a:r>
              <a:rPr lang="en-GB" sz="2600" dirty="0"/>
              <a:t> with gradient descent [3]</a:t>
            </a:r>
          </a:p>
          <a:p>
            <a:r>
              <a:rPr lang="en-GB" sz="2600" dirty="0"/>
              <a:t>Discretise subseries and match words [4]</a:t>
            </a:r>
          </a:p>
          <a:p>
            <a:endParaRPr lang="en-GB" sz="2600" dirty="0"/>
          </a:p>
          <a:p>
            <a:endParaRPr lang="en-GB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A76EA-93BD-CE60-F27E-10612C1470D4}"/>
              </a:ext>
            </a:extLst>
          </p:cNvPr>
          <p:cNvSpPr txBox="1"/>
          <p:nvPr/>
        </p:nvSpPr>
        <p:spPr>
          <a:xfrm>
            <a:off x="249812" y="4746935"/>
            <a:ext cx="11526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[1] M. </a:t>
            </a:r>
            <a:r>
              <a:rPr lang="en-GB" dirty="0" err="1"/>
              <a:t>Guilleme</a:t>
            </a:r>
            <a:r>
              <a:rPr lang="en-GB" dirty="0"/>
              <a:t>,  Malinowski, R Tavenard and X Renard, Localized random </a:t>
            </a:r>
            <a:r>
              <a:rPr lang="en-GB" dirty="0" err="1"/>
              <a:t>shapelets</a:t>
            </a:r>
            <a:r>
              <a:rPr lang="en-GB" dirty="0"/>
              <a:t>, AALTD 2020.</a:t>
            </a:r>
          </a:p>
          <a:p>
            <a:r>
              <a:rPr lang="en-GB" dirty="0"/>
              <a:t>[2] A Guillaume, C </a:t>
            </a:r>
            <a:r>
              <a:rPr lang="en-GB" dirty="0" err="1"/>
              <a:t>Vrain</a:t>
            </a:r>
            <a:r>
              <a:rPr lang="en-GB" dirty="0"/>
              <a:t>, W </a:t>
            </a:r>
            <a:r>
              <a:rPr lang="en-GB" dirty="0" err="1"/>
              <a:t>Elloumi</a:t>
            </a:r>
            <a:r>
              <a:rPr lang="en-GB" dirty="0"/>
              <a:t>, Random dilated </a:t>
            </a:r>
            <a:r>
              <a:rPr lang="en-GB" dirty="0" err="1"/>
              <a:t>shapelet</a:t>
            </a:r>
            <a:r>
              <a:rPr lang="en-GB" dirty="0"/>
              <a:t> transform: A new approach for time series </a:t>
            </a:r>
            <a:r>
              <a:rPr lang="en-GB" dirty="0" err="1"/>
              <a:t>shapelets</a:t>
            </a:r>
            <a:r>
              <a:rPr lang="en-GB" dirty="0"/>
              <a:t>, International Conference on Pattern Recognition and Artificial Intelligence, 2022</a:t>
            </a:r>
          </a:p>
          <a:p>
            <a:r>
              <a:rPr lang="en-GB" dirty="0"/>
              <a:t>[3] D Guijo-Rubio, P Gutiérrez, R Tavenard and A Bagnall A Hybrid Approach to Time Series Classification with </a:t>
            </a:r>
            <a:r>
              <a:rPr lang="en-GB" dirty="0" err="1"/>
              <a:t>Shapelets</a:t>
            </a:r>
            <a:r>
              <a:rPr lang="en-GB" dirty="0"/>
              <a:t>, IDEAL 2019</a:t>
            </a:r>
          </a:p>
          <a:p>
            <a:r>
              <a:rPr lang="en-GB" dirty="0"/>
              <a:t>[4] T. Nguyen and G. Ifrim Fast time series classification with random symbolic </a:t>
            </a:r>
            <a:r>
              <a:rPr lang="en-GB" dirty="0" err="1"/>
              <a:t>subsequences</a:t>
            </a:r>
            <a:r>
              <a:rPr lang="en-GB" dirty="0"/>
              <a:t>, AALTD 2022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7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6209617" y="125017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8982433" y="125017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5400000">
            <a:off x="10674621" y="2798349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flipH="1">
            <a:off x="7470265" y="4202505"/>
            <a:ext cx="6564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camel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9377" y="890138"/>
            <a:ext cx="1944216" cy="176520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3910" t="32633" r="15290" b="37267"/>
          <a:stretch>
            <a:fillRect/>
          </a:stretch>
        </p:blipFill>
        <p:spPr bwMode="auto">
          <a:xfrm>
            <a:off x="7234105" y="962145"/>
            <a:ext cx="1460297" cy="161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6529" y="746121"/>
            <a:ext cx="2072146" cy="174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64286" t="27408" r="24251" b="43518"/>
          <a:stretch>
            <a:fillRect/>
          </a:stretch>
        </p:blipFill>
        <p:spPr bwMode="auto">
          <a:xfrm>
            <a:off x="8694402" y="3626441"/>
            <a:ext cx="2553047" cy="208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16095" t="26812" r="12286" b="18478"/>
          <a:stretch>
            <a:fillRect/>
          </a:stretch>
        </p:blipFill>
        <p:spPr bwMode="auto">
          <a:xfrm>
            <a:off x="4373921" y="3122385"/>
            <a:ext cx="2483768" cy="254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0318E-D88E-A339-D4A4-94DADED52413}"/>
              </a:ext>
            </a:extLst>
          </p:cNvPr>
          <p:cNvSpPr txBox="1"/>
          <p:nvPr/>
        </p:nvSpPr>
        <p:spPr>
          <a:xfrm>
            <a:off x="3531182" y="332613"/>
            <a:ext cx="82267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Shapelets</a:t>
            </a:r>
            <a:r>
              <a:rPr lang="en-GB" sz="2400" dirty="0"/>
              <a:t> are discriminatory phase independent subseries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16ECB-121C-2DF7-2731-40AFDEC7AD31}"/>
              </a:ext>
            </a:extLst>
          </p:cNvPr>
          <p:cNvSpPr txBox="1"/>
          <p:nvPr/>
        </p:nvSpPr>
        <p:spPr>
          <a:xfrm>
            <a:off x="2544171" y="6249688"/>
            <a:ext cx="615023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Shapelets</a:t>
            </a:r>
            <a:r>
              <a:rPr lang="en-GB" sz="2400" b="1" dirty="0"/>
              <a:t> are taken from the training data</a:t>
            </a:r>
          </a:p>
        </p:txBody>
      </p:sp>
      <p:pic>
        <p:nvPicPr>
          <p:cNvPr id="5" name="Picture 4" descr="camel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930" y="975167"/>
            <a:ext cx="1638870" cy="1487977"/>
          </a:xfrm>
          <a:prstGeom prst="rect">
            <a:avLst/>
          </a:prstGeom>
        </p:spPr>
      </p:pic>
      <p:pic>
        <p:nvPicPr>
          <p:cNvPr id="6" name="Picture 5" descr="chicken-1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168366" y="2676911"/>
            <a:ext cx="1681998" cy="1638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3362B-3620-9C28-C312-E637D61952D2}"/>
              </a:ext>
            </a:extLst>
          </p:cNvPr>
          <p:cNvSpPr txBox="1"/>
          <p:nvPr/>
        </p:nvSpPr>
        <p:spPr>
          <a:xfrm>
            <a:off x="130446" y="374545"/>
            <a:ext cx="292167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Camel or Chicken?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Using </a:t>
            </a:r>
            <a:r>
              <a:rPr lang="en-GB" sz="6000" dirty="0" err="1"/>
              <a:t>Shapelets</a:t>
            </a:r>
            <a:endParaRPr lang="en-GB" sz="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9D136-EF1C-E932-9106-41A5A8EBC2B4}"/>
              </a:ext>
            </a:extLst>
          </p:cNvPr>
          <p:cNvSpPr txBox="1"/>
          <p:nvPr/>
        </p:nvSpPr>
        <p:spPr>
          <a:xfrm>
            <a:off x="8154664" y="1533713"/>
            <a:ext cx="380358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dirty="0"/>
              <a:t>Classify based on distance between </a:t>
            </a:r>
            <a:r>
              <a:rPr lang="en-GB" sz="3000" dirty="0" err="1"/>
              <a:t>shapelets</a:t>
            </a:r>
            <a:r>
              <a:rPr lang="en-GB" sz="3000" dirty="0"/>
              <a:t> and series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AAC8DC5-FD4D-DD9E-41A1-310E0545C77B}"/>
              </a:ext>
            </a:extLst>
          </p:cNvPr>
          <p:cNvGraphicFramePr>
            <a:graphicFrameLocks/>
          </p:cNvGraphicFramePr>
          <p:nvPr/>
        </p:nvGraphicFramePr>
        <p:xfrm>
          <a:off x="2076772" y="1797465"/>
          <a:ext cx="2828925" cy="141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4">
            <a:extLst>
              <a:ext uri="{FF2B5EF4-FFF2-40B4-BE49-F238E27FC236}">
                <a16:creationId xmlns:a16="http://schemas.microsoft.com/office/drawing/2014/main" id="{E1F5F113-E7AD-7A78-E2BA-3CFE2960E4DD}"/>
              </a:ext>
            </a:extLst>
          </p:cNvPr>
          <p:cNvSpPr txBox="1"/>
          <p:nvPr/>
        </p:nvSpPr>
        <p:spPr>
          <a:xfrm>
            <a:off x="4920168" y="1838256"/>
            <a:ext cx="2541713" cy="5429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shapelet</a:t>
            </a:r>
            <a:r>
              <a:rPr lang="en-GB" sz="2000" dirty="0"/>
              <a:t> extracted </a:t>
            </a:r>
          </a:p>
          <a:p>
            <a:r>
              <a:rPr lang="en-GB" sz="2000" dirty="0"/>
              <a:t>from series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D10CCE-B8E4-9F2E-D72F-AFCA5A81E58C}"/>
              </a:ext>
            </a:extLst>
          </p:cNvPr>
          <p:cNvSpPr/>
          <p:nvPr/>
        </p:nvSpPr>
        <p:spPr bwMode="auto">
          <a:xfrm>
            <a:off x="3828495" y="2467836"/>
            <a:ext cx="704850" cy="4528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4F57291-CE39-939F-69EC-4F897F00FD08}"/>
              </a:ext>
            </a:extLst>
          </p:cNvPr>
          <p:cNvGraphicFramePr>
            <a:graphicFrameLocks/>
          </p:cNvGraphicFramePr>
          <p:nvPr/>
        </p:nvGraphicFramePr>
        <p:xfrm>
          <a:off x="5832042" y="2438332"/>
          <a:ext cx="1629839" cy="84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08C6B3-DD9D-C41C-85E4-7D99956450E5}"/>
              </a:ext>
            </a:extLst>
          </p:cNvPr>
          <p:cNvSpPr txBox="1">
            <a:spLocks/>
          </p:cNvSpPr>
          <p:nvPr/>
        </p:nvSpPr>
        <p:spPr bwMode="auto">
          <a:xfrm>
            <a:off x="108582" y="1974593"/>
            <a:ext cx="1968190" cy="996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Non invasive </a:t>
            </a:r>
            <a:r>
              <a:rPr lang="en-GB" sz="2000" kern="0" dirty="0" err="1"/>
              <a:t>fetal</a:t>
            </a:r>
            <a:r>
              <a:rPr lang="en-GB" sz="2000" kern="0" dirty="0"/>
              <a:t> heartbeat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A2DF0-0BDA-0381-8DD8-FFE80C97721C}"/>
              </a:ext>
            </a:extLst>
          </p:cNvPr>
          <p:cNvCxnSpPr>
            <a:cxnSpLocks/>
          </p:cNvCxnSpPr>
          <p:nvPr/>
        </p:nvCxnSpPr>
        <p:spPr bwMode="auto">
          <a:xfrm>
            <a:off x="5013441" y="2684199"/>
            <a:ext cx="670667" cy="20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2E23A0B-5F14-CD0D-0D1E-0AF416E8EBAE}"/>
              </a:ext>
            </a:extLst>
          </p:cNvPr>
          <p:cNvGraphicFramePr>
            <a:graphicFrameLocks/>
          </p:cNvGraphicFramePr>
          <p:nvPr/>
        </p:nvGraphicFramePr>
        <p:xfrm>
          <a:off x="1151287" y="4439793"/>
          <a:ext cx="2677207" cy="221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38B38E-D511-5626-AFEE-D44365CFD5C7}"/>
              </a:ext>
            </a:extLst>
          </p:cNvPr>
          <p:cNvCxnSpPr>
            <a:cxnSpLocks/>
          </p:cNvCxnSpPr>
          <p:nvPr/>
        </p:nvCxnSpPr>
        <p:spPr>
          <a:xfrm flipH="1">
            <a:off x="3609918" y="2971451"/>
            <a:ext cx="2432776" cy="1056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>
            <a:extLst>
              <a:ext uri="{FF2B5EF4-FFF2-40B4-BE49-F238E27FC236}">
                <a16:creationId xmlns:a16="http://schemas.microsoft.com/office/drawing/2014/main" id="{D70DC95C-2284-1CCA-A532-8592D21674CC}"/>
              </a:ext>
            </a:extLst>
          </p:cNvPr>
          <p:cNvSpPr txBox="1"/>
          <p:nvPr/>
        </p:nvSpPr>
        <p:spPr>
          <a:xfrm>
            <a:off x="1050811" y="4028290"/>
            <a:ext cx="1427570" cy="26456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27: Good Match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5872383-CCBC-0E7C-BDA8-3CF6F6A1B009}"/>
              </a:ext>
            </a:extLst>
          </p:cNvPr>
          <p:cNvGraphicFramePr>
            <a:graphicFrameLocks/>
          </p:cNvGraphicFramePr>
          <p:nvPr/>
        </p:nvGraphicFramePr>
        <p:xfrm>
          <a:off x="5031185" y="4216330"/>
          <a:ext cx="2636229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F786D-CAE6-900B-C3E1-C1A906FB16A8}"/>
              </a:ext>
            </a:extLst>
          </p:cNvPr>
          <p:cNvCxnSpPr/>
          <p:nvPr/>
        </p:nvCxnSpPr>
        <p:spPr>
          <a:xfrm>
            <a:off x="6527197" y="3083966"/>
            <a:ext cx="9525" cy="148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3">
            <a:extLst>
              <a:ext uri="{FF2B5EF4-FFF2-40B4-BE49-F238E27FC236}">
                <a16:creationId xmlns:a16="http://schemas.microsoft.com/office/drawing/2014/main" id="{F9DF4021-2DDE-07BB-8764-BA94C8B0870D}"/>
              </a:ext>
            </a:extLst>
          </p:cNvPr>
          <p:cNvSpPr txBox="1"/>
          <p:nvPr/>
        </p:nvSpPr>
        <p:spPr>
          <a:xfrm>
            <a:off x="5363960" y="3814268"/>
            <a:ext cx="2477678" cy="428044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28: OK Match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4AC376B-A447-CAF1-9DD8-881AA8C812E4}"/>
              </a:ext>
            </a:extLst>
          </p:cNvPr>
          <p:cNvGraphicFramePr>
            <a:graphicFrameLocks/>
          </p:cNvGraphicFramePr>
          <p:nvPr/>
        </p:nvGraphicFramePr>
        <p:xfrm>
          <a:off x="8289358" y="4160570"/>
          <a:ext cx="2521715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CA86D5-5BB7-08AE-092A-23FECBE75E2F}"/>
              </a:ext>
            </a:extLst>
          </p:cNvPr>
          <p:cNvCxnSpPr>
            <a:cxnSpLocks/>
          </p:cNvCxnSpPr>
          <p:nvPr/>
        </p:nvCxnSpPr>
        <p:spPr>
          <a:xfrm>
            <a:off x="7426461" y="2971451"/>
            <a:ext cx="1501812" cy="1468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>
            <a:extLst>
              <a:ext uri="{FF2B5EF4-FFF2-40B4-BE49-F238E27FC236}">
                <a16:creationId xmlns:a16="http://schemas.microsoft.com/office/drawing/2014/main" id="{588737D9-D210-AF22-FB2F-B1A162D29D5E}"/>
              </a:ext>
            </a:extLst>
          </p:cNvPr>
          <p:cNvSpPr txBox="1"/>
          <p:nvPr/>
        </p:nvSpPr>
        <p:spPr>
          <a:xfrm>
            <a:off x="8154664" y="3649332"/>
            <a:ext cx="1334148" cy="26456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Class 32: Bad Match</a:t>
            </a:r>
          </a:p>
        </p:txBody>
      </p:sp>
    </p:spTree>
    <p:extLst>
      <p:ext uri="{BB962C8B-B14F-4D97-AF65-F5344CB8AC3E}">
        <p14:creationId xmlns:p14="http://schemas.microsoft.com/office/powerpoint/2010/main" val="4294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7" grpId="0">
        <p:bldAsOne/>
      </p:bldGraphic>
      <p:bldP spid="18" grpId="0"/>
      <p:bldP spid="19" grpId="0" animBg="1"/>
      <p:bldGraphic spid="20" grpId="0">
        <p:bldAsOne/>
      </p:bldGraphic>
      <p:bldP spid="21" grpId="0" animBg="1"/>
      <p:bldGraphic spid="23" grpId="0">
        <p:bldAsOne/>
      </p:bldGraphic>
      <p:bldP spid="25" grpId="0" animBg="1"/>
      <p:bldGraphic spid="26" grpId="0">
        <p:bldAsOne/>
      </p:bldGraphic>
      <p:bldP spid="28" grpId="0" animBg="1"/>
      <p:bldGraphic spid="29" grpId="0">
        <p:bldAsOne/>
      </p:bldGraphic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842" y="388183"/>
            <a:ext cx="5861633" cy="582879"/>
          </a:xfrm>
        </p:spPr>
        <p:txBody>
          <a:bodyPr>
            <a:normAutofit fontScale="90000"/>
          </a:bodyPr>
          <a:lstStyle/>
          <a:p>
            <a:r>
              <a:rPr lang="en-GB" sz="3600" dirty="0" err="1"/>
              <a:t>Shapelets</a:t>
            </a:r>
            <a:r>
              <a:rPr lang="en-GB" sz="3600" dirty="0"/>
              <a:t> fundamentals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7EC1D2-FCD9-40CC-D251-A504A75BF9D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30000" cy="314479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600" dirty="0"/>
              <a:t>Time series </a:t>
            </a:r>
            <a:r>
              <a:rPr lang="en-GB" sz="2600" dirty="0" err="1"/>
              <a:t>shapelets</a:t>
            </a:r>
            <a:r>
              <a:rPr lang="en-GB" sz="2600" dirty="0"/>
              <a:t> are a data mining primitive that were first introduced by [1].</a:t>
            </a:r>
          </a:p>
          <a:p>
            <a:r>
              <a:rPr lang="en-GB" sz="2600" dirty="0"/>
              <a:t>They provide a mechanism for measuring local similarity between series by observing common </a:t>
            </a:r>
            <a:r>
              <a:rPr lang="en-GB" sz="2600" dirty="0" err="1"/>
              <a:t>subsequences</a:t>
            </a:r>
            <a:r>
              <a:rPr lang="en-GB" sz="2600" dirty="0"/>
              <a:t>.</a:t>
            </a:r>
          </a:p>
          <a:p>
            <a:r>
              <a:rPr lang="en-GB" sz="2600" dirty="0"/>
              <a:t>The original research embedded </a:t>
            </a:r>
            <a:r>
              <a:rPr lang="en-GB" sz="2600" dirty="0" err="1"/>
              <a:t>shapelets</a:t>
            </a:r>
            <a:r>
              <a:rPr lang="en-GB" sz="2600" dirty="0"/>
              <a:t> in a decision tree for TSC.</a:t>
            </a:r>
          </a:p>
          <a:p>
            <a:r>
              <a:rPr lang="en-GB" sz="2600" dirty="0"/>
              <a:t>The </a:t>
            </a:r>
            <a:r>
              <a:rPr lang="en-GB" sz="2600" b="1" dirty="0" err="1"/>
              <a:t>shapelet</a:t>
            </a:r>
            <a:r>
              <a:rPr lang="en-GB" sz="2600" b="1" dirty="0"/>
              <a:t> transform</a:t>
            </a:r>
            <a:r>
              <a:rPr lang="en-GB" sz="2600" dirty="0"/>
              <a:t> [2]</a:t>
            </a:r>
            <a:r>
              <a:rPr lang="en-GB" sz="2600" b="1" dirty="0"/>
              <a:t> </a:t>
            </a:r>
            <a:r>
              <a:rPr lang="en-GB" sz="2600" dirty="0"/>
              <a:t>separated the finding of </a:t>
            </a:r>
            <a:r>
              <a:rPr lang="en-GB" sz="2600" dirty="0" err="1"/>
              <a:t>shapelets</a:t>
            </a:r>
            <a:r>
              <a:rPr lang="en-GB" sz="2600" dirty="0"/>
              <a:t> from the classifier.</a:t>
            </a:r>
          </a:p>
          <a:p>
            <a:r>
              <a:rPr lang="en-GB" sz="2600" dirty="0"/>
              <a:t>There have been many variants proposed subsequently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80790-F89A-97F1-18DF-A796E4D09937}"/>
              </a:ext>
            </a:extLst>
          </p:cNvPr>
          <p:cNvSpPr txBox="1"/>
          <p:nvPr/>
        </p:nvSpPr>
        <p:spPr>
          <a:xfrm>
            <a:off x="1280984" y="5520366"/>
            <a:ext cx="1103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[1]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L. Ye and E. Keogh. Time series shapelets: A new primitive for data mining. In Proc. 15th ACM SIGKDD, 2009.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C3206-176F-2240-5CA2-97F7688067F4}"/>
              </a:ext>
            </a:extLst>
          </p:cNvPr>
          <p:cNvSpPr txBox="1"/>
          <p:nvPr/>
        </p:nvSpPr>
        <p:spPr>
          <a:xfrm>
            <a:off x="1154733" y="5967598"/>
            <a:ext cx="1029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J. Lines et al. A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shapelet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transform for time series classification. In Proc. 18th ACM SIGKDD, 2012.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C0923-C8E6-275E-49AE-2DF3448D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3" y="5257800"/>
            <a:ext cx="1164231" cy="14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Shapelet</a:t>
            </a:r>
            <a:r>
              <a:rPr lang="en-GB" dirty="0"/>
              <a:t> Based Classifiers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2DD45-B002-4288-E9B0-75E38E0EE6EF}"/>
              </a:ext>
            </a:extLst>
          </p:cNvPr>
          <p:cNvSpPr txBox="1"/>
          <p:nvPr/>
        </p:nvSpPr>
        <p:spPr>
          <a:xfrm>
            <a:off x="100331" y="1310369"/>
            <a:ext cx="5535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/>
              <a:t>Shapelets</a:t>
            </a:r>
            <a:r>
              <a:rPr lang="en-GB" sz="2400" dirty="0"/>
              <a:t> are discriminatory phase independent subseries taken from the train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71648-45CC-8D16-FDBF-03D84D2C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08" y="1"/>
            <a:ext cx="6407191" cy="21814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00F363-6D9B-A63C-92CB-7AC5F5BA3BBE}"/>
              </a:ext>
            </a:extLst>
          </p:cNvPr>
          <p:cNvSpPr txBox="1"/>
          <p:nvPr/>
        </p:nvSpPr>
        <p:spPr>
          <a:xfrm>
            <a:off x="44876" y="2938390"/>
            <a:ext cx="17641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Tree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77D998B-5E52-8390-59C2-AB1FBBFE2B7C}"/>
              </a:ext>
            </a:extLst>
          </p:cNvPr>
          <p:cNvSpPr/>
          <p:nvPr/>
        </p:nvSpPr>
        <p:spPr>
          <a:xfrm>
            <a:off x="0" y="3254048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2739D-3956-49AE-D6E1-53880E53C751}"/>
              </a:ext>
            </a:extLst>
          </p:cNvPr>
          <p:cNvSpPr txBox="1"/>
          <p:nvPr/>
        </p:nvSpPr>
        <p:spPr>
          <a:xfrm>
            <a:off x="468833" y="33516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19C76-B99D-0700-0ABC-F0211217B758}"/>
              </a:ext>
            </a:extLst>
          </p:cNvPr>
          <p:cNvSpPr txBox="1"/>
          <p:nvPr/>
        </p:nvSpPr>
        <p:spPr>
          <a:xfrm>
            <a:off x="1254824" y="33465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DF9B-C5AD-BD44-C1FF-E24886D7F239}"/>
              </a:ext>
            </a:extLst>
          </p:cNvPr>
          <p:cNvSpPr txBox="1"/>
          <p:nvPr/>
        </p:nvSpPr>
        <p:spPr>
          <a:xfrm>
            <a:off x="3668857" y="33516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FECA4-AF79-BD6B-C524-0074BBA6D064}"/>
              </a:ext>
            </a:extLst>
          </p:cNvPr>
          <p:cNvSpPr txBox="1"/>
          <p:nvPr/>
        </p:nvSpPr>
        <p:spPr>
          <a:xfrm>
            <a:off x="920743" y="3781936"/>
            <a:ext cx="132369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Original </a:t>
            </a:r>
            <a:r>
              <a:rPr lang="en-GB" sz="2000" dirty="0" err="1"/>
              <a:t>Shapelet</a:t>
            </a:r>
            <a:r>
              <a:rPr lang="en-GB" sz="2000" dirty="0"/>
              <a:t> Transform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614F9-B556-14F5-5C6C-A3D387830874}"/>
              </a:ext>
            </a:extLst>
          </p:cNvPr>
          <p:cNvSpPr txBox="1"/>
          <p:nvPr/>
        </p:nvSpPr>
        <p:spPr>
          <a:xfrm>
            <a:off x="3307879" y="3781935"/>
            <a:ext cx="132369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533FE-6F40-68DB-FB60-F8B620046AF0}"/>
              </a:ext>
            </a:extLst>
          </p:cNvPr>
          <p:cNvSpPr txBox="1"/>
          <p:nvPr/>
        </p:nvSpPr>
        <p:spPr>
          <a:xfrm>
            <a:off x="5338617" y="336417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9E178-4DFB-0EBC-BD19-342DF22D3BCA}"/>
              </a:ext>
            </a:extLst>
          </p:cNvPr>
          <p:cNvSpPr txBox="1"/>
          <p:nvPr/>
        </p:nvSpPr>
        <p:spPr>
          <a:xfrm>
            <a:off x="3689036" y="2620823"/>
            <a:ext cx="240696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Shapelet</a:t>
            </a:r>
            <a:r>
              <a:rPr lang="en-GB" sz="2000" dirty="0"/>
              <a:t> Transform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2EC1F-7BE3-1DA9-E049-5BAFC0BE6890}"/>
              </a:ext>
            </a:extLst>
          </p:cNvPr>
          <p:cNvSpPr txBox="1"/>
          <p:nvPr/>
        </p:nvSpPr>
        <p:spPr>
          <a:xfrm>
            <a:off x="6312778" y="33608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15DCE-20A5-DE09-DDC0-91621C3709FE}"/>
              </a:ext>
            </a:extLst>
          </p:cNvPr>
          <p:cNvSpPr txBox="1"/>
          <p:nvPr/>
        </p:nvSpPr>
        <p:spPr>
          <a:xfrm>
            <a:off x="5677812" y="3872391"/>
            <a:ext cx="21669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Random Dilated </a:t>
            </a:r>
            <a:r>
              <a:rPr lang="en-GB" sz="2000" dirty="0" err="1"/>
              <a:t>Shapelet</a:t>
            </a:r>
            <a:r>
              <a:rPr lang="en-GB" sz="2000" dirty="0"/>
              <a:t> Transform (RDST)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B5741-1DDB-AF8E-7736-252E341345F8}"/>
              </a:ext>
            </a:extLst>
          </p:cNvPr>
          <p:cNvSpPr txBox="1"/>
          <p:nvPr/>
        </p:nvSpPr>
        <p:spPr>
          <a:xfrm>
            <a:off x="7483997" y="4992258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RSAST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7D9E-1707-254B-6D68-0C8A83C29BDC}"/>
              </a:ext>
            </a:extLst>
          </p:cNvPr>
          <p:cNvSpPr txBox="1"/>
          <p:nvPr/>
        </p:nvSpPr>
        <p:spPr>
          <a:xfrm>
            <a:off x="2087201" y="2604669"/>
            <a:ext cx="132369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Learning </a:t>
            </a:r>
            <a:r>
              <a:rPr lang="en-GB" sz="2000" dirty="0" err="1"/>
              <a:t>shapelets</a:t>
            </a:r>
            <a:r>
              <a:rPr lang="en-GB" sz="2000" dirty="0"/>
              <a:t> 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B79B369-B473-FAFA-DE35-D398E8B1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RSAST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7EE10-D387-AFE3-ED52-6EC08166E624}"/>
              </a:ext>
            </a:extLst>
          </p:cNvPr>
          <p:cNvSpPr txBox="1"/>
          <p:nvPr/>
        </p:nvSpPr>
        <p:spPr>
          <a:xfrm>
            <a:off x="7286939" y="3364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1CE7A-7953-8F31-8D01-831F3E66E8AA}"/>
              </a:ext>
            </a:extLst>
          </p:cNvPr>
          <p:cNvSpPr txBox="1"/>
          <p:nvPr/>
        </p:nvSpPr>
        <p:spPr>
          <a:xfrm>
            <a:off x="2409853" y="33608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B968E-5C53-D592-20D5-C2A407CA940B}"/>
              </a:ext>
            </a:extLst>
          </p:cNvPr>
          <p:cNvSpPr txBox="1"/>
          <p:nvPr/>
        </p:nvSpPr>
        <p:spPr>
          <a:xfrm>
            <a:off x="8757098" y="4276031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Z-Time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5DB12-E1DC-2F07-0544-5D848ACB6C80}"/>
              </a:ext>
            </a:extLst>
          </p:cNvPr>
          <p:cNvSpPr txBox="1"/>
          <p:nvPr/>
        </p:nvSpPr>
        <p:spPr>
          <a:xfrm>
            <a:off x="8498739" y="33483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EF086-11CD-48A5-8353-9FFB32D91C6C}"/>
              </a:ext>
            </a:extLst>
          </p:cNvPr>
          <p:cNvSpPr txBox="1"/>
          <p:nvPr/>
        </p:nvSpPr>
        <p:spPr>
          <a:xfrm>
            <a:off x="8249549" y="3737929"/>
            <a:ext cx="18827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ShapeFormer</a:t>
            </a:r>
            <a:endParaRPr lang="en-GB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6D747-2477-D908-EB40-41BDA257E7B9}"/>
              </a:ext>
            </a:extLst>
          </p:cNvPr>
          <p:cNvSpPr txBox="1"/>
          <p:nvPr/>
        </p:nvSpPr>
        <p:spPr>
          <a:xfrm>
            <a:off x="8491844" y="2738090"/>
            <a:ext cx="11614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FedST</a:t>
            </a:r>
            <a:endParaRPr lang="en-GB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5029F-2A4B-EC6B-54A1-8C4B79921874}"/>
              </a:ext>
            </a:extLst>
          </p:cNvPr>
          <p:cNvSpPr txBox="1"/>
          <p:nvPr/>
        </p:nvSpPr>
        <p:spPr>
          <a:xfrm>
            <a:off x="10104799" y="2768270"/>
            <a:ext cx="1161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0000500000000000000" pitchFamily="2" charset="0"/>
              </a:rPr>
              <a:t>DSLMF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B48D5-79DC-5874-253B-3594AF8C6BF1}"/>
              </a:ext>
            </a:extLst>
          </p:cNvPr>
          <p:cNvSpPr txBox="1"/>
          <p:nvPr/>
        </p:nvSpPr>
        <p:spPr>
          <a:xfrm>
            <a:off x="10355234" y="4210945"/>
            <a:ext cx="14886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ShapeConv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2B804-3964-420E-54D1-39A8FEA5A2F7}"/>
              </a:ext>
            </a:extLst>
          </p:cNvPr>
          <p:cNvSpPr txBox="1"/>
          <p:nvPr/>
        </p:nvSpPr>
        <p:spPr>
          <a:xfrm>
            <a:off x="7393965" y="2891951"/>
            <a:ext cx="855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TSL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DC0F2-99B4-C8FE-4D0D-464615A6D172}"/>
              </a:ext>
            </a:extLst>
          </p:cNvPr>
          <p:cNvSpPr txBox="1"/>
          <p:nvPr/>
        </p:nvSpPr>
        <p:spPr>
          <a:xfrm>
            <a:off x="8795035" y="4778290"/>
            <a:ext cx="79176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AC79D-C237-0A17-0787-1477E73CF08E}"/>
              </a:ext>
            </a:extLst>
          </p:cNvPr>
          <p:cNvSpPr txBox="1"/>
          <p:nvPr/>
        </p:nvSpPr>
        <p:spPr>
          <a:xfrm>
            <a:off x="9736405" y="4876692"/>
            <a:ext cx="131858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CASTOR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86D57-9309-D595-5634-8D916B5ABE7C}"/>
              </a:ext>
            </a:extLst>
          </p:cNvPr>
          <p:cNvSpPr txBox="1"/>
          <p:nvPr/>
        </p:nvSpPr>
        <p:spPr>
          <a:xfrm>
            <a:off x="8850437" y="5429110"/>
            <a:ext cx="97475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PPSN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11D73-1207-08ED-B59F-005D29FD486C}"/>
              </a:ext>
            </a:extLst>
          </p:cNvPr>
          <p:cNvSpPr txBox="1"/>
          <p:nvPr/>
        </p:nvSpPr>
        <p:spPr>
          <a:xfrm>
            <a:off x="2463623" y="6125557"/>
            <a:ext cx="638681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We only cover the basics and relate discuss high level design issues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D9A94-971B-5512-223C-64E6C191423C}"/>
              </a:ext>
            </a:extLst>
          </p:cNvPr>
          <p:cNvSpPr txBox="1"/>
          <p:nvPr/>
        </p:nvSpPr>
        <p:spPr>
          <a:xfrm>
            <a:off x="6208322" y="2903286"/>
            <a:ext cx="678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DFA"/>
                </a:highlight>
                <a:latin typeface="Noto Sans" panose="020B0502040504020204" pitchFamily="34" charset="0"/>
              </a:rPr>
              <a:t>LRS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2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4" y="143643"/>
            <a:ext cx="10604157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Transform Classifier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D13D6-25EF-AB76-B2CC-ECF648B5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2513127"/>
            <a:ext cx="6496990" cy="2683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DCA2F5-D077-A596-ACDC-808C05D36FB1}"/>
              </a:ext>
            </a:extLst>
          </p:cNvPr>
          <p:cNvSpPr txBox="1"/>
          <p:nvPr/>
        </p:nvSpPr>
        <p:spPr>
          <a:xfrm>
            <a:off x="2827637" y="5463179"/>
            <a:ext cx="398982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Rotation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762D2-D9A2-45E9-C6D8-10044C5C699D}"/>
              </a:ext>
            </a:extLst>
          </p:cNvPr>
          <p:cNvSpPr txBox="1"/>
          <p:nvPr/>
        </p:nvSpPr>
        <p:spPr>
          <a:xfrm>
            <a:off x="172994" y="1415654"/>
            <a:ext cx="530928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Transform using </a:t>
            </a:r>
            <a:r>
              <a:rPr lang="en-GB" sz="2400" i="1" dirty="0"/>
              <a:t>k</a:t>
            </a:r>
            <a:r>
              <a:rPr lang="en-GB" sz="2400" dirty="0"/>
              <a:t> </a:t>
            </a:r>
            <a:r>
              <a:rPr lang="en-GB" sz="2400" dirty="0" err="1"/>
              <a:t>shapelets</a:t>
            </a:r>
            <a:r>
              <a:rPr lang="en-GB" sz="2400" dirty="0"/>
              <a:t> into a vector of distances to </a:t>
            </a:r>
            <a:r>
              <a:rPr lang="en-GB" sz="2400" dirty="0" err="1"/>
              <a:t>shapelets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7120581" y="2282953"/>
            <a:ext cx="48376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Key Issues</a:t>
            </a:r>
          </a:p>
          <a:p>
            <a:pPr marL="457200" indent="-457200">
              <a:buAutoNum type="arabicPeriod"/>
            </a:pPr>
            <a:r>
              <a:rPr lang="en-GB" sz="2400" dirty="0"/>
              <a:t>How to select </a:t>
            </a:r>
            <a:r>
              <a:rPr lang="en-GB" sz="2400" dirty="0" err="1"/>
              <a:t>shapelets</a:t>
            </a:r>
            <a:r>
              <a:rPr lang="en-GB" sz="2400" dirty="0"/>
              <a:t>?</a:t>
            </a:r>
          </a:p>
          <a:p>
            <a:pPr marL="457200" indent="-457200">
              <a:buAutoNum type="arabicPeriod"/>
            </a:pPr>
            <a:r>
              <a:rPr lang="en-GB" sz="2400" dirty="0"/>
              <a:t>How to measure the distance between a </a:t>
            </a:r>
            <a:r>
              <a:rPr lang="en-GB" sz="2400" dirty="0" err="1"/>
              <a:t>shapelet</a:t>
            </a:r>
            <a:r>
              <a:rPr lang="en-GB" sz="2400" dirty="0"/>
              <a:t> and a single series?</a:t>
            </a:r>
          </a:p>
          <a:p>
            <a:pPr marL="457200" indent="-457200">
              <a:buFont typeface="Arial"/>
              <a:buAutoNum type="arabicPeriod"/>
            </a:pPr>
            <a:r>
              <a:rPr lang="en-GB" sz="2400" dirty="0"/>
              <a:t>How to measure </a:t>
            </a:r>
            <a:r>
              <a:rPr lang="en-GB" sz="2400" dirty="0" err="1"/>
              <a:t>shapelet</a:t>
            </a:r>
            <a:r>
              <a:rPr lang="en-GB" sz="2400" dirty="0"/>
              <a:t> quality?</a:t>
            </a:r>
          </a:p>
          <a:p>
            <a:pPr marL="457200" indent="-457200">
              <a:buAutoNum type="arabicPeriod"/>
            </a:pPr>
            <a:r>
              <a:rPr lang="en-GB" sz="2400" dirty="0"/>
              <a:t>What classifier to use?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7D37F-5EFF-1B20-B637-0F3330D4FB9E}"/>
              </a:ext>
            </a:extLst>
          </p:cNvPr>
          <p:cNvCxnSpPr/>
          <p:nvPr/>
        </p:nvCxnSpPr>
        <p:spPr>
          <a:xfrm>
            <a:off x="3904735" y="2246651"/>
            <a:ext cx="0" cy="6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9AA99-CCBF-187A-37F5-65CA810B853A}"/>
              </a:ext>
            </a:extLst>
          </p:cNvPr>
          <p:cNvCxnSpPr>
            <a:cxnSpLocks/>
          </p:cNvCxnSpPr>
          <p:nvPr/>
        </p:nvCxnSpPr>
        <p:spPr>
          <a:xfrm flipV="1">
            <a:off x="5807675" y="5196703"/>
            <a:ext cx="0" cy="26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Selecting </a:t>
            </a:r>
            <a:r>
              <a:rPr lang="en-GB" sz="6000" dirty="0" err="1"/>
              <a:t>shapelets</a:t>
            </a:r>
            <a:endParaRPr lang="en-GB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496329" y="1431105"/>
            <a:ext cx="1046411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The original </a:t>
            </a:r>
            <a:r>
              <a:rPr lang="en-GB" sz="2400" dirty="0" err="1"/>
              <a:t>shapelet</a:t>
            </a:r>
            <a:r>
              <a:rPr lang="en-GB" sz="2400" dirty="0"/>
              <a:t> transform followed the original paper and enumerated </a:t>
            </a:r>
            <a:r>
              <a:rPr lang="en-GB" sz="2400" b="1" dirty="0"/>
              <a:t>all</a:t>
            </a:r>
            <a:r>
              <a:rPr lang="en-GB" sz="2400" dirty="0"/>
              <a:t> possible </a:t>
            </a:r>
            <a:r>
              <a:rPr lang="en-GB" sz="2400" dirty="0" err="1"/>
              <a:t>shapelets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This is </a:t>
            </a:r>
            <a:r>
              <a:rPr lang="en-GB" sz="2400" b="1" dirty="0"/>
              <a:t>very inefficient</a:t>
            </a:r>
            <a:r>
              <a:rPr lang="en-GB" sz="2400" dirty="0"/>
              <a:t> and is in impractical for all but the smallest problems.</a:t>
            </a:r>
          </a:p>
          <a:p>
            <a:pPr marL="457200" indent="-457200">
              <a:buAutoNum type="arabicPeriod"/>
            </a:pPr>
            <a:r>
              <a:rPr lang="en-GB" sz="2400" dirty="0"/>
              <a:t>It is also </a:t>
            </a:r>
            <a:r>
              <a:rPr lang="en-GB" sz="2400" b="1" dirty="0"/>
              <a:t>less effective</a:t>
            </a:r>
            <a:r>
              <a:rPr lang="en-GB" sz="2400" dirty="0"/>
              <a:t> as it can lead to over fitting</a:t>
            </a:r>
          </a:p>
          <a:p>
            <a:pPr marL="457200" indent="-457200">
              <a:buAutoNum type="arabicPeriod"/>
            </a:pPr>
            <a:r>
              <a:rPr lang="en-GB" sz="2400" dirty="0"/>
              <a:t>The current version of STC randomly samples a large number (default 10k) and keeps the best k (default 1000)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AFB32-A80B-060F-2BF6-59542C8D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6" y="4456608"/>
            <a:ext cx="5762238" cy="19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496329" y="1431105"/>
            <a:ext cx="114260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need to measure how likely it is that a </a:t>
            </a:r>
            <a:r>
              <a:rPr lang="en-GB" sz="2400" dirty="0" err="1"/>
              <a:t>shapelet</a:t>
            </a:r>
            <a:r>
              <a:rPr lang="en-GB" sz="2400" dirty="0"/>
              <a:t> is in any time series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C0428-4212-D921-FCC2-7F33B0171D05}"/>
              </a:ext>
            </a:extLst>
          </p:cNvPr>
          <p:cNvGraphicFramePr>
            <a:graphicFrameLocks/>
          </p:cNvGraphicFramePr>
          <p:nvPr/>
        </p:nvGraphicFramePr>
        <p:xfrm>
          <a:off x="71571" y="1939530"/>
          <a:ext cx="1273856" cy="602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656A16-B8C7-D0D0-385E-42F8D6CBA3E5}"/>
              </a:ext>
            </a:extLst>
          </p:cNvPr>
          <p:cNvGraphicFramePr>
            <a:graphicFrameLocks/>
          </p:cNvGraphicFramePr>
          <p:nvPr/>
        </p:nvGraphicFramePr>
        <p:xfrm>
          <a:off x="-86220" y="2319131"/>
          <a:ext cx="2521715" cy="249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4750D550-6F08-2E88-FFCE-7E5107309E8D}"/>
              </a:ext>
            </a:extLst>
          </p:cNvPr>
          <p:cNvGraphicFramePr>
            <a:graphicFrameLocks/>
          </p:cNvGraphicFramePr>
          <p:nvPr/>
        </p:nvGraphicFramePr>
        <p:xfrm>
          <a:off x="4963574" y="2425283"/>
          <a:ext cx="4887207" cy="3693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5939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372403130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69324420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87597044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80169094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6551721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4152528937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568352859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875173266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396833894"/>
                    </a:ext>
                  </a:extLst>
                </a:gridCol>
                <a:gridCol w="375939">
                  <a:extLst>
                    <a:ext uri="{9D8B030D-6E8A-4147-A177-3AD203B41FA5}">
                      <a16:colId xmlns:a16="http://schemas.microsoft.com/office/drawing/2014/main" val="104527304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CFE8B99-FA99-8C7B-AC4E-7300D59E3DB1}"/>
              </a:ext>
            </a:extLst>
          </p:cNvPr>
          <p:cNvGraphicFramePr>
            <a:graphicFrameLocks/>
          </p:cNvGraphicFramePr>
          <p:nvPr/>
        </p:nvGraphicFramePr>
        <p:xfrm>
          <a:off x="4968942" y="3567696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17F14AC5-5C47-2637-4697-4A6DDA47F6C0}"/>
              </a:ext>
            </a:extLst>
          </p:cNvPr>
          <p:cNvGraphicFramePr>
            <a:graphicFrameLocks/>
          </p:cNvGraphicFramePr>
          <p:nvPr/>
        </p:nvGraphicFramePr>
        <p:xfrm>
          <a:off x="5352514" y="3921710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9" name="Tabelle 27">
            <a:extLst>
              <a:ext uri="{FF2B5EF4-FFF2-40B4-BE49-F238E27FC236}">
                <a16:creationId xmlns:a16="http://schemas.microsoft.com/office/drawing/2014/main" id="{8EC46E3F-CD6F-3CBD-8F91-C3D3D71BEF73}"/>
              </a:ext>
            </a:extLst>
          </p:cNvPr>
          <p:cNvGraphicFramePr>
            <a:graphicFrameLocks/>
          </p:cNvGraphicFramePr>
          <p:nvPr/>
        </p:nvGraphicFramePr>
        <p:xfrm>
          <a:off x="4968942" y="3000638"/>
          <a:ext cx="1081383" cy="274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372403130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cxnSp>
        <p:nvCxnSpPr>
          <p:cNvPr id="10" name="Gerade Verbindung mit Pfeil 29">
            <a:extLst>
              <a:ext uri="{FF2B5EF4-FFF2-40B4-BE49-F238E27FC236}">
                <a16:creationId xmlns:a16="http://schemas.microsoft.com/office/drawing/2014/main" id="{09E5E444-CB09-9D08-1AAF-92D56B2F30B5}"/>
              </a:ext>
            </a:extLst>
          </p:cNvPr>
          <p:cNvCxnSpPr>
            <a:cxnSpLocks/>
          </p:cNvCxnSpPr>
          <p:nvPr/>
        </p:nvCxnSpPr>
        <p:spPr>
          <a:xfrm>
            <a:off x="5692548" y="2929776"/>
            <a:ext cx="293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30">
            <a:extLst>
              <a:ext uri="{FF2B5EF4-FFF2-40B4-BE49-F238E27FC236}">
                <a16:creationId xmlns:a16="http://schemas.microsoft.com/office/drawing/2014/main" id="{C2116395-BD3F-49C1-DFED-41D2BFFE613D}"/>
              </a:ext>
            </a:extLst>
          </p:cNvPr>
          <p:cNvSpPr txBox="1"/>
          <p:nvPr/>
        </p:nvSpPr>
        <p:spPr>
          <a:xfrm>
            <a:off x="6109885" y="2968521"/>
            <a:ext cx="25217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Slide </a:t>
            </a:r>
            <a:r>
              <a:rPr lang="en-GB" sz="1600" dirty="0" err="1"/>
              <a:t>shapelet</a:t>
            </a:r>
            <a:r>
              <a:rPr lang="en-GB" sz="1600" dirty="0"/>
              <a:t> along T</a:t>
            </a:r>
          </a:p>
        </p:txBody>
      </p:sp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11DBBB6B-E4F5-8151-AC42-4B3E2044F79C}"/>
              </a:ext>
            </a:extLst>
          </p:cNvPr>
          <p:cNvGraphicFramePr>
            <a:graphicFrameLocks/>
          </p:cNvGraphicFramePr>
          <p:nvPr/>
        </p:nvGraphicFramePr>
        <p:xfrm>
          <a:off x="5715043" y="4273853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13" name="Tabelle 6">
            <a:extLst>
              <a:ext uri="{FF2B5EF4-FFF2-40B4-BE49-F238E27FC236}">
                <a16:creationId xmlns:a16="http://schemas.microsoft.com/office/drawing/2014/main" id="{A233762B-D84C-47F2-C40E-A8159F7A6CBD}"/>
              </a:ext>
            </a:extLst>
          </p:cNvPr>
          <p:cNvGraphicFramePr>
            <a:graphicFrameLocks/>
          </p:cNvGraphicFramePr>
          <p:nvPr/>
        </p:nvGraphicFramePr>
        <p:xfrm>
          <a:off x="6086901" y="4603119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489838FA-BD4B-AE42-67CD-F5D45109C4CF}"/>
              </a:ext>
            </a:extLst>
          </p:cNvPr>
          <p:cNvGraphicFramePr>
            <a:graphicFrameLocks/>
          </p:cNvGraphicFramePr>
          <p:nvPr/>
        </p:nvGraphicFramePr>
        <p:xfrm>
          <a:off x="6458281" y="4948767"/>
          <a:ext cx="1081383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0461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360461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0669CE-5511-4A49-9E90-0289562A9633}"/>
              </a:ext>
            </a:extLst>
          </p:cNvPr>
          <p:cNvSpPr txBox="1"/>
          <p:nvPr/>
        </p:nvSpPr>
        <p:spPr>
          <a:xfrm>
            <a:off x="71571" y="4840400"/>
            <a:ext cx="42905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distance between a subsequence </a:t>
            </a:r>
            <a:r>
              <a:rPr lang="en-GB" sz="2000" i="1" dirty="0"/>
              <a:t>S</a:t>
            </a:r>
            <a:r>
              <a:rPr lang="en-GB" sz="2000" dirty="0"/>
              <a:t> of length </a:t>
            </a:r>
            <a:r>
              <a:rPr lang="en-GB" sz="2000" i="1" dirty="0"/>
              <a:t>l</a:t>
            </a:r>
            <a:r>
              <a:rPr lang="en-GB" sz="2000" dirty="0"/>
              <a:t> and a time series </a:t>
            </a:r>
            <a:r>
              <a:rPr lang="en-GB" sz="2000" i="1" dirty="0"/>
              <a:t>T</a:t>
            </a:r>
            <a:r>
              <a:rPr lang="en-GB" sz="2000" i="1" baseline="-25000" dirty="0"/>
              <a:t>i</a:t>
            </a:r>
            <a:r>
              <a:rPr lang="en-GB" sz="2000" dirty="0"/>
              <a:t> is the minimum distance between </a:t>
            </a:r>
            <a:r>
              <a:rPr lang="en-GB" sz="2000" i="1" dirty="0"/>
              <a:t>S</a:t>
            </a:r>
            <a:r>
              <a:rPr lang="en-GB" sz="2000" dirty="0"/>
              <a:t> and all </a:t>
            </a:r>
            <a:r>
              <a:rPr lang="en-GB" sz="2000" b="1" dirty="0"/>
              <a:t>normalised</a:t>
            </a:r>
            <a:r>
              <a:rPr lang="en-GB" sz="2000" dirty="0"/>
              <a:t> </a:t>
            </a:r>
            <a:r>
              <a:rPr lang="en-GB" sz="2000" dirty="0" err="1"/>
              <a:t>subsequences</a:t>
            </a:r>
            <a:r>
              <a:rPr lang="en-GB" sz="2000" dirty="0"/>
              <a:t> of </a:t>
            </a:r>
            <a:r>
              <a:rPr lang="en-GB" sz="2000" i="1" dirty="0"/>
              <a:t>T</a:t>
            </a:r>
            <a:r>
              <a:rPr lang="en-GB" sz="2000" i="1" baseline="-25000" dirty="0"/>
              <a:t>i</a:t>
            </a:r>
            <a:r>
              <a:rPr lang="en-GB" sz="2000" dirty="0"/>
              <a:t> of length </a:t>
            </a:r>
            <a:r>
              <a:rPr lang="en-GB" sz="2000" i="1" dirty="0"/>
              <a:t>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ED9464-B437-9025-3D8D-0394EBEA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811" y="5261944"/>
            <a:ext cx="4191351" cy="15241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4F97FD-0F18-D243-4F65-78A8BE6009CD}"/>
              </a:ext>
            </a:extLst>
          </p:cNvPr>
          <p:cNvCxnSpPr>
            <a:cxnSpLocks/>
          </p:cNvCxnSpPr>
          <p:nvPr/>
        </p:nvCxnSpPr>
        <p:spPr>
          <a:xfrm>
            <a:off x="662839" y="2385789"/>
            <a:ext cx="0" cy="614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9">
            <a:extLst>
              <a:ext uri="{FF2B5EF4-FFF2-40B4-BE49-F238E27FC236}">
                <a16:creationId xmlns:a16="http://schemas.microsoft.com/office/drawing/2014/main" id="{92181DA6-DCFC-5CB2-AB23-34A684CDEB62}"/>
              </a:ext>
            </a:extLst>
          </p:cNvPr>
          <p:cNvCxnSpPr>
            <a:cxnSpLocks/>
          </p:cNvCxnSpPr>
          <p:nvPr/>
        </p:nvCxnSpPr>
        <p:spPr>
          <a:xfrm>
            <a:off x="6096000" y="3703069"/>
            <a:ext cx="131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0">
            <a:extLst>
              <a:ext uri="{FF2B5EF4-FFF2-40B4-BE49-F238E27FC236}">
                <a16:creationId xmlns:a16="http://schemas.microsoft.com/office/drawing/2014/main" id="{1CBCB709-3F6E-93F3-D5BC-1D878EC7600E}"/>
              </a:ext>
            </a:extLst>
          </p:cNvPr>
          <p:cNvSpPr txBox="1"/>
          <p:nvPr/>
        </p:nvSpPr>
        <p:spPr>
          <a:xfrm>
            <a:off x="6673867" y="3871035"/>
            <a:ext cx="208571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Normalise subseries</a:t>
            </a:r>
          </a:p>
        </p:txBody>
      </p:sp>
      <p:graphicFrame>
        <p:nvGraphicFramePr>
          <p:cNvPr id="34" name="Tabelle 6">
            <a:extLst>
              <a:ext uri="{FF2B5EF4-FFF2-40B4-BE49-F238E27FC236}">
                <a16:creationId xmlns:a16="http://schemas.microsoft.com/office/drawing/2014/main" id="{C58AF91E-C075-08AA-5DD6-2E3AEBE4086A}"/>
              </a:ext>
            </a:extLst>
          </p:cNvPr>
          <p:cNvGraphicFramePr>
            <a:graphicFrameLocks/>
          </p:cNvGraphicFramePr>
          <p:nvPr/>
        </p:nvGraphicFramePr>
        <p:xfrm>
          <a:off x="7452852" y="3610601"/>
          <a:ext cx="2220429" cy="2707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0143">
                  <a:extLst>
                    <a:ext uri="{9D8B030D-6E8A-4147-A177-3AD203B41FA5}">
                      <a16:colId xmlns:a16="http://schemas.microsoft.com/office/drawing/2014/main" val="3215293012"/>
                    </a:ext>
                  </a:extLst>
                </a:gridCol>
                <a:gridCol w="740143">
                  <a:extLst>
                    <a:ext uri="{9D8B030D-6E8A-4147-A177-3AD203B41FA5}">
                      <a16:colId xmlns:a16="http://schemas.microsoft.com/office/drawing/2014/main" val="941556019"/>
                    </a:ext>
                  </a:extLst>
                </a:gridCol>
                <a:gridCol w="740143">
                  <a:extLst>
                    <a:ext uri="{9D8B030D-6E8A-4147-A177-3AD203B41FA5}">
                      <a16:colId xmlns:a16="http://schemas.microsoft.com/office/drawing/2014/main" val="4011624503"/>
                    </a:ext>
                  </a:extLst>
                </a:gridCol>
              </a:tblGrid>
              <a:tr h="27074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-0.267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1.336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72082"/>
                  </a:ext>
                </a:extLst>
              </a:tr>
            </a:tbl>
          </a:graphicData>
        </a:graphic>
      </p:graphicFrame>
      <p:cxnSp>
        <p:nvCxnSpPr>
          <p:cNvPr id="36" name="Gerade Verbindung mit Pfeil 29">
            <a:extLst>
              <a:ext uri="{FF2B5EF4-FFF2-40B4-BE49-F238E27FC236}">
                <a16:creationId xmlns:a16="http://schemas.microsoft.com/office/drawing/2014/main" id="{64AED8C6-6520-6EC1-914C-966CCECDF8AA}"/>
              </a:ext>
            </a:extLst>
          </p:cNvPr>
          <p:cNvCxnSpPr>
            <a:cxnSpLocks/>
          </p:cNvCxnSpPr>
          <p:nvPr/>
        </p:nvCxnSpPr>
        <p:spPr>
          <a:xfrm>
            <a:off x="8829219" y="3879924"/>
            <a:ext cx="549243" cy="5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0">
            <a:extLst>
              <a:ext uri="{FF2B5EF4-FFF2-40B4-BE49-F238E27FC236}">
                <a16:creationId xmlns:a16="http://schemas.microsoft.com/office/drawing/2014/main" id="{04F5882F-61AA-B44B-94F4-B4F3E61A3B01}"/>
              </a:ext>
            </a:extLst>
          </p:cNvPr>
          <p:cNvSpPr txBox="1"/>
          <p:nvPr/>
        </p:nvSpPr>
        <p:spPr>
          <a:xfrm>
            <a:off x="9493971" y="4023179"/>
            <a:ext cx="252171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Measure Euclidean distance to normalised </a:t>
            </a:r>
            <a:r>
              <a:rPr lang="en-GB" sz="1600" dirty="0" err="1"/>
              <a:t>shapelet</a:t>
            </a:r>
            <a:endParaRPr lang="en-GB" sz="1600" dirty="0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74EB22C8-99F5-B201-289A-AE23E9CF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52561" y="3612420"/>
            <a:ext cx="1321223" cy="34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feld 30">
            <a:extLst>
              <a:ext uri="{FF2B5EF4-FFF2-40B4-BE49-F238E27FC236}">
                <a16:creationId xmlns:a16="http://schemas.microsoft.com/office/drawing/2014/main" id="{28A5B309-0330-9199-9B2E-BBA850A22DA6}"/>
              </a:ext>
            </a:extLst>
          </p:cNvPr>
          <p:cNvSpPr txBox="1"/>
          <p:nvPr/>
        </p:nvSpPr>
        <p:spPr>
          <a:xfrm>
            <a:off x="9454378" y="4950744"/>
            <a:ext cx="252171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Record lowest distance so far slide along</a:t>
            </a:r>
          </a:p>
        </p:txBody>
      </p:sp>
    </p:spTree>
    <p:extLst>
      <p:ext uri="{BB962C8B-B14F-4D97-AF65-F5344CB8AC3E}">
        <p14:creationId xmlns:p14="http://schemas.microsoft.com/office/powerpoint/2010/main" val="39543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  <p:bldP spid="11" grpId="0" animBg="1"/>
      <p:bldP spid="25" grpId="0"/>
      <p:bldP spid="33" grpId="0" animBg="1"/>
      <p:bldP spid="3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7EA7A-F78C-474C-9C58-815B9A50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19" y="77723"/>
            <a:ext cx="7154562" cy="1005535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Shapelet</a:t>
            </a:r>
            <a:r>
              <a:rPr lang="en-GB" sz="6000" dirty="0"/>
              <a:t> 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F7301-4B2D-DF9B-8DAC-ADC671028AE2}"/>
              </a:ext>
            </a:extLst>
          </p:cNvPr>
          <p:cNvSpPr txBox="1"/>
          <p:nvPr/>
        </p:nvSpPr>
        <p:spPr>
          <a:xfrm>
            <a:off x="378030" y="1429581"/>
            <a:ext cx="117184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For each </a:t>
            </a:r>
            <a:r>
              <a:rPr lang="en-GB" sz="2400" dirty="0" err="1"/>
              <a:t>shapelet</a:t>
            </a:r>
            <a:r>
              <a:rPr lang="en-GB" sz="2400" dirty="0"/>
              <a:t> we calculate a list of distances from the </a:t>
            </a:r>
            <a:r>
              <a:rPr lang="en-GB" sz="2400" dirty="0" err="1"/>
              <a:t>shapelet</a:t>
            </a:r>
            <a:r>
              <a:rPr lang="en-GB" sz="2400" dirty="0"/>
              <a:t> to each of the training set time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A6C6B-F641-663D-94F3-30F774ED818B}"/>
              </a:ext>
            </a:extLst>
          </p:cNvPr>
          <p:cNvSpPr txBox="1"/>
          <p:nvPr/>
        </p:nvSpPr>
        <p:spPr>
          <a:xfrm>
            <a:off x="378030" y="2472630"/>
            <a:ext cx="1160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quality of the </a:t>
            </a:r>
            <a:r>
              <a:rPr lang="en-GB" sz="2400" dirty="0" err="1"/>
              <a:t>shapelet</a:t>
            </a:r>
            <a:r>
              <a:rPr lang="en-GB" sz="2400" dirty="0"/>
              <a:t> is based on how well we can use these distance to predict the class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61EF7-2529-F3AC-E0B9-19D456EBEE58}"/>
              </a:ext>
            </a:extLst>
          </p:cNvPr>
          <p:cNvSpPr txBox="1"/>
          <p:nvPr/>
        </p:nvSpPr>
        <p:spPr>
          <a:xfrm>
            <a:off x="378030" y="3435905"/>
            <a:ext cx="1160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use binary </a:t>
            </a:r>
            <a:r>
              <a:rPr lang="en-GB" sz="2400" dirty="0" err="1"/>
              <a:t>shapelets</a:t>
            </a:r>
            <a:r>
              <a:rPr lang="en-GB" sz="2400" dirty="0"/>
              <a:t> that predict a single class. Suppose we have eight training cases and get these distances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923057-88CC-21AC-33E4-725723F6EAE7}"/>
              </a:ext>
            </a:extLst>
          </p:cNvPr>
          <p:cNvSpPr/>
          <p:nvPr/>
        </p:nvSpPr>
        <p:spPr>
          <a:xfrm>
            <a:off x="984123" y="502374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9737E32-8C63-47E3-A609-0C835006D2E8}"/>
              </a:ext>
            </a:extLst>
          </p:cNvPr>
          <p:cNvSpPr/>
          <p:nvPr/>
        </p:nvSpPr>
        <p:spPr>
          <a:xfrm>
            <a:off x="4728539" y="5023749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854E9A5B-4CA2-2202-0881-9F2F2BE870CE}"/>
              </a:ext>
            </a:extLst>
          </p:cNvPr>
          <p:cNvGrpSpPr/>
          <p:nvPr/>
        </p:nvGrpSpPr>
        <p:grpSpPr>
          <a:xfrm>
            <a:off x="897257" y="4692517"/>
            <a:ext cx="4913465" cy="369332"/>
            <a:chOff x="1187624" y="5075892"/>
            <a:chExt cx="491346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D207A5-DE99-81C9-D46D-1F05CDA04592}"/>
                </a:ext>
              </a:extLst>
            </p:cNvPr>
            <p:cNvSpPr txBox="1"/>
            <p:nvPr/>
          </p:nvSpPr>
          <p:spPr>
            <a:xfrm>
              <a:off x="1187624" y="5075892"/>
              <a:ext cx="116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Class 1: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8BCA94-59F5-9882-2CA1-58D8A9CFAFA8}"/>
                </a:ext>
              </a:extLst>
            </p:cNvPr>
            <p:cNvSpPr txBox="1"/>
            <p:nvPr/>
          </p:nvSpPr>
          <p:spPr>
            <a:xfrm>
              <a:off x="4932040" y="5075892"/>
              <a:ext cx="116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/>
                <a:t>Class 2: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9293BAE-2167-17DF-3DFA-B60333FA97FB}"/>
              </a:ext>
            </a:extLst>
          </p:cNvPr>
          <p:cNvSpPr/>
          <p:nvPr/>
        </p:nvSpPr>
        <p:spPr>
          <a:xfrm>
            <a:off x="984123" y="531178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28FD48-3B6F-3301-AFE2-25945479073C}"/>
              </a:ext>
            </a:extLst>
          </p:cNvPr>
          <p:cNvSpPr/>
          <p:nvPr/>
        </p:nvSpPr>
        <p:spPr>
          <a:xfrm>
            <a:off x="984123" y="559981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81824C-3936-9CDB-3C34-7A044F4666AC}"/>
              </a:ext>
            </a:extLst>
          </p:cNvPr>
          <p:cNvSpPr/>
          <p:nvPr/>
        </p:nvSpPr>
        <p:spPr>
          <a:xfrm>
            <a:off x="984123" y="58878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CB4F3A9-9AFA-BF59-EBB3-6EE9F70AA590}"/>
              </a:ext>
            </a:extLst>
          </p:cNvPr>
          <p:cNvSpPr/>
          <p:nvPr/>
        </p:nvSpPr>
        <p:spPr>
          <a:xfrm>
            <a:off x="4728539" y="5311781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EACE59-EB07-554B-D8F1-A290D8E3A969}"/>
              </a:ext>
            </a:extLst>
          </p:cNvPr>
          <p:cNvSpPr/>
          <p:nvPr/>
        </p:nvSpPr>
        <p:spPr>
          <a:xfrm>
            <a:off x="4728539" y="5599813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A4F637-D2A6-07A9-FBD5-D12407F15074}"/>
              </a:ext>
            </a:extLst>
          </p:cNvPr>
          <p:cNvSpPr/>
          <p:nvPr/>
        </p:nvSpPr>
        <p:spPr>
          <a:xfrm>
            <a:off x="4728539" y="5887845"/>
            <a:ext cx="216024" cy="216024"/>
          </a:xfrm>
          <a:prstGeom prst="triangle">
            <a:avLst/>
          </a:prstGeom>
          <a:solidFill>
            <a:srgbClr val="C633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73F870EE-5847-3DD8-785B-1CAACAC66D7E}"/>
              </a:ext>
            </a:extLst>
          </p:cNvPr>
          <p:cNvGrpSpPr/>
          <p:nvPr/>
        </p:nvGrpSpPr>
        <p:grpSpPr>
          <a:xfrm>
            <a:off x="1224530" y="4957074"/>
            <a:ext cx="4417798" cy="1203945"/>
            <a:chOff x="1572047" y="5349974"/>
            <a:chExt cx="4417798" cy="12039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151940-2E34-BB9D-0C17-DBBAEEE92FD2}"/>
                </a:ext>
              </a:extLst>
            </p:cNvPr>
            <p:cNvSpPr txBox="1"/>
            <p:nvPr/>
          </p:nvSpPr>
          <p:spPr>
            <a:xfrm>
              <a:off x="1572047" y="5349974"/>
              <a:ext cx="6335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10.5</a:t>
              </a:r>
            </a:p>
            <a:p>
              <a:r>
                <a:rPr lang="en-GB" sz="1800" dirty="0"/>
                <a:t>42.3</a:t>
              </a:r>
            </a:p>
            <a:p>
              <a:r>
                <a:rPr lang="en-GB" sz="1800" dirty="0"/>
                <a:t>23.8</a:t>
              </a:r>
            </a:p>
            <a:p>
              <a:r>
                <a:rPr lang="en-GB" sz="1800" dirty="0"/>
                <a:t>72.1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BA2ECE-783B-962E-026F-513A80406D47}"/>
                </a:ext>
              </a:extLst>
            </p:cNvPr>
            <p:cNvSpPr txBox="1"/>
            <p:nvPr/>
          </p:nvSpPr>
          <p:spPr>
            <a:xfrm>
              <a:off x="5356338" y="5353590"/>
              <a:ext cx="6335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54.2</a:t>
              </a:r>
            </a:p>
            <a:p>
              <a:r>
                <a:rPr lang="en-GB" sz="1800" dirty="0"/>
                <a:t>67.4</a:t>
              </a:r>
            </a:p>
            <a:p>
              <a:r>
                <a:rPr lang="en-GB" sz="1800" dirty="0"/>
                <a:t>28.2</a:t>
              </a:r>
            </a:p>
            <a:p>
              <a:r>
                <a:rPr lang="en-GB" sz="1800" dirty="0"/>
                <a:t>98.9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D674BEE-2C9F-3613-03F8-F059E4B7A4AE}"/>
              </a:ext>
            </a:extLst>
          </p:cNvPr>
          <p:cNvSpPr txBox="1"/>
          <p:nvPr/>
        </p:nvSpPr>
        <p:spPr>
          <a:xfrm>
            <a:off x="6381280" y="4531596"/>
            <a:ext cx="55903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We measure the quality using a measure like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6526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7162</TotalTime>
  <Words>1015</Words>
  <Application>Microsoft Office PowerPoint</Application>
  <PresentationFormat>Widescreen</PresentationFormat>
  <Paragraphs>210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Calibri</vt:lpstr>
      <vt:lpstr>Merriweather</vt:lpstr>
      <vt:lpstr>Noto Sans</vt:lpstr>
      <vt:lpstr>Times New Roman</vt:lpstr>
      <vt:lpstr>Office Theme</vt:lpstr>
      <vt:lpstr>PowerPoint Presentation</vt:lpstr>
      <vt:lpstr>PowerPoint Presentation</vt:lpstr>
      <vt:lpstr>Using Shapelets</vt:lpstr>
      <vt:lpstr>Shapelets fundamentals </vt:lpstr>
      <vt:lpstr>Shapelet Based Classifiers</vt:lpstr>
      <vt:lpstr>Shapelet Transform Classifier</vt:lpstr>
      <vt:lpstr>Selecting shapelets</vt:lpstr>
      <vt:lpstr>Shapelet Distance</vt:lpstr>
      <vt:lpstr>Shapelet Quality</vt:lpstr>
      <vt:lpstr>The Order line</vt:lpstr>
      <vt:lpstr>Information Gain</vt:lpstr>
      <vt:lpstr>Shapelet Transform</vt:lpstr>
      <vt:lpstr>The Transform</vt:lpstr>
      <vt:lpstr>From Shapelets to Rocket</vt:lpstr>
      <vt:lpstr>Random Dilated Shapelet Transform (RDST) [1]</vt:lpstr>
      <vt:lpstr>Some of the many variants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98</cp:revision>
  <dcterms:created xsi:type="dcterms:W3CDTF">2024-07-02T05:26:03Z</dcterms:created>
  <dcterms:modified xsi:type="dcterms:W3CDTF">2024-09-05T15:15:08Z</dcterms:modified>
</cp:coreProperties>
</file>