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0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94660"/>
  </p:normalViewPr>
  <p:slideViewPr>
    <p:cSldViewPr snapToGrid="0" showGuides="1">
      <p:cViewPr varScale="1">
        <p:scale>
          <a:sx n="104" d="100"/>
          <a:sy n="104" d="100"/>
        </p:scale>
        <p:origin x="420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08CC58-AEBA-4B81-AD4F-648E402612BD}" type="datetimeFigureOut">
              <a:rPr lang="en-GB" smtClean="0"/>
              <a:t>21/08/2024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31D47E-FF88-497B-9BF8-3250E5A893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28792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81313-77D0-4251-1F72-FFF048B55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DF5C4F-B417-3CF4-0F65-6DD39B28C7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1E0276-40E5-9D15-DB39-B4F880177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C158B-FB0A-43FC-87BA-79B801717EB2}" type="datetimeFigureOut">
              <a:rPr lang="en-AU" smtClean="0"/>
              <a:t>21/08/2024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375935-5038-7639-C238-9CEAC5005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E7A4C-FA80-F391-FC6B-4663E9181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2BFF0-B1C6-4893-BD7B-736AD184A13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89814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57DB5-FCE3-17BA-F7CE-D13C46917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3680FB-D0F4-F26B-711D-42F59C6BDA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7C6DC7-8F29-6A51-9859-DC7C76D45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C158B-FB0A-43FC-87BA-79B801717EB2}" type="datetimeFigureOut">
              <a:rPr lang="en-AU" smtClean="0"/>
              <a:t>21/08/2024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BFF2FA-074B-1597-3EEC-66032368A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27589A-3984-0EB6-BC69-61A027FA6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2BFF0-B1C6-4893-BD7B-736AD184A13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60122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83202C-4898-4545-26A8-7CDE0F7AC3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87BAAC-80B6-80D7-D224-9DACC27D2A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1B0D6F-799E-2DEE-115A-1A284EA0A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C158B-FB0A-43FC-87BA-79B801717EB2}" type="datetimeFigureOut">
              <a:rPr lang="en-AU" smtClean="0"/>
              <a:t>21/08/2024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A2CD2C-A6D0-A13E-8641-455F89BC3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C84863-2AB5-031D-C601-F13D181B9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2BFF0-B1C6-4893-BD7B-736AD184A13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93428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6EC2C-B13A-AB30-1CB1-227D6E3D4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B31BB-B497-C8A6-2054-8E0A5C121F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6C6113-A5F2-8054-39EF-ACC168939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C158B-FB0A-43FC-87BA-79B801717EB2}" type="datetimeFigureOut">
              <a:rPr lang="en-AU" smtClean="0"/>
              <a:t>21/08/2024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CA838E-F093-3A48-8179-C73E78586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2F0172-FC4D-2390-FCC6-5B7F5F012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2BFF0-B1C6-4893-BD7B-736AD184A13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23451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198E6-8ABD-B2DD-547B-6C79E1F98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C190FA-12C7-FC44-8C22-A7E6B03CCD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F422-E501-8A03-D363-4CCAB043E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C158B-FB0A-43FC-87BA-79B801717EB2}" type="datetimeFigureOut">
              <a:rPr lang="en-AU" smtClean="0"/>
              <a:t>21/08/2024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B38F58-8AB1-55D2-4F85-F81B91B5D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AFB6F7-3F10-BCC5-369D-B1CE1FC16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2BFF0-B1C6-4893-BD7B-736AD184A13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95470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FB015-92B8-9246-B128-2C3457B04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B7A03F-9C18-0FEC-E1C4-6F2D2943D6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E0D1E0-877E-B8FB-2ADC-326EF86009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A1F81F-CC2E-B603-10AF-64605047B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C158B-FB0A-43FC-87BA-79B801717EB2}" type="datetimeFigureOut">
              <a:rPr lang="en-AU" smtClean="0"/>
              <a:t>21/08/2024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6948DB-D182-9A4C-FA59-E9B51A02A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DE7833-5E66-CBFB-8E0F-39E83E12D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2BFF0-B1C6-4893-BD7B-736AD184A13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89771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FDBE6-8A66-ABBD-5323-00BB7D80A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7E5801-B639-3F7F-F352-115E983291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655662-B746-EBA1-7ECC-E7180CBFCD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5B45D1-0653-05D0-A1C6-7902966B98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A971FF-D185-1D1B-C1E7-B7731962B7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265F47-7E59-3606-7D5B-C41333199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C158B-FB0A-43FC-87BA-79B801717EB2}" type="datetimeFigureOut">
              <a:rPr lang="en-AU" smtClean="0"/>
              <a:t>21/08/2024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67C963-B9A0-1A76-6359-BC7B7A7D6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A9011F-F31C-A142-0CA8-3067B6423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2BFF0-B1C6-4893-BD7B-736AD184A13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97976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EA35A-4718-246B-673B-C97F47168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4755D8-0F80-52C0-A9C3-512EC08BB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C158B-FB0A-43FC-87BA-79B801717EB2}" type="datetimeFigureOut">
              <a:rPr lang="en-AU" smtClean="0"/>
              <a:t>21/08/2024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315CB6-8C1E-CFE9-31F2-B26BA43BD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266E43-B4A3-25B5-FD9C-81EDEA8EB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2BFF0-B1C6-4893-BD7B-736AD184A13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37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BBCF68-45CB-9E32-46A2-15A7019D8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C158B-FB0A-43FC-87BA-79B801717EB2}" type="datetimeFigureOut">
              <a:rPr lang="en-AU" smtClean="0"/>
              <a:t>21/08/2024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B835DC-FF17-5413-E77B-FBCFE904F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0B2493-D382-8A5E-66E3-97E156594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2BFF0-B1C6-4893-BD7B-736AD184A13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50025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47678-11A8-4B4E-9996-A0BA376C3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A5FE3E-FF51-4A03-A3AC-8D490ED40A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377CA8-4A63-2B38-39B0-AD5A4B7B46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88B72B-523C-D39D-4BA2-7C1333D2D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C158B-FB0A-43FC-87BA-79B801717EB2}" type="datetimeFigureOut">
              <a:rPr lang="en-AU" smtClean="0"/>
              <a:t>21/08/2024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F66730-F467-7560-46C4-A82C10B43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E40CEA-F675-64CB-CC2D-C59CAFEB1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2BFF0-B1C6-4893-BD7B-736AD184A13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37803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BAE73-EF7D-7A9F-7AB2-807396DFF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7E2E4B-94FB-FF66-C663-A014ACE441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763F1F-E26F-588C-6C3E-A82A6E3B6E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5774E1-5964-E0B8-0105-EFE4EA356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C158B-FB0A-43FC-87BA-79B801717EB2}" type="datetimeFigureOut">
              <a:rPr lang="en-AU" smtClean="0"/>
              <a:t>21/08/2024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581C7E-4143-AE31-0005-BA5E6B562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C56026-6B8D-E6AE-D17A-6BEDB3B9E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2BFF0-B1C6-4893-BD7B-736AD184A13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77969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52F53F-5C77-E1EF-D038-E7AFE1DFB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2A42C5-8FE6-DF40-FA3E-4AA52B7973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87C547-EA32-966A-8BAC-D2E3043E67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DEC158B-FB0A-43FC-87BA-79B801717EB2}" type="datetimeFigureOut">
              <a:rPr lang="en-AU" smtClean="0"/>
              <a:t>21/08/2024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76BBED-D2A6-FE57-AEF6-D98A4A9005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6F0033-4D1C-EF39-0376-32A27BECBE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B42BFF0-B1C6-4893-BD7B-736AD184A13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29850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BC43C2C-5A14-2116-E0A9-D29576C5BB21}"/>
              </a:ext>
            </a:extLst>
          </p:cNvPr>
          <p:cNvSpPr txBox="1"/>
          <p:nvPr/>
        </p:nvSpPr>
        <p:spPr>
          <a:xfrm>
            <a:off x="9964403" y="0"/>
            <a:ext cx="2227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AU" dirty="0"/>
              <a:t>KDD 2024 Workshop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33CED34-6EA7-8B8E-EBAE-39EC895E1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52" y="1161732"/>
            <a:ext cx="11734384" cy="550844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F123134-A751-24D1-0FE2-AEED99E4EEB4}"/>
              </a:ext>
            </a:extLst>
          </p:cNvPr>
          <p:cNvSpPr/>
          <p:nvPr/>
        </p:nvSpPr>
        <p:spPr>
          <a:xfrm>
            <a:off x="138545" y="1052906"/>
            <a:ext cx="8478982" cy="561727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A36F9F-36A1-CBF5-0073-12E0A1F788B4}"/>
              </a:ext>
            </a:extLst>
          </p:cNvPr>
          <p:cNvSpPr/>
          <p:nvPr/>
        </p:nvSpPr>
        <p:spPr>
          <a:xfrm>
            <a:off x="8617526" y="1052905"/>
            <a:ext cx="3336864" cy="237609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D18FC7-11B8-AF73-0509-BB4C7A482B3C}"/>
              </a:ext>
            </a:extLst>
          </p:cNvPr>
          <p:cNvSpPr/>
          <p:nvPr/>
        </p:nvSpPr>
        <p:spPr>
          <a:xfrm>
            <a:off x="8617526" y="4921321"/>
            <a:ext cx="3336863" cy="174886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FA229E5D-2FA3-12E7-7DB5-BFA8176900B7}"/>
              </a:ext>
            </a:extLst>
          </p:cNvPr>
          <p:cNvSpPr txBox="1">
            <a:spLocks/>
          </p:cNvSpPr>
          <p:nvPr/>
        </p:nvSpPr>
        <p:spPr>
          <a:xfrm>
            <a:off x="2878375" y="231949"/>
            <a:ext cx="5739151" cy="58358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Part 9: Hybrids</a:t>
            </a:r>
            <a:endParaRPr lang="en-AU" sz="4000" dirty="0"/>
          </a:p>
        </p:txBody>
      </p:sp>
    </p:spTree>
    <p:extLst>
      <p:ext uri="{BB962C8B-B14F-4D97-AF65-F5344CB8AC3E}">
        <p14:creationId xmlns:p14="http://schemas.microsoft.com/office/powerpoint/2010/main" val="11871227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6959</TotalTime>
  <Words>7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Angus Dempster</dc:creator>
  <cp:lastModifiedBy>Tony Bagnall</cp:lastModifiedBy>
  <cp:revision>88</cp:revision>
  <dcterms:created xsi:type="dcterms:W3CDTF">2024-07-02T05:26:03Z</dcterms:created>
  <dcterms:modified xsi:type="dcterms:W3CDTF">2024-08-21T10:18:24Z</dcterms:modified>
</cp:coreProperties>
</file>