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50467-C7CA-4559-812F-2AAC86B474C3}" v="494" dt="2024-08-16T12:07:4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showGuides="1">
      <p:cViewPr varScale="1">
        <p:scale>
          <a:sx n="99" d="100"/>
          <a:sy n="99" d="100"/>
        </p:scale>
        <p:origin x="72"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Bagnall" userId="55f10786-9a34-47e9-b12f-c4d7ff253fe8" providerId="ADAL" clId="{E1B50467-C7CA-4559-812F-2AAC86B474C3}"/>
    <pc:docChg chg="undo custSel addSld delSld modSld sldOrd">
      <pc:chgData name="Tony Bagnall" userId="55f10786-9a34-47e9-b12f-c4d7ff253fe8" providerId="ADAL" clId="{E1B50467-C7CA-4559-812F-2AAC86B474C3}" dt="2024-08-16T12:11:03.151" v="3364" actId="20577"/>
      <pc:docMkLst>
        <pc:docMk/>
      </pc:docMkLst>
      <pc:sldChg chg="addSp delSp modSp mod delAnim modAnim">
        <pc:chgData name="Tony Bagnall" userId="55f10786-9a34-47e9-b12f-c4d7ff253fe8" providerId="ADAL" clId="{E1B50467-C7CA-4559-812F-2AAC86B474C3}" dt="2024-08-12T15:28:03.486" v="1177"/>
        <pc:sldMkLst>
          <pc:docMk/>
          <pc:sldMk cId="1330705963" sldId="256"/>
        </pc:sldMkLst>
        <pc:spChg chg="mod">
          <ac:chgData name="Tony Bagnall" userId="55f10786-9a34-47e9-b12f-c4d7ff253fe8" providerId="ADAL" clId="{E1B50467-C7CA-4559-812F-2AAC86B474C3}" dt="2024-08-12T13:52:47.828" v="164" actId="1076"/>
          <ac:spMkLst>
            <pc:docMk/>
            <pc:sldMk cId="1330705963" sldId="256"/>
            <ac:spMk id="2" creationId="{C1D0E459-2535-5082-B64B-176F4F745EE9}"/>
          </ac:spMkLst>
        </pc:spChg>
        <pc:spChg chg="del mod">
          <ac:chgData name="Tony Bagnall" userId="55f10786-9a34-47e9-b12f-c4d7ff253fe8" providerId="ADAL" clId="{E1B50467-C7CA-4559-812F-2AAC86B474C3}" dt="2024-08-12T13:44:18.640" v="68" actId="478"/>
          <ac:spMkLst>
            <pc:docMk/>
            <pc:sldMk cId="1330705963" sldId="256"/>
            <ac:spMk id="3" creationId="{09F579C9-0F31-1574-451D-1A8859D89815}"/>
          </ac:spMkLst>
        </pc:spChg>
        <pc:spChg chg="mod">
          <ac:chgData name="Tony Bagnall" userId="55f10786-9a34-47e9-b12f-c4d7ff253fe8" providerId="ADAL" clId="{E1B50467-C7CA-4559-812F-2AAC86B474C3}" dt="2024-08-12T13:40:30.218" v="1" actId="21"/>
          <ac:spMkLst>
            <pc:docMk/>
            <pc:sldMk cId="1330705963" sldId="256"/>
            <ac:spMk id="4" creationId="{DBC43C2C-5A14-2116-E0A9-D29576C5BB21}"/>
          </ac:spMkLst>
        </pc:spChg>
        <pc:spChg chg="add del mod">
          <ac:chgData name="Tony Bagnall" userId="55f10786-9a34-47e9-b12f-c4d7ff253fe8" providerId="ADAL" clId="{E1B50467-C7CA-4559-812F-2AAC86B474C3}" dt="2024-08-12T13:54:48.352" v="205" actId="478"/>
          <ac:spMkLst>
            <pc:docMk/>
            <pc:sldMk cId="1330705963" sldId="256"/>
            <ac:spMk id="13" creationId="{6B83B5F7-4C80-F1D4-9998-2D4BA28F9E5E}"/>
          </ac:spMkLst>
        </pc:spChg>
        <pc:spChg chg="add mod">
          <ac:chgData name="Tony Bagnall" userId="55f10786-9a34-47e9-b12f-c4d7ff253fe8" providerId="ADAL" clId="{E1B50467-C7CA-4559-812F-2AAC86B474C3}" dt="2024-08-12T14:01:33.977" v="313" actId="1076"/>
          <ac:spMkLst>
            <pc:docMk/>
            <pc:sldMk cId="1330705963" sldId="256"/>
            <ac:spMk id="14" creationId="{73F2BCC6-47FB-1CF3-912B-A2D6F16C3A51}"/>
          </ac:spMkLst>
        </pc:spChg>
        <pc:spChg chg="add mod">
          <ac:chgData name="Tony Bagnall" userId="55f10786-9a34-47e9-b12f-c4d7ff253fe8" providerId="ADAL" clId="{E1B50467-C7CA-4559-812F-2AAC86B474C3}" dt="2024-08-12T13:59:10.794" v="284" actId="1076"/>
          <ac:spMkLst>
            <pc:docMk/>
            <pc:sldMk cId="1330705963" sldId="256"/>
            <ac:spMk id="15" creationId="{FBC28AC4-3916-6445-E443-14C2671739AE}"/>
          </ac:spMkLst>
        </pc:spChg>
        <pc:spChg chg="add del mod">
          <ac:chgData name="Tony Bagnall" userId="55f10786-9a34-47e9-b12f-c4d7ff253fe8" providerId="ADAL" clId="{E1B50467-C7CA-4559-812F-2AAC86B474C3}" dt="2024-08-12T13:44:27.349" v="70" actId="478"/>
          <ac:spMkLst>
            <pc:docMk/>
            <pc:sldMk cId="1330705963" sldId="256"/>
            <ac:spMk id="17" creationId="{54F26604-7FDC-3C91-0236-6EF5407E1708}"/>
          </ac:spMkLst>
        </pc:spChg>
        <pc:spChg chg="add mod">
          <ac:chgData name="Tony Bagnall" userId="55f10786-9a34-47e9-b12f-c4d7ff253fe8" providerId="ADAL" clId="{E1B50467-C7CA-4559-812F-2AAC86B474C3}" dt="2024-08-12T13:59:58.533" v="309" actId="1076"/>
          <ac:spMkLst>
            <pc:docMk/>
            <pc:sldMk cId="1330705963" sldId="256"/>
            <ac:spMk id="18" creationId="{4F42B2A0-3C45-27FC-6761-F84314CE7264}"/>
          </ac:spMkLst>
        </pc:spChg>
        <pc:spChg chg="add mod">
          <ac:chgData name="Tony Bagnall" userId="55f10786-9a34-47e9-b12f-c4d7ff253fe8" providerId="ADAL" clId="{E1B50467-C7CA-4559-812F-2AAC86B474C3}" dt="2024-08-12T13:59:18.298" v="285" actId="1076"/>
          <ac:spMkLst>
            <pc:docMk/>
            <pc:sldMk cId="1330705963" sldId="256"/>
            <ac:spMk id="19" creationId="{BB205787-0271-4002-F2EC-BE04CE30244E}"/>
          </ac:spMkLst>
        </pc:spChg>
        <pc:spChg chg="add del mod">
          <ac:chgData name="Tony Bagnall" userId="55f10786-9a34-47e9-b12f-c4d7ff253fe8" providerId="ADAL" clId="{E1B50467-C7CA-4559-812F-2AAC86B474C3}" dt="2024-08-12T13:59:45.769" v="308" actId="478"/>
          <ac:spMkLst>
            <pc:docMk/>
            <pc:sldMk cId="1330705963" sldId="256"/>
            <ac:spMk id="20" creationId="{2BE3A441-676F-0F13-3DAB-77D8F6882846}"/>
          </ac:spMkLst>
        </pc:spChg>
        <pc:spChg chg="add mod">
          <ac:chgData name="Tony Bagnall" userId="55f10786-9a34-47e9-b12f-c4d7ff253fe8" providerId="ADAL" clId="{E1B50467-C7CA-4559-812F-2AAC86B474C3}" dt="2024-08-12T13:58:50.354" v="282" actId="1076"/>
          <ac:spMkLst>
            <pc:docMk/>
            <pc:sldMk cId="1330705963" sldId="256"/>
            <ac:spMk id="26" creationId="{9AB47764-1C50-423C-3869-3BFA1A4EE58C}"/>
          </ac:spMkLst>
        </pc:spChg>
        <pc:spChg chg="add mod">
          <ac:chgData name="Tony Bagnall" userId="55f10786-9a34-47e9-b12f-c4d7ff253fe8" providerId="ADAL" clId="{E1B50467-C7CA-4559-812F-2AAC86B474C3}" dt="2024-08-12T13:59:10.794" v="284" actId="1076"/>
          <ac:spMkLst>
            <pc:docMk/>
            <pc:sldMk cId="1330705963" sldId="256"/>
            <ac:spMk id="29" creationId="{C51134A1-43CC-F45B-2D71-25926C662851}"/>
          </ac:spMkLst>
        </pc:spChg>
        <pc:spChg chg="add mod">
          <ac:chgData name="Tony Bagnall" userId="55f10786-9a34-47e9-b12f-c4d7ff253fe8" providerId="ADAL" clId="{E1B50467-C7CA-4559-812F-2AAC86B474C3}" dt="2024-08-12T13:58:50.354" v="282" actId="1076"/>
          <ac:spMkLst>
            <pc:docMk/>
            <pc:sldMk cId="1330705963" sldId="256"/>
            <ac:spMk id="30" creationId="{1E1393CB-E512-BE51-F618-94C459CD99D3}"/>
          </ac:spMkLst>
        </pc:spChg>
        <pc:spChg chg="add mod">
          <ac:chgData name="Tony Bagnall" userId="55f10786-9a34-47e9-b12f-c4d7ff253fe8" providerId="ADAL" clId="{E1B50467-C7CA-4559-812F-2AAC86B474C3}" dt="2024-08-12T13:58:50.354" v="282" actId="1076"/>
          <ac:spMkLst>
            <pc:docMk/>
            <pc:sldMk cId="1330705963" sldId="256"/>
            <ac:spMk id="31" creationId="{477346CA-0C2D-EBD1-2F08-A9744A61146C}"/>
          </ac:spMkLst>
        </pc:spChg>
        <pc:spChg chg="add mod">
          <ac:chgData name="Tony Bagnall" userId="55f10786-9a34-47e9-b12f-c4d7ff253fe8" providerId="ADAL" clId="{E1B50467-C7CA-4559-812F-2AAC86B474C3}" dt="2024-08-12T14:02:11.951" v="318" actId="1076"/>
          <ac:spMkLst>
            <pc:docMk/>
            <pc:sldMk cId="1330705963" sldId="256"/>
            <ac:spMk id="37" creationId="{96888FC4-6AE5-99C2-BE8C-467AC77E9281}"/>
          </ac:spMkLst>
        </pc:spChg>
        <pc:picChg chg="add mod">
          <ac:chgData name="Tony Bagnall" userId="55f10786-9a34-47e9-b12f-c4d7ff253fe8" providerId="ADAL" clId="{E1B50467-C7CA-4559-812F-2AAC86B474C3}" dt="2024-08-12T13:59:10.794" v="284" actId="1076"/>
          <ac:picMkLst>
            <pc:docMk/>
            <pc:sldMk cId="1330705963" sldId="256"/>
            <ac:picMk id="5" creationId="{1784E04B-44BA-2F3D-6734-D381F291F4BE}"/>
          </ac:picMkLst>
        </pc:picChg>
        <pc:picChg chg="add del mod">
          <ac:chgData name="Tony Bagnall" userId="55f10786-9a34-47e9-b12f-c4d7ff253fe8" providerId="ADAL" clId="{E1B50467-C7CA-4559-812F-2AAC86B474C3}" dt="2024-08-12T13:46:52.534" v="117" actId="478"/>
          <ac:picMkLst>
            <pc:docMk/>
            <pc:sldMk cId="1330705963" sldId="256"/>
            <ac:picMk id="6" creationId="{11695DAF-534B-19A3-7C74-18A5673B6729}"/>
          </ac:picMkLst>
        </pc:picChg>
        <pc:picChg chg="add mod">
          <ac:chgData name="Tony Bagnall" userId="55f10786-9a34-47e9-b12f-c4d7ff253fe8" providerId="ADAL" clId="{E1B50467-C7CA-4559-812F-2AAC86B474C3}" dt="2024-08-12T13:58:50.354" v="282" actId="1076"/>
          <ac:picMkLst>
            <pc:docMk/>
            <pc:sldMk cId="1330705963" sldId="256"/>
            <ac:picMk id="7" creationId="{BCF4FCB4-66F7-07B4-BDEA-5C3F23260182}"/>
          </ac:picMkLst>
        </pc:picChg>
        <pc:picChg chg="add del mod">
          <ac:chgData name="Tony Bagnall" userId="55f10786-9a34-47e9-b12f-c4d7ff253fe8" providerId="ADAL" clId="{E1B50467-C7CA-4559-812F-2AAC86B474C3}" dt="2024-08-12T13:43:58.832" v="42" actId="478"/>
          <ac:picMkLst>
            <pc:docMk/>
            <pc:sldMk cId="1330705963" sldId="256"/>
            <ac:picMk id="8" creationId="{B0A56C6E-C45B-91C9-3E4D-7C17AE897BBF}"/>
          </ac:picMkLst>
        </pc:picChg>
        <pc:picChg chg="add del mod">
          <ac:chgData name="Tony Bagnall" userId="55f10786-9a34-47e9-b12f-c4d7ff253fe8" providerId="ADAL" clId="{E1B50467-C7CA-4559-812F-2AAC86B474C3}" dt="2024-08-12T13:43:58.832" v="42" actId="478"/>
          <ac:picMkLst>
            <pc:docMk/>
            <pc:sldMk cId="1330705963" sldId="256"/>
            <ac:picMk id="9" creationId="{AED14C68-FB7C-7490-6558-1574B926BF85}"/>
          </ac:picMkLst>
        </pc:picChg>
        <pc:picChg chg="add del mod">
          <ac:chgData name="Tony Bagnall" userId="55f10786-9a34-47e9-b12f-c4d7ff253fe8" providerId="ADAL" clId="{E1B50467-C7CA-4559-812F-2AAC86B474C3}" dt="2024-08-12T13:43:58.832" v="42" actId="478"/>
          <ac:picMkLst>
            <pc:docMk/>
            <pc:sldMk cId="1330705963" sldId="256"/>
            <ac:picMk id="10" creationId="{D110E677-267F-8591-AFAA-1EE5922364B1}"/>
          </ac:picMkLst>
        </pc:picChg>
        <pc:picChg chg="add mod">
          <ac:chgData name="Tony Bagnall" userId="55f10786-9a34-47e9-b12f-c4d7ff253fe8" providerId="ADAL" clId="{E1B50467-C7CA-4559-812F-2AAC86B474C3}" dt="2024-08-12T13:59:18.298" v="285" actId="1076"/>
          <ac:picMkLst>
            <pc:docMk/>
            <pc:sldMk cId="1330705963" sldId="256"/>
            <ac:picMk id="11" creationId="{F62AD512-5ED0-45D3-43D2-20172CED8A15}"/>
          </ac:picMkLst>
        </pc:picChg>
        <pc:picChg chg="add del mod">
          <ac:chgData name="Tony Bagnall" userId="55f10786-9a34-47e9-b12f-c4d7ff253fe8" providerId="ADAL" clId="{E1B50467-C7CA-4559-812F-2AAC86B474C3}" dt="2024-08-12T13:50:49.520" v="150" actId="478"/>
          <ac:picMkLst>
            <pc:docMk/>
            <pc:sldMk cId="1330705963" sldId="256"/>
            <ac:picMk id="21" creationId="{6B34C20F-54B3-441D-48FE-40B1B8EB48AC}"/>
          </ac:picMkLst>
        </pc:picChg>
        <pc:picChg chg="add mod">
          <ac:chgData name="Tony Bagnall" userId="55f10786-9a34-47e9-b12f-c4d7ff253fe8" providerId="ADAL" clId="{E1B50467-C7CA-4559-812F-2AAC86B474C3}" dt="2024-08-12T14:01:33.977" v="313" actId="1076"/>
          <ac:picMkLst>
            <pc:docMk/>
            <pc:sldMk cId="1330705963" sldId="256"/>
            <ac:picMk id="22" creationId="{FF85F8BD-EECA-3CEC-F9EC-C2ECC967BC6A}"/>
          </ac:picMkLst>
        </pc:picChg>
        <pc:picChg chg="add mod">
          <ac:chgData name="Tony Bagnall" userId="55f10786-9a34-47e9-b12f-c4d7ff253fe8" providerId="ADAL" clId="{E1B50467-C7CA-4559-812F-2AAC86B474C3}" dt="2024-08-12T13:59:10.794" v="284" actId="1076"/>
          <ac:picMkLst>
            <pc:docMk/>
            <pc:sldMk cId="1330705963" sldId="256"/>
            <ac:picMk id="24" creationId="{68D6C686-D6E6-EBBF-071A-66DBB75E689D}"/>
          </ac:picMkLst>
        </pc:picChg>
        <pc:picChg chg="add mod">
          <ac:chgData name="Tony Bagnall" userId="55f10786-9a34-47e9-b12f-c4d7ff253fe8" providerId="ADAL" clId="{E1B50467-C7CA-4559-812F-2AAC86B474C3}" dt="2024-08-12T13:58:50.354" v="282" actId="1076"/>
          <ac:picMkLst>
            <pc:docMk/>
            <pc:sldMk cId="1330705963" sldId="256"/>
            <ac:picMk id="25" creationId="{70B3B87D-35D3-E989-2479-B6ACD12666CB}"/>
          </ac:picMkLst>
        </pc:picChg>
        <pc:picChg chg="add mod">
          <ac:chgData name="Tony Bagnall" userId="55f10786-9a34-47e9-b12f-c4d7ff253fe8" providerId="ADAL" clId="{E1B50467-C7CA-4559-812F-2AAC86B474C3}" dt="2024-08-12T13:59:10.794" v="284" actId="1076"/>
          <ac:picMkLst>
            <pc:docMk/>
            <pc:sldMk cId="1330705963" sldId="256"/>
            <ac:picMk id="28" creationId="{5AD284E2-0227-0BF6-D1F6-4D84118038C5}"/>
          </ac:picMkLst>
        </pc:picChg>
        <pc:picChg chg="add mod">
          <ac:chgData name="Tony Bagnall" userId="55f10786-9a34-47e9-b12f-c4d7ff253fe8" providerId="ADAL" clId="{E1B50467-C7CA-4559-812F-2AAC86B474C3}" dt="2024-08-12T13:59:18.298" v="285" actId="1076"/>
          <ac:picMkLst>
            <pc:docMk/>
            <pc:sldMk cId="1330705963" sldId="256"/>
            <ac:picMk id="32" creationId="{951A5CB3-B5CD-B5F1-9FD1-88FC77B04A6A}"/>
          </ac:picMkLst>
        </pc:picChg>
        <pc:picChg chg="add mod">
          <ac:chgData name="Tony Bagnall" userId="55f10786-9a34-47e9-b12f-c4d7ff253fe8" providerId="ADAL" clId="{E1B50467-C7CA-4559-812F-2AAC86B474C3}" dt="2024-08-12T13:59:18.298" v="285" actId="1076"/>
          <ac:picMkLst>
            <pc:docMk/>
            <pc:sldMk cId="1330705963" sldId="256"/>
            <ac:picMk id="33" creationId="{5C1EC5ED-F869-8236-83E0-18A5227AA3B7}"/>
          </ac:picMkLst>
        </pc:picChg>
        <pc:picChg chg="add mod">
          <ac:chgData name="Tony Bagnall" userId="55f10786-9a34-47e9-b12f-c4d7ff253fe8" providerId="ADAL" clId="{E1B50467-C7CA-4559-812F-2AAC86B474C3}" dt="2024-08-12T14:02:08.857" v="317" actId="1076"/>
          <ac:picMkLst>
            <pc:docMk/>
            <pc:sldMk cId="1330705963" sldId="256"/>
            <ac:picMk id="35" creationId="{367B0233-F696-F9D2-E00E-54C85C5FB618}"/>
          </ac:picMkLst>
        </pc:picChg>
        <pc:picChg chg="add mod">
          <ac:chgData name="Tony Bagnall" userId="55f10786-9a34-47e9-b12f-c4d7ff253fe8" providerId="ADAL" clId="{E1B50467-C7CA-4559-812F-2AAC86B474C3}" dt="2024-08-12T15:28:03.486" v="1177"/>
          <ac:picMkLst>
            <pc:docMk/>
            <pc:sldMk cId="1330705963" sldId="256"/>
            <ac:picMk id="38" creationId="{F854A2B2-E311-8A0D-B5B5-6FA96566F71B}"/>
          </ac:picMkLst>
        </pc:picChg>
      </pc:sldChg>
      <pc:sldChg chg="addSp delSp modSp add mod ord delAnim modAnim">
        <pc:chgData name="Tony Bagnall" userId="55f10786-9a34-47e9-b12f-c4d7ff253fe8" providerId="ADAL" clId="{E1B50467-C7CA-4559-812F-2AAC86B474C3}" dt="2024-08-16T12:11:03.151" v="3364" actId="20577"/>
        <pc:sldMkLst>
          <pc:docMk/>
          <pc:sldMk cId="474489221" sldId="257"/>
        </pc:sldMkLst>
        <pc:spChg chg="mod">
          <ac:chgData name="Tony Bagnall" userId="55f10786-9a34-47e9-b12f-c4d7ff253fe8" providerId="ADAL" clId="{E1B50467-C7CA-4559-812F-2AAC86B474C3}" dt="2024-08-12T15:30:46.786" v="1227" actId="1076"/>
          <ac:spMkLst>
            <pc:docMk/>
            <pc:sldMk cId="474489221" sldId="257"/>
            <ac:spMk id="2" creationId="{C1D0E459-2535-5082-B64B-176F4F745EE9}"/>
          </ac:spMkLst>
        </pc:spChg>
        <pc:spChg chg="add del mod">
          <ac:chgData name="Tony Bagnall" userId="55f10786-9a34-47e9-b12f-c4d7ff253fe8" providerId="ADAL" clId="{E1B50467-C7CA-4559-812F-2AAC86B474C3}" dt="2024-08-12T15:30:51.960" v="1228" actId="478"/>
          <ac:spMkLst>
            <pc:docMk/>
            <pc:sldMk cId="474489221" sldId="257"/>
            <ac:spMk id="6" creationId="{DD91C24A-136B-FA18-BCAB-1A33044BA034}"/>
          </ac:spMkLst>
        </pc:spChg>
        <pc:spChg chg="mod">
          <ac:chgData name="Tony Bagnall" userId="55f10786-9a34-47e9-b12f-c4d7ff253fe8" providerId="ADAL" clId="{E1B50467-C7CA-4559-812F-2AAC86B474C3}" dt="2024-08-12T14:47:07.722" v="1027" actId="6549"/>
          <ac:spMkLst>
            <pc:docMk/>
            <pc:sldMk cId="474489221" sldId="257"/>
            <ac:spMk id="9" creationId="{D0482792-DF41-7F46-A0E1-357B897976CD}"/>
          </ac:spMkLst>
        </pc:spChg>
        <pc:spChg chg="mod">
          <ac:chgData name="Tony Bagnall" userId="55f10786-9a34-47e9-b12f-c4d7ff253fe8" providerId="ADAL" clId="{E1B50467-C7CA-4559-812F-2AAC86B474C3}" dt="2024-08-12T14:46:57.021" v="1013" actId="255"/>
          <ac:spMkLst>
            <pc:docMk/>
            <pc:sldMk cId="474489221" sldId="257"/>
            <ac:spMk id="12" creationId="{7B53690E-B7F4-EAAB-9CAE-EB77B43BC229}"/>
          </ac:spMkLst>
        </pc:spChg>
        <pc:spChg chg="del">
          <ac:chgData name="Tony Bagnall" userId="55f10786-9a34-47e9-b12f-c4d7ff253fe8" providerId="ADAL" clId="{E1B50467-C7CA-4559-812F-2AAC86B474C3}" dt="2024-08-12T14:02:46.118" v="331" actId="478"/>
          <ac:spMkLst>
            <pc:docMk/>
            <pc:sldMk cId="474489221" sldId="257"/>
            <ac:spMk id="14" creationId="{73F2BCC6-47FB-1CF3-912B-A2D6F16C3A51}"/>
          </ac:spMkLst>
        </pc:spChg>
        <pc:spChg chg="del">
          <ac:chgData name="Tony Bagnall" userId="55f10786-9a34-47e9-b12f-c4d7ff253fe8" providerId="ADAL" clId="{E1B50467-C7CA-4559-812F-2AAC86B474C3}" dt="2024-08-12T14:02:46.118" v="331" actId="478"/>
          <ac:spMkLst>
            <pc:docMk/>
            <pc:sldMk cId="474489221" sldId="257"/>
            <ac:spMk id="15" creationId="{FBC28AC4-3916-6445-E443-14C2671739AE}"/>
          </ac:spMkLst>
        </pc:spChg>
        <pc:spChg chg="add del mod">
          <ac:chgData name="Tony Bagnall" userId="55f10786-9a34-47e9-b12f-c4d7ff253fe8" providerId="ADAL" clId="{E1B50467-C7CA-4559-812F-2AAC86B474C3}" dt="2024-08-12T15:30:51.960" v="1228" actId="478"/>
          <ac:spMkLst>
            <pc:docMk/>
            <pc:sldMk cId="474489221" sldId="257"/>
            <ac:spMk id="16" creationId="{790AB4F7-4E1F-1685-9F0A-E7519466F33C}"/>
          </ac:spMkLst>
        </pc:spChg>
        <pc:spChg chg="del">
          <ac:chgData name="Tony Bagnall" userId="55f10786-9a34-47e9-b12f-c4d7ff253fe8" providerId="ADAL" clId="{E1B50467-C7CA-4559-812F-2AAC86B474C3}" dt="2024-08-12T14:02:46.118" v="331" actId="478"/>
          <ac:spMkLst>
            <pc:docMk/>
            <pc:sldMk cId="474489221" sldId="257"/>
            <ac:spMk id="18" creationId="{4F42B2A0-3C45-27FC-6761-F84314CE7264}"/>
          </ac:spMkLst>
        </pc:spChg>
        <pc:spChg chg="del">
          <ac:chgData name="Tony Bagnall" userId="55f10786-9a34-47e9-b12f-c4d7ff253fe8" providerId="ADAL" clId="{E1B50467-C7CA-4559-812F-2AAC86B474C3}" dt="2024-08-12T14:02:46.118" v="331" actId="478"/>
          <ac:spMkLst>
            <pc:docMk/>
            <pc:sldMk cId="474489221" sldId="257"/>
            <ac:spMk id="19" creationId="{BB205787-0271-4002-F2EC-BE04CE30244E}"/>
          </ac:spMkLst>
        </pc:spChg>
        <pc:spChg chg="add mod">
          <ac:chgData name="Tony Bagnall" userId="55f10786-9a34-47e9-b12f-c4d7ff253fe8" providerId="ADAL" clId="{E1B50467-C7CA-4559-812F-2AAC86B474C3}" dt="2024-08-12T14:49:49.930" v="1049"/>
          <ac:spMkLst>
            <pc:docMk/>
            <pc:sldMk cId="474489221" sldId="257"/>
            <ac:spMk id="21" creationId="{DE0DE6E0-7A41-DA36-94BF-0528A3A93C72}"/>
          </ac:spMkLst>
        </pc:spChg>
        <pc:spChg chg="del">
          <ac:chgData name="Tony Bagnall" userId="55f10786-9a34-47e9-b12f-c4d7ff253fe8" providerId="ADAL" clId="{E1B50467-C7CA-4559-812F-2AAC86B474C3}" dt="2024-08-12T14:02:46.118" v="331" actId="478"/>
          <ac:spMkLst>
            <pc:docMk/>
            <pc:sldMk cId="474489221" sldId="257"/>
            <ac:spMk id="26" creationId="{9AB47764-1C50-423C-3869-3BFA1A4EE58C}"/>
          </ac:spMkLst>
        </pc:spChg>
        <pc:spChg chg="mod">
          <ac:chgData name="Tony Bagnall" userId="55f10786-9a34-47e9-b12f-c4d7ff253fe8" providerId="ADAL" clId="{E1B50467-C7CA-4559-812F-2AAC86B474C3}" dt="2024-08-12T14:49:49.930" v="1049"/>
          <ac:spMkLst>
            <pc:docMk/>
            <pc:sldMk cId="474489221" sldId="257"/>
            <ac:spMk id="27" creationId="{E34E7B92-93EC-C807-DDED-943CA34AC0C2}"/>
          </ac:spMkLst>
        </pc:spChg>
        <pc:spChg chg="del">
          <ac:chgData name="Tony Bagnall" userId="55f10786-9a34-47e9-b12f-c4d7ff253fe8" providerId="ADAL" clId="{E1B50467-C7CA-4559-812F-2AAC86B474C3}" dt="2024-08-12T14:02:46.118" v="331" actId="478"/>
          <ac:spMkLst>
            <pc:docMk/>
            <pc:sldMk cId="474489221" sldId="257"/>
            <ac:spMk id="29" creationId="{C51134A1-43CC-F45B-2D71-25926C662851}"/>
          </ac:spMkLst>
        </pc:spChg>
        <pc:spChg chg="del">
          <ac:chgData name="Tony Bagnall" userId="55f10786-9a34-47e9-b12f-c4d7ff253fe8" providerId="ADAL" clId="{E1B50467-C7CA-4559-812F-2AAC86B474C3}" dt="2024-08-12T14:02:46.118" v="331" actId="478"/>
          <ac:spMkLst>
            <pc:docMk/>
            <pc:sldMk cId="474489221" sldId="257"/>
            <ac:spMk id="30" creationId="{1E1393CB-E512-BE51-F618-94C459CD99D3}"/>
          </ac:spMkLst>
        </pc:spChg>
        <pc:spChg chg="del">
          <ac:chgData name="Tony Bagnall" userId="55f10786-9a34-47e9-b12f-c4d7ff253fe8" providerId="ADAL" clId="{E1B50467-C7CA-4559-812F-2AAC86B474C3}" dt="2024-08-12T14:02:46.118" v="331" actId="478"/>
          <ac:spMkLst>
            <pc:docMk/>
            <pc:sldMk cId="474489221" sldId="257"/>
            <ac:spMk id="31" creationId="{477346CA-0C2D-EBD1-2F08-A9744A61146C}"/>
          </ac:spMkLst>
        </pc:spChg>
        <pc:spChg chg="mod">
          <ac:chgData name="Tony Bagnall" userId="55f10786-9a34-47e9-b12f-c4d7ff253fe8" providerId="ADAL" clId="{E1B50467-C7CA-4559-812F-2AAC86B474C3}" dt="2024-08-12T14:49:49.930" v="1049"/>
          <ac:spMkLst>
            <pc:docMk/>
            <pc:sldMk cId="474489221" sldId="257"/>
            <ac:spMk id="36" creationId="{BDE5026C-268B-4E19-B01A-6C5DAE964D87}"/>
          </ac:spMkLst>
        </pc:spChg>
        <pc:spChg chg="del">
          <ac:chgData name="Tony Bagnall" userId="55f10786-9a34-47e9-b12f-c4d7ff253fe8" providerId="ADAL" clId="{E1B50467-C7CA-4559-812F-2AAC86B474C3}" dt="2024-08-12T14:02:46.118" v="331" actId="478"/>
          <ac:spMkLst>
            <pc:docMk/>
            <pc:sldMk cId="474489221" sldId="257"/>
            <ac:spMk id="37" creationId="{96888FC4-6AE5-99C2-BE8C-467AC77E9281}"/>
          </ac:spMkLst>
        </pc:spChg>
        <pc:spChg chg="add mod">
          <ac:chgData name="Tony Bagnall" userId="55f10786-9a34-47e9-b12f-c4d7ff253fe8" providerId="ADAL" clId="{E1B50467-C7CA-4559-812F-2AAC86B474C3}" dt="2024-08-12T14:49:49.930" v="1049"/>
          <ac:spMkLst>
            <pc:docMk/>
            <pc:sldMk cId="474489221" sldId="257"/>
            <ac:spMk id="38" creationId="{3E7B73EF-1F59-FBBE-84C3-253D97F01F17}"/>
          </ac:spMkLst>
        </pc:spChg>
        <pc:spChg chg="add del mod">
          <ac:chgData name="Tony Bagnall" userId="55f10786-9a34-47e9-b12f-c4d7ff253fe8" providerId="ADAL" clId="{E1B50467-C7CA-4559-812F-2AAC86B474C3}" dt="2024-08-12T15:31:01.452" v="1232" actId="478"/>
          <ac:spMkLst>
            <pc:docMk/>
            <pc:sldMk cId="474489221" sldId="257"/>
            <ac:spMk id="41" creationId="{6EAF794A-2EDD-7654-A738-D3728A67AF91}"/>
          </ac:spMkLst>
        </pc:spChg>
        <pc:spChg chg="add del mod">
          <ac:chgData name="Tony Bagnall" userId="55f10786-9a34-47e9-b12f-c4d7ff253fe8" providerId="ADAL" clId="{E1B50467-C7CA-4559-812F-2AAC86B474C3}" dt="2024-08-12T15:30:51.960" v="1228" actId="478"/>
          <ac:spMkLst>
            <pc:docMk/>
            <pc:sldMk cId="474489221" sldId="257"/>
            <ac:spMk id="43" creationId="{2F3BC6B0-8AB6-EADE-61E4-9FD0DF78F78E}"/>
          </ac:spMkLst>
        </pc:spChg>
        <pc:spChg chg="add del mod">
          <ac:chgData name="Tony Bagnall" userId="55f10786-9a34-47e9-b12f-c4d7ff253fe8" providerId="ADAL" clId="{E1B50467-C7CA-4559-812F-2AAC86B474C3}" dt="2024-08-12T15:30:51.960" v="1228" actId="478"/>
          <ac:spMkLst>
            <pc:docMk/>
            <pc:sldMk cId="474489221" sldId="257"/>
            <ac:spMk id="44" creationId="{A9A417F7-9EE5-A1CE-721F-FB9E6637A52A}"/>
          </ac:spMkLst>
        </pc:spChg>
        <pc:spChg chg="add del mod">
          <ac:chgData name="Tony Bagnall" userId="55f10786-9a34-47e9-b12f-c4d7ff253fe8" providerId="ADAL" clId="{E1B50467-C7CA-4559-812F-2AAC86B474C3}" dt="2024-08-12T15:30:51.960" v="1228" actId="478"/>
          <ac:spMkLst>
            <pc:docMk/>
            <pc:sldMk cId="474489221" sldId="257"/>
            <ac:spMk id="47" creationId="{4530FA2F-BB29-3E51-29C5-1F8C7C3FEBE5}"/>
          </ac:spMkLst>
        </pc:spChg>
        <pc:spChg chg="add del mod">
          <ac:chgData name="Tony Bagnall" userId="55f10786-9a34-47e9-b12f-c4d7ff253fe8" providerId="ADAL" clId="{E1B50467-C7CA-4559-812F-2AAC86B474C3}" dt="2024-08-12T15:30:54.737" v="1229" actId="478"/>
          <ac:spMkLst>
            <pc:docMk/>
            <pc:sldMk cId="474489221" sldId="257"/>
            <ac:spMk id="49" creationId="{52637617-1E8B-307D-FD28-62B802870A31}"/>
          </ac:spMkLst>
        </pc:spChg>
        <pc:spChg chg="add mod">
          <ac:chgData name="Tony Bagnall" userId="55f10786-9a34-47e9-b12f-c4d7ff253fe8" providerId="ADAL" clId="{E1B50467-C7CA-4559-812F-2AAC86B474C3}" dt="2024-08-12T15:34:39.459" v="1268" actId="1076"/>
          <ac:spMkLst>
            <pc:docMk/>
            <pc:sldMk cId="474489221" sldId="257"/>
            <ac:spMk id="51" creationId="{3F679388-8433-1582-94B2-6656BC3A80BB}"/>
          </ac:spMkLst>
        </pc:spChg>
        <pc:spChg chg="add mod">
          <ac:chgData name="Tony Bagnall" userId="55f10786-9a34-47e9-b12f-c4d7ff253fe8" providerId="ADAL" clId="{E1B50467-C7CA-4559-812F-2AAC86B474C3}" dt="2024-08-16T08:14:18.323" v="2650" actId="20577"/>
          <ac:spMkLst>
            <pc:docMk/>
            <pc:sldMk cId="474489221" sldId="257"/>
            <ac:spMk id="53" creationId="{BC745ABA-DC69-D7B5-CB6D-6D138C064769}"/>
          </ac:spMkLst>
        </pc:spChg>
        <pc:spChg chg="add mod">
          <ac:chgData name="Tony Bagnall" userId="55f10786-9a34-47e9-b12f-c4d7ff253fe8" providerId="ADAL" clId="{E1B50467-C7CA-4559-812F-2AAC86B474C3}" dt="2024-08-12T15:39:40.943" v="1356" actId="1076"/>
          <ac:spMkLst>
            <pc:docMk/>
            <pc:sldMk cId="474489221" sldId="257"/>
            <ac:spMk id="55" creationId="{9C7E5659-7925-387F-0888-696469BFBF5C}"/>
          </ac:spMkLst>
        </pc:spChg>
        <pc:spChg chg="add mod">
          <ac:chgData name="Tony Bagnall" userId="55f10786-9a34-47e9-b12f-c4d7ff253fe8" providerId="ADAL" clId="{E1B50467-C7CA-4559-812F-2AAC86B474C3}" dt="2024-08-16T08:14:26.209" v="2656" actId="20577"/>
          <ac:spMkLst>
            <pc:docMk/>
            <pc:sldMk cId="474489221" sldId="257"/>
            <ac:spMk id="57" creationId="{1B3D7F67-6C8A-0F39-EE00-13E60BD8EF82}"/>
          </ac:spMkLst>
        </pc:spChg>
        <pc:spChg chg="add mod">
          <ac:chgData name="Tony Bagnall" userId="55f10786-9a34-47e9-b12f-c4d7ff253fe8" providerId="ADAL" clId="{E1B50467-C7CA-4559-812F-2AAC86B474C3}" dt="2024-08-16T12:10:45.141" v="3354" actId="20577"/>
          <ac:spMkLst>
            <pc:docMk/>
            <pc:sldMk cId="474489221" sldId="257"/>
            <ac:spMk id="61" creationId="{A5D9A8CB-1D8E-4240-7030-F813E625E417}"/>
          </ac:spMkLst>
        </pc:spChg>
        <pc:spChg chg="add mod">
          <ac:chgData name="Tony Bagnall" userId="55f10786-9a34-47e9-b12f-c4d7ff253fe8" providerId="ADAL" clId="{E1B50467-C7CA-4559-812F-2AAC86B474C3}" dt="2024-08-16T12:10:50.885" v="3360" actId="20577"/>
          <ac:spMkLst>
            <pc:docMk/>
            <pc:sldMk cId="474489221" sldId="257"/>
            <ac:spMk id="65" creationId="{F7737BFC-DB58-6CB0-1BC5-76AE2D708A3D}"/>
          </ac:spMkLst>
        </pc:spChg>
        <pc:spChg chg="add mod">
          <ac:chgData name="Tony Bagnall" userId="55f10786-9a34-47e9-b12f-c4d7ff253fe8" providerId="ADAL" clId="{E1B50467-C7CA-4559-812F-2AAC86B474C3}" dt="2024-08-16T12:11:03.151" v="3364" actId="20577"/>
          <ac:spMkLst>
            <pc:docMk/>
            <pc:sldMk cId="474489221" sldId="257"/>
            <ac:spMk id="66" creationId="{166142BA-2059-4F85-3CCA-28AA9F68B6C6}"/>
          </ac:spMkLst>
        </pc:spChg>
        <pc:spChg chg="add mod">
          <ac:chgData name="Tony Bagnall" userId="55f10786-9a34-47e9-b12f-c4d7ff253fe8" providerId="ADAL" clId="{E1B50467-C7CA-4559-812F-2AAC86B474C3}" dt="2024-08-16T08:14:30.693" v="2660" actId="20577"/>
          <ac:spMkLst>
            <pc:docMk/>
            <pc:sldMk cId="474489221" sldId="257"/>
            <ac:spMk id="68" creationId="{A9218D11-38D4-A001-CA95-7822E57F93B7}"/>
          </ac:spMkLst>
        </pc:spChg>
        <pc:spChg chg="add mod">
          <ac:chgData name="Tony Bagnall" userId="55f10786-9a34-47e9-b12f-c4d7ff253fe8" providerId="ADAL" clId="{E1B50467-C7CA-4559-812F-2AAC86B474C3}" dt="2024-08-12T15:38:57.341" v="1315" actId="1076"/>
          <ac:spMkLst>
            <pc:docMk/>
            <pc:sldMk cId="474489221" sldId="257"/>
            <ac:spMk id="69" creationId="{8A9161EC-CE4E-8092-12CD-9101EE34DBF0}"/>
          </ac:spMkLst>
        </pc:spChg>
        <pc:spChg chg="add mod">
          <ac:chgData name="Tony Bagnall" userId="55f10786-9a34-47e9-b12f-c4d7ff253fe8" providerId="ADAL" clId="{E1B50467-C7CA-4559-812F-2AAC86B474C3}" dt="2024-08-12T15:39:16.983" v="1330" actId="1076"/>
          <ac:spMkLst>
            <pc:docMk/>
            <pc:sldMk cId="474489221" sldId="257"/>
            <ac:spMk id="74" creationId="{E92DBCFE-95EE-2599-32A4-F08BF400398B}"/>
          </ac:spMkLst>
        </pc:spChg>
        <pc:grpChg chg="add del mod">
          <ac:chgData name="Tony Bagnall" userId="55f10786-9a34-47e9-b12f-c4d7ff253fe8" providerId="ADAL" clId="{E1B50467-C7CA-4559-812F-2AAC86B474C3}" dt="2024-08-12T15:22:43.425" v="1110" actId="478"/>
          <ac:grpSpMkLst>
            <pc:docMk/>
            <pc:sldMk cId="474489221" sldId="257"/>
            <ac:grpSpMk id="8" creationId="{A00187A8-7759-7BFC-BE58-63B9FF9AD2CA}"/>
          </ac:grpSpMkLst>
        </pc:grpChg>
        <pc:grpChg chg="add mod">
          <ac:chgData name="Tony Bagnall" userId="55f10786-9a34-47e9-b12f-c4d7ff253fe8" providerId="ADAL" clId="{E1B50467-C7CA-4559-812F-2AAC86B474C3}" dt="2024-08-12T14:49:49.930" v="1049"/>
          <ac:grpSpMkLst>
            <pc:docMk/>
            <pc:sldMk cId="474489221" sldId="257"/>
            <ac:grpSpMk id="23" creationId="{417B9566-C65E-966A-696E-6DF9BDD1BB1A}"/>
          </ac:grpSpMkLst>
        </pc:grpChg>
        <pc:picChg chg="del">
          <ac:chgData name="Tony Bagnall" userId="55f10786-9a34-47e9-b12f-c4d7ff253fe8" providerId="ADAL" clId="{E1B50467-C7CA-4559-812F-2AAC86B474C3}" dt="2024-08-12T14:02:46.118" v="331" actId="478"/>
          <ac:picMkLst>
            <pc:docMk/>
            <pc:sldMk cId="474489221" sldId="257"/>
            <ac:picMk id="5" creationId="{1784E04B-44BA-2F3D-6734-D381F291F4BE}"/>
          </ac:picMkLst>
        </pc:picChg>
        <pc:picChg chg="del">
          <ac:chgData name="Tony Bagnall" userId="55f10786-9a34-47e9-b12f-c4d7ff253fe8" providerId="ADAL" clId="{E1B50467-C7CA-4559-812F-2AAC86B474C3}" dt="2024-08-12T14:02:46.118" v="331" actId="478"/>
          <ac:picMkLst>
            <pc:docMk/>
            <pc:sldMk cId="474489221" sldId="257"/>
            <ac:picMk id="7" creationId="{BCF4FCB4-66F7-07B4-BDEA-5C3F23260182}"/>
          </ac:picMkLst>
        </pc:picChg>
        <pc:picChg chg="mod">
          <ac:chgData name="Tony Bagnall" userId="55f10786-9a34-47e9-b12f-c4d7ff253fe8" providerId="ADAL" clId="{E1B50467-C7CA-4559-812F-2AAC86B474C3}" dt="2024-08-12T14:46:49.284" v="1010"/>
          <ac:picMkLst>
            <pc:docMk/>
            <pc:sldMk cId="474489221" sldId="257"/>
            <ac:picMk id="10" creationId="{6973FEA6-3125-7B69-D6B5-4091FE90ACA3}"/>
          </ac:picMkLst>
        </pc:picChg>
        <pc:picChg chg="del">
          <ac:chgData name="Tony Bagnall" userId="55f10786-9a34-47e9-b12f-c4d7ff253fe8" providerId="ADAL" clId="{E1B50467-C7CA-4559-812F-2AAC86B474C3}" dt="2024-08-12T14:02:46.118" v="331" actId="478"/>
          <ac:picMkLst>
            <pc:docMk/>
            <pc:sldMk cId="474489221" sldId="257"/>
            <ac:picMk id="11" creationId="{F62AD512-5ED0-45D3-43D2-20172CED8A15}"/>
          </ac:picMkLst>
        </pc:picChg>
        <pc:picChg chg="add del mod">
          <ac:chgData name="Tony Bagnall" userId="55f10786-9a34-47e9-b12f-c4d7ff253fe8" providerId="ADAL" clId="{E1B50467-C7CA-4559-812F-2AAC86B474C3}" dt="2024-08-12T15:30:51.960" v="1228" actId="478"/>
          <ac:picMkLst>
            <pc:docMk/>
            <pc:sldMk cId="474489221" sldId="257"/>
            <ac:picMk id="17" creationId="{85751EBF-8C3B-8BF6-0C54-8B2CE82132AD}"/>
          </ac:picMkLst>
        </pc:picChg>
        <pc:picChg chg="add del mod">
          <ac:chgData name="Tony Bagnall" userId="55f10786-9a34-47e9-b12f-c4d7ff253fe8" providerId="ADAL" clId="{E1B50467-C7CA-4559-812F-2AAC86B474C3}" dt="2024-08-12T15:30:51.960" v="1228" actId="478"/>
          <ac:picMkLst>
            <pc:docMk/>
            <pc:sldMk cId="474489221" sldId="257"/>
            <ac:picMk id="20" creationId="{E14F113B-6A03-6159-F0C0-B4A30228A426}"/>
          </ac:picMkLst>
        </pc:picChg>
        <pc:picChg chg="del">
          <ac:chgData name="Tony Bagnall" userId="55f10786-9a34-47e9-b12f-c4d7ff253fe8" providerId="ADAL" clId="{E1B50467-C7CA-4559-812F-2AAC86B474C3}" dt="2024-08-12T14:02:46.118" v="331" actId="478"/>
          <ac:picMkLst>
            <pc:docMk/>
            <pc:sldMk cId="474489221" sldId="257"/>
            <ac:picMk id="22" creationId="{FF85F8BD-EECA-3CEC-F9EC-C2ECC967BC6A}"/>
          </ac:picMkLst>
        </pc:picChg>
        <pc:picChg chg="del">
          <ac:chgData name="Tony Bagnall" userId="55f10786-9a34-47e9-b12f-c4d7ff253fe8" providerId="ADAL" clId="{E1B50467-C7CA-4559-812F-2AAC86B474C3}" dt="2024-08-12T14:02:46.118" v="331" actId="478"/>
          <ac:picMkLst>
            <pc:docMk/>
            <pc:sldMk cId="474489221" sldId="257"/>
            <ac:picMk id="24" creationId="{68D6C686-D6E6-EBBF-071A-66DBB75E689D}"/>
          </ac:picMkLst>
        </pc:picChg>
        <pc:picChg chg="del">
          <ac:chgData name="Tony Bagnall" userId="55f10786-9a34-47e9-b12f-c4d7ff253fe8" providerId="ADAL" clId="{E1B50467-C7CA-4559-812F-2AAC86B474C3}" dt="2024-08-12T14:02:46.118" v="331" actId="478"/>
          <ac:picMkLst>
            <pc:docMk/>
            <pc:sldMk cId="474489221" sldId="257"/>
            <ac:picMk id="25" creationId="{70B3B87D-35D3-E989-2479-B6ACD12666CB}"/>
          </ac:picMkLst>
        </pc:picChg>
        <pc:picChg chg="del">
          <ac:chgData name="Tony Bagnall" userId="55f10786-9a34-47e9-b12f-c4d7ff253fe8" providerId="ADAL" clId="{E1B50467-C7CA-4559-812F-2AAC86B474C3}" dt="2024-08-12T14:02:46.118" v="331" actId="478"/>
          <ac:picMkLst>
            <pc:docMk/>
            <pc:sldMk cId="474489221" sldId="257"/>
            <ac:picMk id="28" creationId="{5AD284E2-0227-0BF6-D1F6-4D84118038C5}"/>
          </ac:picMkLst>
        </pc:picChg>
        <pc:picChg chg="del">
          <ac:chgData name="Tony Bagnall" userId="55f10786-9a34-47e9-b12f-c4d7ff253fe8" providerId="ADAL" clId="{E1B50467-C7CA-4559-812F-2AAC86B474C3}" dt="2024-08-12T14:02:46.118" v="331" actId="478"/>
          <ac:picMkLst>
            <pc:docMk/>
            <pc:sldMk cId="474489221" sldId="257"/>
            <ac:picMk id="32" creationId="{951A5CB3-B5CD-B5F1-9FD1-88FC77B04A6A}"/>
          </ac:picMkLst>
        </pc:picChg>
        <pc:picChg chg="del">
          <ac:chgData name="Tony Bagnall" userId="55f10786-9a34-47e9-b12f-c4d7ff253fe8" providerId="ADAL" clId="{E1B50467-C7CA-4559-812F-2AAC86B474C3}" dt="2024-08-12T14:02:46.118" v="331" actId="478"/>
          <ac:picMkLst>
            <pc:docMk/>
            <pc:sldMk cId="474489221" sldId="257"/>
            <ac:picMk id="33" creationId="{5C1EC5ED-F869-8236-83E0-18A5227AA3B7}"/>
          </ac:picMkLst>
        </pc:picChg>
        <pc:picChg chg="mod">
          <ac:chgData name="Tony Bagnall" userId="55f10786-9a34-47e9-b12f-c4d7ff253fe8" providerId="ADAL" clId="{E1B50467-C7CA-4559-812F-2AAC86B474C3}" dt="2024-08-12T14:49:49.930" v="1049"/>
          <ac:picMkLst>
            <pc:docMk/>
            <pc:sldMk cId="474489221" sldId="257"/>
            <ac:picMk id="34" creationId="{DBDACA10-0690-A3D6-CA49-09D57391D258}"/>
          </ac:picMkLst>
        </pc:picChg>
        <pc:picChg chg="del">
          <ac:chgData name="Tony Bagnall" userId="55f10786-9a34-47e9-b12f-c4d7ff253fe8" providerId="ADAL" clId="{E1B50467-C7CA-4559-812F-2AAC86B474C3}" dt="2024-08-12T14:02:46.118" v="331" actId="478"/>
          <ac:picMkLst>
            <pc:docMk/>
            <pc:sldMk cId="474489221" sldId="257"/>
            <ac:picMk id="35" creationId="{367B0233-F696-F9D2-E00E-54C85C5FB618}"/>
          </ac:picMkLst>
        </pc:picChg>
        <pc:picChg chg="add mod">
          <ac:chgData name="Tony Bagnall" userId="55f10786-9a34-47e9-b12f-c4d7ff253fe8" providerId="ADAL" clId="{E1B50467-C7CA-4559-812F-2AAC86B474C3}" dt="2024-08-12T14:49:49.930" v="1049"/>
          <ac:picMkLst>
            <pc:docMk/>
            <pc:sldMk cId="474489221" sldId="257"/>
            <ac:picMk id="39" creationId="{C78B4773-C8EF-8D49-445E-0125B3A6B96E}"/>
          </ac:picMkLst>
        </pc:picChg>
        <pc:picChg chg="add mod">
          <ac:chgData name="Tony Bagnall" userId="55f10786-9a34-47e9-b12f-c4d7ff253fe8" providerId="ADAL" clId="{E1B50467-C7CA-4559-812F-2AAC86B474C3}" dt="2024-08-12T14:49:49.930" v="1049"/>
          <ac:picMkLst>
            <pc:docMk/>
            <pc:sldMk cId="474489221" sldId="257"/>
            <ac:picMk id="40" creationId="{09C3793E-8B47-13C7-6459-D838D6F5A228}"/>
          </ac:picMkLst>
        </pc:picChg>
        <pc:picChg chg="add del mod">
          <ac:chgData name="Tony Bagnall" userId="55f10786-9a34-47e9-b12f-c4d7ff253fe8" providerId="ADAL" clId="{E1B50467-C7CA-4559-812F-2AAC86B474C3}" dt="2024-08-12T15:30:51.960" v="1228" actId="478"/>
          <ac:picMkLst>
            <pc:docMk/>
            <pc:sldMk cId="474489221" sldId="257"/>
            <ac:picMk id="45" creationId="{7BE43F19-C54F-F27A-ECFB-87C2687568E3}"/>
          </ac:picMkLst>
        </pc:picChg>
        <pc:picChg chg="add del mod">
          <ac:chgData name="Tony Bagnall" userId="55f10786-9a34-47e9-b12f-c4d7ff253fe8" providerId="ADAL" clId="{E1B50467-C7CA-4559-812F-2AAC86B474C3}" dt="2024-08-12T15:30:51.960" v="1228" actId="478"/>
          <ac:picMkLst>
            <pc:docMk/>
            <pc:sldMk cId="474489221" sldId="257"/>
            <ac:picMk id="46" creationId="{007CB589-3536-AC81-56CE-D106C72F5EDE}"/>
          </ac:picMkLst>
        </pc:picChg>
        <pc:picChg chg="add del mod">
          <ac:chgData name="Tony Bagnall" userId="55f10786-9a34-47e9-b12f-c4d7ff253fe8" providerId="ADAL" clId="{E1B50467-C7CA-4559-812F-2AAC86B474C3}" dt="2024-08-12T15:30:51.960" v="1228" actId="478"/>
          <ac:picMkLst>
            <pc:docMk/>
            <pc:sldMk cId="474489221" sldId="257"/>
            <ac:picMk id="48" creationId="{B118B6B4-CC00-0184-5082-948CA7869ADC}"/>
          </ac:picMkLst>
        </pc:picChg>
        <pc:picChg chg="add del mod">
          <ac:chgData name="Tony Bagnall" userId="55f10786-9a34-47e9-b12f-c4d7ff253fe8" providerId="ADAL" clId="{E1B50467-C7CA-4559-812F-2AAC86B474C3}" dt="2024-08-12T15:30:51.960" v="1228" actId="478"/>
          <ac:picMkLst>
            <pc:docMk/>
            <pc:sldMk cId="474489221" sldId="257"/>
            <ac:picMk id="58" creationId="{2CD56704-A8A5-01F2-3136-3B9CAC5A46E5}"/>
          </ac:picMkLst>
        </pc:picChg>
        <pc:picChg chg="add mod">
          <ac:chgData name="Tony Bagnall" userId="55f10786-9a34-47e9-b12f-c4d7ff253fe8" providerId="ADAL" clId="{E1B50467-C7CA-4559-812F-2AAC86B474C3}" dt="2024-08-12T15:34:39.459" v="1268" actId="1076"/>
          <ac:picMkLst>
            <pc:docMk/>
            <pc:sldMk cId="474489221" sldId="257"/>
            <ac:picMk id="59" creationId="{B3042B03-B054-99DA-3687-7F150A5711D8}"/>
          </ac:picMkLst>
        </pc:picChg>
        <pc:picChg chg="add mod">
          <ac:chgData name="Tony Bagnall" userId="55f10786-9a34-47e9-b12f-c4d7ff253fe8" providerId="ADAL" clId="{E1B50467-C7CA-4559-812F-2AAC86B474C3}" dt="2024-08-12T15:34:39.459" v="1268" actId="1076"/>
          <ac:picMkLst>
            <pc:docMk/>
            <pc:sldMk cId="474489221" sldId="257"/>
            <ac:picMk id="60" creationId="{73F8CD17-251F-8EBC-EF93-D4C65F3988CA}"/>
          </ac:picMkLst>
        </pc:picChg>
        <pc:picChg chg="add mod">
          <ac:chgData name="Tony Bagnall" userId="55f10786-9a34-47e9-b12f-c4d7ff253fe8" providerId="ADAL" clId="{E1B50467-C7CA-4559-812F-2AAC86B474C3}" dt="2024-08-12T15:37:23.408" v="1306" actId="14100"/>
          <ac:picMkLst>
            <pc:docMk/>
            <pc:sldMk cId="474489221" sldId="257"/>
            <ac:picMk id="63" creationId="{55236FA0-0D3C-0EB0-552D-02F43BFEAEC5}"/>
          </ac:picMkLst>
        </pc:picChg>
        <pc:picChg chg="add mod">
          <ac:chgData name="Tony Bagnall" userId="55f10786-9a34-47e9-b12f-c4d7ff253fe8" providerId="ADAL" clId="{E1B50467-C7CA-4559-812F-2AAC86B474C3}" dt="2024-08-12T15:34:46.162" v="1271" actId="1076"/>
          <ac:picMkLst>
            <pc:docMk/>
            <pc:sldMk cId="474489221" sldId="257"/>
            <ac:picMk id="64" creationId="{B0B8472E-4EF6-D103-0C9E-C9ACDE25CC46}"/>
          </ac:picMkLst>
        </pc:picChg>
        <pc:picChg chg="add mod">
          <ac:chgData name="Tony Bagnall" userId="55f10786-9a34-47e9-b12f-c4d7ff253fe8" providerId="ADAL" clId="{E1B50467-C7CA-4559-812F-2AAC86B474C3}" dt="2024-08-12T15:37:18.861" v="1305" actId="1076"/>
          <ac:picMkLst>
            <pc:docMk/>
            <pc:sldMk cId="474489221" sldId="257"/>
            <ac:picMk id="70" creationId="{01D04851-7064-71A7-9007-9B7CBF45359E}"/>
          </ac:picMkLst>
        </pc:picChg>
        <pc:picChg chg="add del mod">
          <ac:chgData name="Tony Bagnall" userId="55f10786-9a34-47e9-b12f-c4d7ff253fe8" providerId="ADAL" clId="{E1B50467-C7CA-4559-812F-2AAC86B474C3}" dt="2024-08-12T19:12:25.011" v="2304" actId="1076"/>
          <ac:picMkLst>
            <pc:docMk/>
            <pc:sldMk cId="474489221" sldId="257"/>
            <ac:picMk id="71" creationId="{98A7DAFB-C1EA-385E-11CC-4DEF19BACFDD}"/>
          </ac:picMkLst>
        </pc:picChg>
        <pc:picChg chg="add mod">
          <ac:chgData name="Tony Bagnall" userId="55f10786-9a34-47e9-b12f-c4d7ff253fe8" providerId="ADAL" clId="{E1B50467-C7CA-4559-812F-2AAC86B474C3}" dt="2024-08-12T15:37:51.436" v="1308" actId="1076"/>
          <ac:picMkLst>
            <pc:docMk/>
            <pc:sldMk cId="474489221" sldId="257"/>
            <ac:picMk id="72" creationId="{17086FB7-0462-9BFE-BF8F-9757122F363C}"/>
          </ac:picMkLst>
        </pc:picChg>
        <pc:picChg chg="add mod">
          <ac:chgData name="Tony Bagnall" userId="55f10786-9a34-47e9-b12f-c4d7ff253fe8" providerId="ADAL" clId="{E1B50467-C7CA-4559-812F-2AAC86B474C3}" dt="2024-08-12T15:38:50.827" v="1313" actId="1076"/>
          <ac:picMkLst>
            <pc:docMk/>
            <pc:sldMk cId="474489221" sldId="257"/>
            <ac:picMk id="73" creationId="{4E2FB91D-113E-45C2-AADF-16CE0FBE9180}"/>
          </ac:picMkLst>
        </pc:picChg>
      </pc:sldChg>
      <pc:sldChg chg="addSp delSp modSp add mod">
        <pc:chgData name="Tony Bagnall" userId="55f10786-9a34-47e9-b12f-c4d7ff253fe8" providerId="ADAL" clId="{E1B50467-C7CA-4559-812F-2AAC86B474C3}" dt="2024-08-16T12:03:18.569" v="3340" actId="1076"/>
        <pc:sldMkLst>
          <pc:docMk/>
          <pc:sldMk cId="670492279" sldId="258"/>
        </pc:sldMkLst>
        <pc:spChg chg="mod">
          <ac:chgData name="Tony Bagnall" userId="55f10786-9a34-47e9-b12f-c4d7ff253fe8" providerId="ADAL" clId="{E1B50467-C7CA-4559-812F-2AAC86B474C3}" dt="2024-08-16T12:01:06.034" v="3091" actId="1076"/>
          <ac:spMkLst>
            <pc:docMk/>
            <pc:sldMk cId="670492279" sldId="258"/>
            <ac:spMk id="2" creationId="{C1D0E459-2535-5082-B64B-176F4F745EE9}"/>
          </ac:spMkLst>
        </pc:spChg>
        <pc:spChg chg="mod">
          <ac:chgData name="Tony Bagnall" userId="55f10786-9a34-47e9-b12f-c4d7ff253fe8" providerId="ADAL" clId="{E1B50467-C7CA-4559-812F-2AAC86B474C3}" dt="2024-08-12T15:41:00.964" v="1362" actId="255"/>
          <ac:spMkLst>
            <pc:docMk/>
            <pc:sldMk cId="670492279" sldId="258"/>
            <ac:spMk id="5" creationId="{5C06206F-6F00-A322-5F1A-18377B5D81F2}"/>
          </ac:spMkLst>
        </pc:spChg>
        <pc:spChg chg="mod">
          <ac:chgData name="Tony Bagnall" userId="55f10786-9a34-47e9-b12f-c4d7ff253fe8" providerId="ADAL" clId="{E1B50467-C7CA-4559-812F-2AAC86B474C3}" dt="2024-08-12T15:41:00.964" v="1362" actId="255"/>
          <ac:spMkLst>
            <pc:docMk/>
            <pc:sldMk cId="670492279" sldId="258"/>
            <ac:spMk id="6" creationId="{91907404-F45F-EFE1-F088-8F46AA89B322}"/>
          </ac:spMkLst>
        </pc:spChg>
        <pc:spChg chg="mod">
          <ac:chgData name="Tony Bagnall" userId="55f10786-9a34-47e9-b12f-c4d7ff253fe8" providerId="ADAL" clId="{E1B50467-C7CA-4559-812F-2AAC86B474C3}" dt="2024-08-12T15:41:00.964" v="1362" actId="255"/>
          <ac:spMkLst>
            <pc:docMk/>
            <pc:sldMk cId="670492279" sldId="258"/>
            <ac:spMk id="7" creationId="{0043B3CB-2A9F-871C-E5AA-3BCA05E29FF2}"/>
          </ac:spMkLst>
        </pc:spChg>
        <pc:spChg chg="mod">
          <ac:chgData name="Tony Bagnall" userId="55f10786-9a34-47e9-b12f-c4d7ff253fe8" providerId="ADAL" clId="{E1B50467-C7CA-4559-812F-2AAC86B474C3}" dt="2024-08-12T15:41:00.964" v="1362" actId="255"/>
          <ac:spMkLst>
            <pc:docMk/>
            <pc:sldMk cId="670492279" sldId="258"/>
            <ac:spMk id="8" creationId="{29EC99A8-C065-A7E3-E657-F96BD9FD7D2B}"/>
          </ac:spMkLst>
        </pc:spChg>
        <pc:spChg chg="mod">
          <ac:chgData name="Tony Bagnall" userId="55f10786-9a34-47e9-b12f-c4d7ff253fe8" providerId="ADAL" clId="{E1B50467-C7CA-4559-812F-2AAC86B474C3}" dt="2024-08-12T15:41:00.964" v="1362" actId="255"/>
          <ac:spMkLst>
            <pc:docMk/>
            <pc:sldMk cId="670492279" sldId="258"/>
            <ac:spMk id="9" creationId="{64D865BB-0880-3C10-43CC-FD4A53E42A6F}"/>
          </ac:spMkLst>
        </pc:spChg>
        <pc:spChg chg="mod">
          <ac:chgData name="Tony Bagnall" userId="55f10786-9a34-47e9-b12f-c4d7ff253fe8" providerId="ADAL" clId="{E1B50467-C7CA-4559-812F-2AAC86B474C3}" dt="2024-08-12T15:41:00.964" v="1362" actId="255"/>
          <ac:spMkLst>
            <pc:docMk/>
            <pc:sldMk cId="670492279" sldId="258"/>
            <ac:spMk id="11" creationId="{9C8A85F9-7478-2C73-E5A7-58B3CCF48119}"/>
          </ac:spMkLst>
        </pc:spChg>
        <pc:spChg chg="mod">
          <ac:chgData name="Tony Bagnall" userId="55f10786-9a34-47e9-b12f-c4d7ff253fe8" providerId="ADAL" clId="{E1B50467-C7CA-4559-812F-2AAC86B474C3}" dt="2024-08-12T15:41:00.964" v="1362" actId="255"/>
          <ac:spMkLst>
            <pc:docMk/>
            <pc:sldMk cId="670492279" sldId="258"/>
            <ac:spMk id="14" creationId="{24FA6460-C575-E323-8401-A0ACDD910A47}"/>
          </ac:spMkLst>
        </pc:spChg>
        <pc:spChg chg="mod">
          <ac:chgData name="Tony Bagnall" userId="55f10786-9a34-47e9-b12f-c4d7ff253fe8" providerId="ADAL" clId="{E1B50467-C7CA-4559-812F-2AAC86B474C3}" dt="2024-08-12T15:41:00.964" v="1362" actId="255"/>
          <ac:spMkLst>
            <pc:docMk/>
            <pc:sldMk cId="670492279" sldId="258"/>
            <ac:spMk id="15" creationId="{95F7ED46-8BDC-86FB-AAA8-742E0BF71D2A}"/>
          </ac:spMkLst>
        </pc:spChg>
        <pc:spChg chg="mod">
          <ac:chgData name="Tony Bagnall" userId="55f10786-9a34-47e9-b12f-c4d7ff253fe8" providerId="ADAL" clId="{E1B50467-C7CA-4559-812F-2AAC86B474C3}" dt="2024-08-12T15:41:00.964" v="1362" actId="255"/>
          <ac:spMkLst>
            <pc:docMk/>
            <pc:sldMk cId="670492279" sldId="258"/>
            <ac:spMk id="16" creationId="{61712E3B-D1BF-C775-AB79-B0925CE167E3}"/>
          </ac:spMkLst>
        </pc:spChg>
        <pc:spChg chg="mod">
          <ac:chgData name="Tony Bagnall" userId="55f10786-9a34-47e9-b12f-c4d7ff253fe8" providerId="ADAL" clId="{E1B50467-C7CA-4559-812F-2AAC86B474C3}" dt="2024-08-12T15:41:00.964" v="1362" actId="255"/>
          <ac:spMkLst>
            <pc:docMk/>
            <pc:sldMk cId="670492279" sldId="258"/>
            <ac:spMk id="18" creationId="{F8238CE6-5769-D38D-73D4-37DB93F73A57}"/>
          </ac:spMkLst>
        </pc:spChg>
        <pc:spChg chg="add del mod">
          <ac:chgData name="Tony Bagnall" userId="55f10786-9a34-47e9-b12f-c4d7ff253fe8" providerId="ADAL" clId="{E1B50467-C7CA-4559-812F-2AAC86B474C3}" dt="2024-08-16T12:01:03.567" v="3090" actId="21"/>
          <ac:spMkLst>
            <pc:docMk/>
            <pc:sldMk cId="670492279" sldId="258"/>
            <ac:spMk id="20" creationId="{1A2D5C96-15CC-AAFF-252F-41561BFE580C}"/>
          </ac:spMkLst>
        </pc:spChg>
        <pc:spChg chg="add mod">
          <ac:chgData name="Tony Bagnall" userId="55f10786-9a34-47e9-b12f-c4d7ff253fe8" providerId="ADAL" clId="{E1B50467-C7CA-4559-812F-2AAC86B474C3}" dt="2024-08-16T12:03:18.569" v="3340" actId="1076"/>
          <ac:spMkLst>
            <pc:docMk/>
            <pc:sldMk cId="670492279" sldId="258"/>
            <ac:spMk id="21" creationId="{0AD60DD8-C3AD-8AF3-8F8C-B7E8E89AE1FA}"/>
          </ac:spMkLst>
        </pc:spChg>
        <pc:spChg chg="add mod">
          <ac:chgData name="Tony Bagnall" userId="55f10786-9a34-47e9-b12f-c4d7ff253fe8" providerId="ADAL" clId="{E1B50467-C7CA-4559-812F-2AAC86B474C3}" dt="2024-08-16T12:02:57.403" v="3333" actId="1076"/>
          <ac:spMkLst>
            <pc:docMk/>
            <pc:sldMk cId="670492279" sldId="258"/>
            <ac:spMk id="22" creationId="{6FCF7409-1AEA-2B91-4479-BA1AE3E3A76C}"/>
          </ac:spMkLst>
        </pc:spChg>
        <pc:grpChg chg="add mod">
          <ac:chgData name="Tony Bagnall" userId="55f10786-9a34-47e9-b12f-c4d7ff253fe8" providerId="ADAL" clId="{E1B50467-C7CA-4559-812F-2AAC86B474C3}" dt="2024-08-16T12:01:11.536" v="3092" actId="1076"/>
          <ac:grpSpMkLst>
            <pc:docMk/>
            <pc:sldMk cId="670492279" sldId="258"/>
            <ac:grpSpMk id="3" creationId="{8A34F361-364D-9A4F-579A-56C4DE264A1F}"/>
          </ac:grpSpMkLst>
        </pc:grpChg>
        <pc:picChg chg="add mod">
          <ac:chgData name="Tony Bagnall" userId="55f10786-9a34-47e9-b12f-c4d7ff253fe8" providerId="ADAL" clId="{E1B50467-C7CA-4559-812F-2AAC86B474C3}" dt="2024-08-16T12:01:13.991" v="3093" actId="1076"/>
          <ac:picMkLst>
            <pc:docMk/>
            <pc:sldMk cId="670492279" sldId="258"/>
            <ac:picMk id="19" creationId="{BFF49FB7-70ED-1B6B-3972-D8332594EB7D}"/>
          </ac:picMkLst>
        </pc:picChg>
        <pc:cxnChg chg="mod">
          <ac:chgData name="Tony Bagnall" userId="55f10786-9a34-47e9-b12f-c4d7ff253fe8" providerId="ADAL" clId="{E1B50467-C7CA-4559-812F-2AAC86B474C3}" dt="2024-08-12T15:40:54.364" v="1360"/>
          <ac:cxnSpMkLst>
            <pc:docMk/>
            <pc:sldMk cId="670492279" sldId="258"/>
            <ac:cxnSpMk id="10" creationId="{905F25ED-22F8-80F2-D7C5-1638CFF265B8}"/>
          </ac:cxnSpMkLst>
        </pc:cxnChg>
        <pc:cxnChg chg="mod">
          <ac:chgData name="Tony Bagnall" userId="55f10786-9a34-47e9-b12f-c4d7ff253fe8" providerId="ADAL" clId="{E1B50467-C7CA-4559-812F-2AAC86B474C3}" dt="2024-08-12T15:40:54.364" v="1360"/>
          <ac:cxnSpMkLst>
            <pc:docMk/>
            <pc:sldMk cId="670492279" sldId="258"/>
            <ac:cxnSpMk id="12" creationId="{7F8AFFA6-009C-C422-449E-7CFAFE4F11CB}"/>
          </ac:cxnSpMkLst>
        </pc:cxnChg>
        <pc:cxnChg chg="mod">
          <ac:chgData name="Tony Bagnall" userId="55f10786-9a34-47e9-b12f-c4d7ff253fe8" providerId="ADAL" clId="{E1B50467-C7CA-4559-812F-2AAC86B474C3}" dt="2024-08-12T15:40:54.364" v="1360"/>
          <ac:cxnSpMkLst>
            <pc:docMk/>
            <pc:sldMk cId="670492279" sldId="258"/>
            <ac:cxnSpMk id="13" creationId="{BD0FF2CA-12CF-D7A8-8707-E61892AE421A}"/>
          </ac:cxnSpMkLst>
        </pc:cxnChg>
        <pc:cxnChg chg="mod">
          <ac:chgData name="Tony Bagnall" userId="55f10786-9a34-47e9-b12f-c4d7ff253fe8" providerId="ADAL" clId="{E1B50467-C7CA-4559-812F-2AAC86B474C3}" dt="2024-08-12T15:40:54.364" v="1360"/>
          <ac:cxnSpMkLst>
            <pc:docMk/>
            <pc:sldMk cId="670492279" sldId="258"/>
            <ac:cxnSpMk id="17" creationId="{B8F34B0A-03F5-7AD2-4270-9E5B4C04EBCD}"/>
          </ac:cxnSpMkLst>
        </pc:cxnChg>
      </pc:sldChg>
      <pc:sldChg chg="modSp add del mod">
        <pc:chgData name="Tony Bagnall" userId="55f10786-9a34-47e9-b12f-c4d7ff253fe8" providerId="ADAL" clId="{E1B50467-C7CA-4559-812F-2AAC86B474C3}" dt="2024-08-12T15:33:44.444" v="1264" actId="47"/>
        <pc:sldMkLst>
          <pc:docMk/>
          <pc:sldMk cId="4199120110" sldId="259"/>
        </pc:sldMkLst>
        <pc:spChg chg="mod">
          <ac:chgData name="Tony Bagnall" userId="55f10786-9a34-47e9-b12f-c4d7ff253fe8" providerId="ADAL" clId="{E1B50467-C7CA-4559-812F-2AAC86B474C3}" dt="2024-08-12T14:03:18.901" v="398" actId="20577"/>
          <ac:spMkLst>
            <pc:docMk/>
            <pc:sldMk cId="4199120110" sldId="259"/>
            <ac:spMk id="2" creationId="{C1D0E459-2535-5082-B64B-176F4F745EE9}"/>
          </ac:spMkLst>
        </pc:spChg>
      </pc:sldChg>
      <pc:sldChg chg="addSp delSp modSp add mod ord">
        <pc:chgData name="Tony Bagnall" userId="55f10786-9a34-47e9-b12f-c4d7ff253fe8" providerId="ADAL" clId="{E1B50467-C7CA-4559-812F-2AAC86B474C3}" dt="2024-08-12T15:51:11.928" v="1450" actId="14100"/>
        <pc:sldMkLst>
          <pc:docMk/>
          <pc:sldMk cId="1187122711" sldId="260"/>
        </pc:sldMkLst>
        <pc:spChg chg="mod">
          <ac:chgData name="Tony Bagnall" userId="55f10786-9a34-47e9-b12f-c4d7ff253fe8" providerId="ADAL" clId="{E1B50467-C7CA-4559-812F-2AAC86B474C3}" dt="2024-08-12T14:03:38.916" v="431" actId="20577"/>
          <ac:spMkLst>
            <pc:docMk/>
            <pc:sldMk cId="1187122711" sldId="260"/>
            <ac:spMk id="2" creationId="{C1D0E459-2535-5082-B64B-176F4F745EE9}"/>
          </ac:spMkLst>
        </pc:spChg>
        <pc:picChg chg="add del mod">
          <ac:chgData name="Tony Bagnall" userId="55f10786-9a34-47e9-b12f-c4d7ff253fe8" providerId="ADAL" clId="{E1B50467-C7CA-4559-812F-2AAC86B474C3}" dt="2024-08-12T15:51:03.520" v="1447" actId="478"/>
          <ac:picMkLst>
            <pc:docMk/>
            <pc:sldMk cId="1187122711" sldId="260"/>
            <ac:picMk id="5" creationId="{02B49363-CF27-C657-B2C7-C161FBEB1D30}"/>
          </ac:picMkLst>
        </pc:picChg>
        <pc:picChg chg="add mod">
          <ac:chgData name="Tony Bagnall" userId="55f10786-9a34-47e9-b12f-c4d7ff253fe8" providerId="ADAL" clId="{E1B50467-C7CA-4559-812F-2AAC86B474C3}" dt="2024-08-12T15:51:11.928" v="1450" actId="14100"/>
          <ac:picMkLst>
            <pc:docMk/>
            <pc:sldMk cId="1187122711" sldId="260"/>
            <ac:picMk id="7" creationId="{A33CED34-6EA7-8B8E-EBAE-39EC895E1B19}"/>
          </ac:picMkLst>
        </pc:picChg>
      </pc:sldChg>
      <pc:sldChg chg="modSp add del mod">
        <pc:chgData name="Tony Bagnall" userId="55f10786-9a34-47e9-b12f-c4d7ff253fe8" providerId="ADAL" clId="{E1B50467-C7CA-4559-812F-2AAC86B474C3}" dt="2024-08-12T19:12:15.180" v="2303" actId="47"/>
        <pc:sldMkLst>
          <pc:docMk/>
          <pc:sldMk cId="1945126836" sldId="261"/>
        </pc:sldMkLst>
        <pc:spChg chg="mod">
          <ac:chgData name="Tony Bagnall" userId="55f10786-9a34-47e9-b12f-c4d7ff253fe8" providerId="ADAL" clId="{E1B50467-C7CA-4559-812F-2AAC86B474C3}" dt="2024-08-12T14:04:07.363" v="465" actId="20577"/>
          <ac:spMkLst>
            <pc:docMk/>
            <pc:sldMk cId="1945126836" sldId="261"/>
            <ac:spMk id="2" creationId="{C1D0E459-2535-5082-B64B-176F4F745EE9}"/>
          </ac:spMkLst>
        </pc:spChg>
      </pc:sldChg>
      <pc:sldChg chg="modSp add del mod">
        <pc:chgData name="Tony Bagnall" userId="55f10786-9a34-47e9-b12f-c4d7ff253fe8" providerId="ADAL" clId="{E1B50467-C7CA-4559-812F-2AAC86B474C3}" dt="2024-08-12T19:12:15.180" v="2303" actId="47"/>
        <pc:sldMkLst>
          <pc:docMk/>
          <pc:sldMk cId="3733047308" sldId="262"/>
        </pc:sldMkLst>
        <pc:spChg chg="mod">
          <ac:chgData name="Tony Bagnall" userId="55f10786-9a34-47e9-b12f-c4d7ff253fe8" providerId="ADAL" clId="{E1B50467-C7CA-4559-812F-2AAC86B474C3}" dt="2024-08-12T14:04:15.195" v="472" actId="20577"/>
          <ac:spMkLst>
            <pc:docMk/>
            <pc:sldMk cId="3733047308" sldId="262"/>
            <ac:spMk id="2" creationId="{C1D0E459-2535-5082-B64B-176F4F745EE9}"/>
          </ac:spMkLst>
        </pc:spChg>
      </pc:sldChg>
      <pc:sldChg chg="del">
        <pc:chgData name="Tony Bagnall" userId="55f10786-9a34-47e9-b12f-c4d7ff253fe8" providerId="ADAL" clId="{E1B50467-C7CA-4559-812F-2AAC86B474C3}" dt="2024-08-12T13:40:25.169" v="0" actId="47"/>
        <pc:sldMkLst>
          <pc:docMk/>
          <pc:sldMk cId="4092957602" sldId="265"/>
        </pc:sldMkLst>
      </pc:sldChg>
      <pc:sldChg chg="del">
        <pc:chgData name="Tony Bagnall" userId="55f10786-9a34-47e9-b12f-c4d7ff253fe8" providerId="ADAL" clId="{E1B50467-C7CA-4559-812F-2AAC86B474C3}" dt="2024-08-12T13:40:25.169" v="0" actId="47"/>
        <pc:sldMkLst>
          <pc:docMk/>
          <pc:sldMk cId="187159739" sldId="309"/>
        </pc:sldMkLst>
      </pc:sldChg>
      <pc:sldChg chg="del">
        <pc:chgData name="Tony Bagnall" userId="55f10786-9a34-47e9-b12f-c4d7ff253fe8" providerId="ADAL" clId="{E1B50467-C7CA-4559-812F-2AAC86B474C3}" dt="2024-08-12T13:40:25.169" v="0" actId="47"/>
        <pc:sldMkLst>
          <pc:docMk/>
          <pc:sldMk cId="1486394820" sldId="312"/>
        </pc:sldMkLst>
      </pc:sldChg>
      <pc:sldChg chg="del">
        <pc:chgData name="Tony Bagnall" userId="55f10786-9a34-47e9-b12f-c4d7ff253fe8" providerId="ADAL" clId="{E1B50467-C7CA-4559-812F-2AAC86B474C3}" dt="2024-08-12T13:40:25.169" v="0" actId="47"/>
        <pc:sldMkLst>
          <pc:docMk/>
          <pc:sldMk cId="3592000325" sldId="313"/>
        </pc:sldMkLst>
      </pc:sldChg>
      <pc:sldChg chg="del">
        <pc:chgData name="Tony Bagnall" userId="55f10786-9a34-47e9-b12f-c4d7ff253fe8" providerId="ADAL" clId="{E1B50467-C7CA-4559-812F-2AAC86B474C3}" dt="2024-08-12T13:40:25.169" v="0" actId="47"/>
        <pc:sldMkLst>
          <pc:docMk/>
          <pc:sldMk cId="69115852" sldId="314"/>
        </pc:sldMkLst>
      </pc:sldChg>
      <pc:sldChg chg="del">
        <pc:chgData name="Tony Bagnall" userId="55f10786-9a34-47e9-b12f-c4d7ff253fe8" providerId="ADAL" clId="{E1B50467-C7CA-4559-812F-2AAC86B474C3}" dt="2024-08-12T13:40:25.169" v="0" actId="47"/>
        <pc:sldMkLst>
          <pc:docMk/>
          <pc:sldMk cId="1154948028" sldId="319"/>
        </pc:sldMkLst>
      </pc:sldChg>
      <pc:sldChg chg="del">
        <pc:chgData name="Tony Bagnall" userId="55f10786-9a34-47e9-b12f-c4d7ff253fe8" providerId="ADAL" clId="{E1B50467-C7CA-4559-812F-2AAC86B474C3}" dt="2024-08-12T13:40:25.169" v="0" actId="47"/>
        <pc:sldMkLst>
          <pc:docMk/>
          <pc:sldMk cId="3238358506" sldId="320"/>
        </pc:sldMkLst>
      </pc:sldChg>
      <pc:sldChg chg="del">
        <pc:chgData name="Tony Bagnall" userId="55f10786-9a34-47e9-b12f-c4d7ff253fe8" providerId="ADAL" clId="{E1B50467-C7CA-4559-812F-2AAC86B474C3}" dt="2024-08-12T13:40:25.169" v="0" actId="47"/>
        <pc:sldMkLst>
          <pc:docMk/>
          <pc:sldMk cId="3880164737" sldId="329"/>
        </pc:sldMkLst>
      </pc:sldChg>
      <pc:sldChg chg="del">
        <pc:chgData name="Tony Bagnall" userId="55f10786-9a34-47e9-b12f-c4d7ff253fe8" providerId="ADAL" clId="{E1B50467-C7CA-4559-812F-2AAC86B474C3}" dt="2024-08-12T13:40:25.169" v="0" actId="47"/>
        <pc:sldMkLst>
          <pc:docMk/>
          <pc:sldMk cId="611481535" sldId="335"/>
        </pc:sldMkLst>
      </pc:sldChg>
      <pc:sldChg chg="addSp delSp modSp add mod modAnim">
        <pc:chgData name="Tony Bagnall" userId="55f10786-9a34-47e9-b12f-c4d7ff253fe8" providerId="ADAL" clId="{E1B50467-C7CA-4559-812F-2AAC86B474C3}" dt="2024-08-16T12:05:01.220" v="3341"/>
        <pc:sldMkLst>
          <pc:docMk/>
          <pc:sldMk cId="4279366238" sldId="337"/>
        </pc:sldMkLst>
        <pc:spChg chg="add mod">
          <ac:chgData name="Tony Bagnall" userId="55f10786-9a34-47e9-b12f-c4d7ff253fe8" providerId="ADAL" clId="{E1B50467-C7CA-4559-812F-2AAC86B474C3}" dt="2024-08-12T14:27:57.704" v="831" actId="1076"/>
          <ac:spMkLst>
            <pc:docMk/>
            <pc:sldMk cId="4279366238" sldId="337"/>
            <ac:spMk id="2" creationId="{9E9824D2-5396-3EBB-9A15-466B2C3F8782}"/>
          </ac:spMkLst>
        </pc:spChg>
        <pc:spChg chg="mod">
          <ac:chgData name="Tony Bagnall" userId="55f10786-9a34-47e9-b12f-c4d7ff253fe8" providerId="ADAL" clId="{E1B50467-C7CA-4559-812F-2AAC86B474C3}" dt="2024-08-12T14:13:43.153" v="552" actId="6549"/>
          <ac:spMkLst>
            <pc:docMk/>
            <pc:sldMk cId="4279366238" sldId="337"/>
            <ac:spMk id="3" creationId="{CCF86655-7DDA-4074-B8EC-4CEC97924A42}"/>
          </ac:spMkLst>
        </pc:spChg>
        <pc:spChg chg="del">
          <ac:chgData name="Tony Bagnall" userId="55f10786-9a34-47e9-b12f-c4d7ff253fe8" providerId="ADAL" clId="{E1B50467-C7CA-4559-812F-2AAC86B474C3}" dt="2024-08-12T14:10:55.420" v="513" actId="478"/>
          <ac:spMkLst>
            <pc:docMk/>
            <pc:sldMk cId="4279366238" sldId="337"/>
            <ac:spMk id="4" creationId="{5D5E39BD-54FD-2986-2B25-CB92ADA3BDEC}"/>
          </ac:spMkLst>
        </pc:spChg>
        <pc:spChg chg="mod">
          <ac:chgData name="Tony Bagnall" userId="55f10786-9a34-47e9-b12f-c4d7ff253fe8" providerId="ADAL" clId="{E1B50467-C7CA-4559-812F-2AAC86B474C3}" dt="2024-08-12T14:27:53.164" v="830" actId="1076"/>
          <ac:spMkLst>
            <pc:docMk/>
            <pc:sldMk cId="4279366238" sldId="337"/>
            <ac:spMk id="25" creationId="{C2ACA6F2-DE6D-6A3F-57B7-F3C31D5B53C8}"/>
          </ac:spMkLst>
        </pc:spChg>
        <pc:spChg chg="mod">
          <ac:chgData name="Tony Bagnall" userId="55f10786-9a34-47e9-b12f-c4d7ff253fe8" providerId="ADAL" clId="{E1B50467-C7CA-4559-812F-2AAC86B474C3}" dt="2024-08-12T14:12:05.968" v="540" actId="20577"/>
          <ac:spMkLst>
            <pc:docMk/>
            <pc:sldMk cId="4279366238" sldId="337"/>
            <ac:spMk id="26" creationId="{59344315-B63A-E8BA-54B5-0723C1ED2658}"/>
          </ac:spMkLst>
        </pc:spChg>
        <pc:spChg chg="mod">
          <ac:chgData name="Tony Bagnall" userId="55f10786-9a34-47e9-b12f-c4d7ff253fe8" providerId="ADAL" clId="{E1B50467-C7CA-4559-812F-2AAC86B474C3}" dt="2024-08-12T14:22:04.046" v="738" actId="1076"/>
          <ac:spMkLst>
            <pc:docMk/>
            <pc:sldMk cId="4279366238" sldId="337"/>
            <ac:spMk id="28" creationId="{60B716A2-DF2C-EECE-BDCA-CC82365903A8}"/>
          </ac:spMkLst>
        </pc:spChg>
        <pc:spChg chg="mod">
          <ac:chgData name="Tony Bagnall" userId="55f10786-9a34-47e9-b12f-c4d7ff253fe8" providerId="ADAL" clId="{E1B50467-C7CA-4559-812F-2AAC86B474C3}" dt="2024-08-12T14:11:57.105" v="534" actId="6549"/>
          <ac:spMkLst>
            <pc:docMk/>
            <pc:sldMk cId="4279366238" sldId="337"/>
            <ac:spMk id="29" creationId="{4861459F-A4CF-F588-3EA4-74BA8D4B9716}"/>
          </ac:spMkLst>
        </pc:spChg>
        <pc:spChg chg="mod">
          <ac:chgData name="Tony Bagnall" userId="55f10786-9a34-47e9-b12f-c4d7ff253fe8" providerId="ADAL" clId="{E1B50467-C7CA-4559-812F-2AAC86B474C3}" dt="2024-08-12T19:20:01.045" v="2334" actId="1076"/>
          <ac:spMkLst>
            <pc:docMk/>
            <pc:sldMk cId="4279366238" sldId="337"/>
            <ac:spMk id="33" creationId="{D92E51B6-A749-1E35-15B8-396F1C3317FB}"/>
          </ac:spMkLst>
        </pc:spChg>
        <pc:spChg chg="mod">
          <ac:chgData name="Tony Bagnall" userId="55f10786-9a34-47e9-b12f-c4d7ff253fe8" providerId="ADAL" clId="{E1B50467-C7CA-4559-812F-2AAC86B474C3}" dt="2024-08-12T14:23:29.987" v="739" actId="14100"/>
          <ac:spMkLst>
            <pc:docMk/>
            <pc:sldMk cId="4279366238" sldId="337"/>
            <ac:spMk id="35" creationId="{4609DFFF-8521-5961-008B-63E1A327CFF0}"/>
          </ac:spMkLst>
        </pc:spChg>
        <pc:spChg chg="mod">
          <ac:chgData name="Tony Bagnall" userId="55f10786-9a34-47e9-b12f-c4d7ff253fe8" providerId="ADAL" clId="{E1B50467-C7CA-4559-812F-2AAC86B474C3}" dt="2024-08-12T14:12:03.117" v="539" actId="20577"/>
          <ac:spMkLst>
            <pc:docMk/>
            <pc:sldMk cId="4279366238" sldId="337"/>
            <ac:spMk id="36" creationId="{2E7D33D8-30D2-B6FF-0785-13E8DCF4560D}"/>
          </ac:spMkLst>
        </pc:spChg>
        <pc:spChg chg="mod">
          <ac:chgData name="Tony Bagnall" userId="55f10786-9a34-47e9-b12f-c4d7ff253fe8" providerId="ADAL" clId="{E1B50467-C7CA-4559-812F-2AAC86B474C3}" dt="2024-08-12T14:12:17.562" v="548" actId="6549"/>
          <ac:spMkLst>
            <pc:docMk/>
            <pc:sldMk cId="4279366238" sldId="337"/>
            <ac:spMk id="39" creationId="{BB04F80F-8E3C-B9D2-A824-C51E85774FA2}"/>
          </ac:spMkLst>
        </pc:spChg>
        <pc:spChg chg="mod">
          <ac:chgData name="Tony Bagnall" userId="55f10786-9a34-47e9-b12f-c4d7ff253fe8" providerId="ADAL" clId="{E1B50467-C7CA-4559-812F-2AAC86B474C3}" dt="2024-08-12T14:23:55.790" v="750" actId="20577"/>
          <ac:spMkLst>
            <pc:docMk/>
            <pc:sldMk cId="4279366238" sldId="337"/>
            <ac:spMk id="41" creationId="{916EF1C3-4B8B-5441-8EB2-A78B6C050603}"/>
          </ac:spMkLst>
        </pc:spChg>
        <pc:picChg chg="del">
          <ac:chgData name="Tony Bagnall" userId="55f10786-9a34-47e9-b12f-c4d7ff253fe8" providerId="ADAL" clId="{E1B50467-C7CA-4559-812F-2AAC86B474C3}" dt="2024-08-12T14:10:10.025" v="480" actId="478"/>
          <ac:picMkLst>
            <pc:docMk/>
            <pc:sldMk cId="4279366238" sldId="337"/>
            <ac:picMk id="21" creationId="{C5580EC7-BEB2-6E32-9410-42387275A905}"/>
          </ac:picMkLst>
        </pc:picChg>
        <pc:picChg chg="mod">
          <ac:chgData name="Tony Bagnall" userId="55f10786-9a34-47e9-b12f-c4d7ff253fe8" providerId="ADAL" clId="{E1B50467-C7CA-4559-812F-2AAC86B474C3}" dt="2024-08-12T19:17:42.774" v="2315" actId="1076"/>
          <ac:picMkLst>
            <pc:docMk/>
            <pc:sldMk cId="4279366238" sldId="337"/>
            <ac:picMk id="40" creationId="{725B069E-082B-CC7F-4F06-FCA7CCB82195}"/>
          </ac:picMkLst>
        </pc:picChg>
        <pc:cxnChg chg="mod">
          <ac:chgData name="Tony Bagnall" userId="55f10786-9a34-47e9-b12f-c4d7ff253fe8" providerId="ADAL" clId="{E1B50467-C7CA-4559-812F-2AAC86B474C3}" dt="2024-08-12T19:19:19.996" v="2326" actId="1076"/>
          <ac:cxnSpMkLst>
            <pc:docMk/>
            <pc:sldMk cId="4279366238" sldId="337"/>
            <ac:cxnSpMk id="22" creationId="{5ABB1F22-B754-2A56-7B63-6EEE78CAA48A}"/>
          </ac:cxnSpMkLst>
        </pc:cxnChg>
      </pc:sldChg>
      <pc:sldChg chg="del">
        <pc:chgData name="Tony Bagnall" userId="55f10786-9a34-47e9-b12f-c4d7ff253fe8" providerId="ADAL" clId="{E1B50467-C7CA-4559-812F-2AAC86B474C3}" dt="2024-08-12T13:40:25.169" v="0" actId="47"/>
        <pc:sldMkLst>
          <pc:docMk/>
          <pc:sldMk cId="465372227" sldId="355"/>
        </pc:sldMkLst>
      </pc:sldChg>
      <pc:sldChg chg="addSp delSp modSp add mod delAnim modAnim">
        <pc:chgData name="Tony Bagnall" userId="55f10786-9a34-47e9-b12f-c4d7ff253fe8" providerId="ADAL" clId="{E1B50467-C7CA-4559-812F-2AAC86B474C3}" dt="2024-08-12T19:29:48.235" v="2401"/>
        <pc:sldMkLst>
          <pc:docMk/>
          <pc:sldMk cId="1271839891" sldId="361"/>
        </pc:sldMkLst>
        <pc:spChg chg="mod">
          <ac:chgData name="Tony Bagnall" userId="55f10786-9a34-47e9-b12f-c4d7ff253fe8" providerId="ADAL" clId="{E1B50467-C7CA-4559-812F-2AAC86B474C3}" dt="2024-08-12T15:48:35.821" v="1418"/>
          <ac:spMkLst>
            <pc:docMk/>
            <pc:sldMk cId="1271839891" sldId="361"/>
            <ac:spMk id="2" creationId="{D5EF5146-F01F-413E-B715-720E0AD2E61F}"/>
          </ac:spMkLst>
        </pc:spChg>
        <pc:spChg chg="mod">
          <ac:chgData name="Tony Bagnall" userId="55f10786-9a34-47e9-b12f-c4d7ff253fe8" providerId="ADAL" clId="{E1B50467-C7CA-4559-812F-2AAC86B474C3}" dt="2024-08-12T15:48:56.404" v="1439" actId="20577"/>
          <ac:spMkLst>
            <pc:docMk/>
            <pc:sldMk cId="1271839891" sldId="361"/>
            <ac:spMk id="14" creationId="{C700AEA0-686F-AD58-7049-9EC74AE6CC58}"/>
          </ac:spMkLst>
        </pc:spChg>
        <pc:picChg chg="add mod">
          <ac:chgData name="Tony Bagnall" userId="55f10786-9a34-47e9-b12f-c4d7ff253fe8" providerId="ADAL" clId="{E1B50467-C7CA-4559-812F-2AAC86B474C3}" dt="2024-08-12T15:49:48.822" v="1443" actId="1076"/>
          <ac:picMkLst>
            <pc:docMk/>
            <pc:sldMk cId="1271839891" sldId="361"/>
            <ac:picMk id="3" creationId="{360EA7E3-98B1-A025-7301-983C0E8A4832}"/>
          </ac:picMkLst>
        </pc:picChg>
        <pc:picChg chg="mod">
          <ac:chgData name="Tony Bagnall" userId="55f10786-9a34-47e9-b12f-c4d7ff253fe8" providerId="ADAL" clId="{E1B50467-C7CA-4559-812F-2AAC86B474C3}" dt="2024-08-12T16:10:07.344" v="1644" actId="1076"/>
          <ac:picMkLst>
            <pc:docMk/>
            <pc:sldMk cId="1271839891" sldId="361"/>
            <ac:picMk id="7" creationId="{3597466C-AC16-3592-0034-ABA7B98BC92B}"/>
          </ac:picMkLst>
        </pc:picChg>
        <pc:picChg chg="add mod">
          <ac:chgData name="Tony Bagnall" userId="55f10786-9a34-47e9-b12f-c4d7ff253fe8" providerId="ADAL" clId="{E1B50467-C7CA-4559-812F-2AAC86B474C3}" dt="2024-08-12T15:50:05.247" v="1446" actId="1076"/>
          <ac:picMkLst>
            <pc:docMk/>
            <pc:sldMk cId="1271839891" sldId="361"/>
            <ac:picMk id="8" creationId="{1F6C99DB-CCED-42F0-E74F-4769C2B4CD93}"/>
          </ac:picMkLst>
        </pc:picChg>
        <pc:picChg chg="add mod">
          <ac:chgData name="Tony Bagnall" userId="55f10786-9a34-47e9-b12f-c4d7ff253fe8" providerId="ADAL" clId="{E1B50467-C7CA-4559-812F-2AAC86B474C3}" dt="2024-08-12T16:10:26.721" v="1648" actId="1076"/>
          <ac:picMkLst>
            <pc:docMk/>
            <pc:sldMk cId="1271839891" sldId="361"/>
            <ac:picMk id="10" creationId="{07A02210-756B-5E11-FA9D-BE4FA785BD3C}"/>
          </ac:picMkLst>
        </pc:picChg>
        <pc:picChg chg="del">
          <ac:chgData name="Tony Bagnall" userId="55f10786-9a34-47e9-b12f-c4d7ff253fe8" providerId="ADAL" clId="{E1B50467-C7CA-4559-812F-2AAC86B474C3}" dt="2024-08-12T16:10:14.051" v="1645" actId="478"/>
          <ac:picMkLst>
            <pc:docMk/>
            <pc:sldMk cId="1271839891" sldId="361"/>
            <ac:picMk id="60" creationId="{3361A7E3-320D-4D44-D2E6-43CB7636F91C}"/>
          </ac:picMkLst>
        </pc:picChg>
        <pc:picChg chg="mod">
          <ac:chgData name="Tony Bagnall" userId="55f10786-9a34-47e9-b12f-c4d7ff253fe8" providerId="ADAL" clId="{E1B50467-C7CA-4559-812F-2AAC86B474C3}" dt="2024-08-12T16:10:18.295" v="1647" actId="1076"/>
          <ac:picMkLst>
            <pc:docMk/>
            <pc:sldMk cId="1271839891" sldId="361"/>
            <ac:picMk id="63" creationId="{65BC4A36-4BD4-A4B2-9922-2A26BD8294FC}"/>
          </ac:picMkLst>
        </pc:picChg>
        <pc:picChg chg="mod">
          <ac:chgData name="Tony Bagnall" userId="55f10786-9a34-47e9-b12f-c4d7ff253fe8" providerId="ADAL" clId="{E1B50467-C7CA-4559-812F-2AAC86B474C3}" dt="2024-08-12T16:10:52.292" v="1649" actId="1076"/>
          <ac:picMkLst>
            <pc:docMk/>
            <pc:sldMk cId="1271839891" sldId="361"/>
            <ac:picMk id="65" creationId="{D782BEC3-7510-AA61-796F-A23B6AD4EB75}"/>
          </ac:picMkLst>
        </pc:picChg>
      </pc:sldChg>
      <pc:sldChg chg="del">
        <pc:chgData name="Tony Bagnall" userId="55f10786-9a34-47e9-b12f-c4d7ff253fe8" providerId="ADAL" clId="{E1B50467-C7CA-4559-812F-2AAC86B474C3}" dt="2024-08-12T13:40:25.169" v="0" actId="47"/>
        <pc:sldMkLst>
          <pc:docMk/>
          <pc:sldMk cId="2114644675" sldId="363"/>
        </pc:sldMkLst>
      </pc:sldChg>
      <pc:sldChg chg="del">
        <pc:chgData name="Tony Bagnall" userId="55f10786-9a34-47e9-b12f-c4d7ff253fe8" providerId="ADAL" clId="{E1B50467-C7CA-4559-812F-2AAC86B474C3}" dt="2024-08-12T13:40:25.169" v="0" actId="47"/>
        <pc:sldMkLst>
          <pc:docMk/>
          <pc:sldMk cId="1515279459" sldId="374"/>
        </pc:sldMkLst>
      </pc:sldChg>
      <pc:sldChg chg="del">
        <pc:chgData name="Tony Bagnall" userId="55f10786-9a34-47e9-b12f-c4d7ff253fe8" providerId="ADAL" clId="{E1B50467-C7CA-4559-812F-2AAC86B474C3}" dt="2024-08-12T13:40:25.169" v="0" actId="47"/>
        <pc:sldMkLst>
          <pc:docMk/>
          <pc:sldMk cId="992671674" sldId="395"/>
        </pc:sldMkLst>
      </pc:sldChg>
      <pc:sldChg chg="del">
        <pc:chgData name="Tony Bagnall" userId="55f10786-9a34-47e9-b12f-c4d7ff253fe8" providerId="ADAL" clId="{E1B50467-C7CA-4559-812F-2AAC86B474C3}" dt="2024-08-12T13:40:25.169" v="0" actId="47"/>
        <pc:sldMkLst>
          <pc:docMk/>
          <pc:sldMk cId="552611739" sldId="399"/>
        </pc:sldMkLst>
      </pc:sldChg>
      <pc:sldChg chg="del">
        <pc:chgData name="Tony Bagnall" userId="55f10786-9a34-47e9-b12f-c4d7ff253fe8" providerId="ADAL" clId="{E1B50467-C7CA-4559-812F-2AAC86B474C3}" dt="2024-08-12T13:40:25.169" v="0" actId="47"/>
        <pc:sldMkLst>
          <pc:docMk/>
          <pc:sldMk cId="823279132" sldId="400"/>
        </pc:sldMkLst>
      </pc:sldChg>
      <pc:sldChg chg="del">
        <pc:chgData name="Tony Bagnall" userId="55f10786-9a34-47e9-b12f-c4d7ff253fe8" providerId="ADAL" clId="{E1B50467-C7CA-4559-812F-2AAC86B474C3}" dt="2024-08-12T13:40:25.169" v="0" actId="47"/>
        <pc:sldMkLst>
          <pc:docMk/>
          <pc:sldMk cId="739150253" sldId="401"/>
        </pc:sldMkLst>
      </pc:sldChg>
      <pc:sldChg chg="del">
        <pc:chgData name="Tony Bagnall" userId="55f10786-9a34-47e9-b12f-c4d7ff253fe8" providerId="ADAL" clId="{E1B50467-C7CA-4559-812F-2AAC86B474C3}" dt="2024-08-12T13:40:25.169" v="0" actId="47"/>
        <pc:sldMkLst>
          <pc:docMk/>
          <pc:sldMk cId="39003661" sldId="402"/>
        </pc:sldMkLst>
      </pc:sldChg>
      <pc:sldChg chg="del">
        <pc:chgData name="Tony Bagnall" userId="55f10786-9a34-47e9-b12f-c4d7ff253fe8" providerId="ADAL" clId="{E1B50467-C7CA-4559-812F-2AAC86B474C3}" dt="2024-08-12T13:40:25.169" v="0" actId="47"/>
        <pc:sldMkLst>
          <pc:docMk/>
          <pc:sldMk cId="3602254765" sldId="403"/>
        </pc:sldMkLst>
      </pc:sldChg>
      <pc:sldChg chg="del">
        <pc:chgData name="Tony Bagnall" userId="55f10786-9a34-47e9-b12f-c4d7ff253fe8" providerId="ADAL" clId="{E1B50467-C7CA-4559-812F-2AAC86B474C3}" dt="2024-08-12T13:40:25.169" v="0" actId="47"/>
        <pc:sldMkLst>
          <pc:docMk/>
          <pc:sldMk cId="407905422" sldId="404"/>
        </pc:sldMkLst>
      </pc:sldChg>
      <pc:sldChg chg="del">
        <pc:chgData name="Tony Bagnall" userId="55f10786-9a34-47e9-b12f-c4d7ff253fe8" providerId="ADAL" clId="{E1B50467-C7CA-4559-812F-2AAC86B474C3}" dt="2024-08-12T13:40:25.169" v="0" actId="47"/>
        <pc:sldMkLst>
          <pc:docMk/>
          <pc:sldMk cId="4256618812" sldId="405"/>
        </pc:sldMkLst>
      </pc:sldChg>
      <pc:sldChg chg="del">
        <pc:chgData name="Tony Bagnall" userId="55f10786-9a34-47e9-b12f-c4d7ff253fe8" providerId="ADAL" clId="{E1B50467-C7CA-4559-812F-2AAC86B474C3}" dt="2024-08-12T13:40:25.169" v="0" actId="47"/>
        <pc:sldMkLst>
          <pc:docMk/>
          <pc:sldMk cId="4058392504" sldId="406"/>
        </pc:sldMkLst>
      </pc:sldChg>
      <pc:sldChg chg="del">
        <pc:chgData name="Tony Bagnall" userId="55f10786-9a34-47e9-b12f-c4d7ff253fe8" providerId="ADAL" clId="{E1B50467-C7CA-4559-812F-2AAC86B474C3}" dt="2024-08-12T13:40:25.169" v="0" actId="47"/>
        <pc:sldMkLst>
          <pc:docMk/>
          <pc:sldMk cId="3051094083" sldId="407"/>
        </pc:sldMkLst>
      </pc:sldChg>
      <pc:sldChg chg="del">
        <pc:chgData name="Tony Bagnall" userId="55f10786-9a34-47e9-b12f-c4d7ff253fe8" providerId="ADAL" clId="{E1B50467-C7CA-4559-812F-2AAC86B474C3}" dt="2024-08-12T13:40:25.169" v="0" actId="47"/>
        <pc:sldMkLst>
          <pc:docMk/>
          <pc:sldMk cId="4266802418" sldId="408"/>
        </pc:sldMkLst>
      </pc:sldChg>
      <pc:sldChg chg="del">
        <pc:chgData name="Tony Bagnall" userId="55f10786-9a34-47e9-b12f-c4d7ff253fe8" providerId="ADAL" clId="{E1B50467-C7CA-4559-812F-2AAC86B474C3}" dt="2024-08-12T13:40:25.169" v="0" actId="47"/>
        <pc:sldMkLst>
          <pc:docMk/>
          <pc:sldMk cId="2219145171" sldId="409"/>
        </pc:sldMkLst>
      </pc:sldChg>
      <pc:sldChg chg="modSp add mod modAnim">
        <pc:chgData name="Tony Bagnall" userId="55f10786-9a34-47e9-b12f-c4d7ff253fe8" providerId="ADAL" clId="{E1B50467-C7CA-4559-812F-2AAC86B474C3}" dt="2024-08-12T19:14:43.161" v="2309" actId="113"/>
        <pc:sldMkLst>
          <pc:docMk/>
          <pc:sldMk cId="310415649" sldId="439"/>
        </pc:sldMkLst>
        <pc:spChg chg="mod">
          <ac:chgData name="Tony Bagnall" userId="55f10786-9a34-47e9-b12f-c4d7ff253fe8" providerId="ADAL" clId="{E1B50467-C7CA-4559-812F-2AAC86B474C3}" dt="2024-08-12T14:10:27.049" v="512" actId="20577"/>
          <ac:spMkLst>
            <pc:docMk/>
            <pc:sldMk cId="310415649" sldId="439"/>
            <ac:spMk id="3" creationId="{CCF86655-7DDA-4074-B8EC-4CEC97924A42}"/>
          </ac:spMkLst>
        </pc:spChg>
        <pc:spChg chg="mod">
          <ac:chgData name="Tony Bagnall" userId="55f10786-9a34-47e9-b12f-c4d7ff253fe8" providerId="ADAL" clId="{E1B50467-C7CA-4559-812F-2AAC86B474C3}" dt="2024-08-12T14:11:36.080" v="521" actId="20577"/>
          <ac:spMkLst>
            <pc:docMk/>
            <pc:sldMk cId="310415649" sldId="439"/>
            <ac:spMk id="16" creationId="{D6770985-162E-76D9-3A75-7541AA297DE2}"/>
          </ac:spMkLst>
        </pc:spChg>
        <pc:spChg chg="mod">
          <ac:chgData name="Tony Bagnall" userId="55f10786-9a34-47e9-b12f-c4d7ff253fe8" providerId="ADAL" clId="{E1B50467-C7CA-4559-812F-2AAC86B474C3}" dt="2024-08-12T14:11:40.644" v="525" actId="20577"/>
          <ac:spMkLst>
            <pc:docMk/>
            <pc:sldMk cId="310415649" sldId="439"/>
            <ac:spMk id="24" creationId="{47367EDC-CC94-19C7-E7E9-9C4F264C34AC}"/>
          </ac:spMkLst>
        </pc:spChg>
        <pc:spChg chg="mod">
          <ac:chgData name="Tony Bagnall" userId="55f10786-9a34-47e9-b12f-c4d7ff253fe8" providerId="ADAL" clId="{E1B50467-C7CA-4559-812F-2AAC86B474C3}" dt="2024-08-12T19:14:43.161" v="2309" actId="113"/>
          <ac:spMkLst>
            <pc:docMk/>
            <pc:sldMk cId="310415649" sldId="439"/>
            <ac:spMk id="25" creationId="{9C2C8B47-F30B-5EC4-548A-213BC61F217F}"/>
          </ac:spMkLst>
        </pc:spChg>
        <pc:spChg chg="mod">
          <ac:chgData name="Tony Bagnall" userId="55f10786-9a34-47e9-b12f-c4d7ff253fe8" providerId="ADAL" clId="{E1B50467-C7CA-4559-812F-2AAC86B474C3}" dt="2024-08-12T14:11:43.701" v="526" actId="21"/>
          <ac:spMkLst>
            <pc:docMk/>
            <pc:sldMk cId="310415649" sldId="439"/>
            <ac:spMk id="26" creationId="{59344315-B63A-E8BA-54B5-0723C1ED2658}"/>
          </ac:spMkLst>
        </pc:spChg>
        <pc:spChg chg="mod">
          <ac:chgData name="Tony Bagnall" userId="55f10786-9a34-47e9-b12f-c4d7ff253fe8" providerId="ADAL" clId="{E1B50467-C7CA-4559-812F-2AAC86B474C3}" dt="2024-08-12T14:11:30.654" v="516" actId="20577"/>
          <ac:spMkLst>
            <pc:docMk/>
            <pc:sldMk cId="310415649" sldId="439"/>
            <ac:spMk id="27" creationId="{59C52219-809E-521F-4A15-269558775286}"/>
          </ac:spMkLst>
        </pc:spChg>
      </pc:sldChg>
      <pc:sldChg chg="addSp delSp modSp add del mod delAnim modAnim">
        <pc:chgData name="Tony Bagnall" userId="55f10786-9a34-47e9-b12f-c4d7ff253fe8" providerId="ADAL" clId="{E1B50467-C7CA-4559-812F-2AAC86B474C3}" dt="2024-08-12T15:25:24.352" v="1128" actId="47"/>
        <pc:sldMkLst>
          <pc:docMk/>
          <pc:sldMk cId="602200259" sldId="484"/>
        </pc:sldMkLst>
        <pc:spChg chg="mod">
          <ac:chgData name="Tony Bagnall" userId="55f10786-9a34-47e9-b12f-c4d7ff253fe8" providerId="ADAL" clId="{E1B50467-C7CA-4559-812F-2AAC86B474C3}" dt="2024-08-12T14:25:21.729" v="790" actId="20577"/>
          <ac:spMkLst>
            <pc:docMk/>
            <pc:sldMk cId="602200259" sldId="484"/>
            <ac:spMk id="3" creationId="{CCF86655-7DDA-4074-B8EC-4CEC97924A42}"/>
          </ac:spMkLst>
        </pc:spChg>
        <pc:spChg chg="add del mod">
          <ac:chgData name="Tony Bagnall" userId="55f10786-9a34-47e9-b12f-c4d7ff253fe8" providerId="ADAL" clId="{E1B50467-C7CA-4559-812F-2AAC86B474C3}" dt="2024-08-12T14:24:04.881" v="752" actId="21"/>
          <ac:spMkLst>
            <pc:docMk/>
            <pc:sldMk cId="602200259" sldId="484"/>
            <ac:spMk id="5" creationId="{D145807D-320F-AB56-4EFC-0462EF10831C}"/>
          </ac:spMkLst>
        </pc:spChg>
        <pc:spChg chg="add mod">
          <ac:chgData name="Tony Bagnall" userId="55f10786-9a34-47e9-b12f-c4d7ff253fe8" providerId="ADAL" clId="{E1B50467-C7CA-4559-812F-2AAC86B474C3}" dt="2024-08-12T14:31:15.761" v="887" actId="1076"/>
          <ac:spMkLst>
            <pc:docMk/>
            <pc:sldMk cId="602200259" sldId="484"/>
            <ac:spMk id="6" creationId="{00CDBC66-E047-DA65-989C-98D8B018FF14}"/>
          </ac:spMkLst>
        </pc:spChg>
        <pc:spChg chg="add mod">
          <ac:chgData name="Tony Bagnall" userId="55f10786-9a34-47e9-b12f-c4d7ff253fe8" providerId="ADAL" clId="{E1B50467-C7CA-4559-812F-2AAC86B474C3}" dt="2024-08-12T14:30:08.447" v="835" actId="1076"/>
          <ac:spMkLst>
            <pc:docMk/>
            <pc:sldMk cId="602200259" sldId="484"/>
            <ac:spMk id="7" creationId="{E33B750C-3757-8E4E-AE26-F7F167527CAA}"/>
          </ac:spMkLst>
        </pc:spChg>
        <pc:spChg chg="add mod">
          <ac:chgData name="Tony Bagnall" userId="55f10786-9a34-47e9-b12f-c4d7ff253fe8" providerId="ADAL" clId="{E1B50467-C7CA-4559-812F-2AAC86B474C3}" dt="2024-08-12T14:25:59.308" v="794" actId="14100"/>
          <ac:spMkLst>
            <pc:docMk/>
            <pc:sldMk cId="602200259" sldId="484"/>
            <ac:spMk id="8" creationId="{D0D317CA-17D2-3E64-494C-16557A2A5547}"/>
          </ac:spMkLst>
        </pc:spChg>
        <pc:spChg chg="add mod">
          <ac:chgData name="Tony Bagnall" userId="55f10786-9a34-47e9-b12f-c4d7ff253fe8" providerId="ADAL" clId="{E1B50467-C7CA-4559-812F-2AAC86B474C3}" dt="2024-08-12T14:32:51.137" v="898" actId="14100"/>
          <ac:spMkLst>
            <pc:docMk/>
            <pc:sldMk cId="602200259" sldId="484"/>
            <ac:spMk id="9" creationId="{E899A6B4-70B7-F49C-BED3-4BFA11704B82}"/>
          </ac:spMkLst>
        </pc:spChg>
        <pc:spChg chg="add mod">
          <ac:chgData name="Tony Bagnall" userId="55f10786-9a34-47e9-b12f-c4d7ff253fe8" providerId="ADAL" clId="{E1B50467-C7CA-4559-812F-2AAC86B474C3}" dt="2024-08-12T14:18:41.215" v="669" actId="1076"/>
          <ac:spMkLst>
            <pc:docMk/>
            <pc:sldMk cId="602200259" sldId="484"/>
            <ac:spMk id="10" creationId="{F80183CA-0100-693B-663B-55F50E89070C}"/>
          </ac:spMkLst>
        </pc:spChg>
        <pc:spChg chg="add del mod">
          <ac:chgData name="Tony Bagnall" userId="55f10786-9a34-47e9-b12f-c4d7ff253fe8" providerId="ADAL" clId="{E1B50467-C7CA-4559-812F-2AAC86B474C3}" dt="2024-08-12T14:18:38.260" v="668" actId="478"/>
          <ac:spMkLst>
            <pc:docMk/>
            <pc:sldMk cId="602200259" sldId="484"/>
            <ac:spMk id="11" creationId="{C829A868-4B1A-5A1D-F19C-B86205FF20CF}"/>
          </ac:spMkLst>
        </pc:spChg>
        <pc:spChg chg="add mod">
          <ac:chgData name="Tony Bagnall" userId="55f10786-9a34-47e9-b12f-c4d7ff253fe8" providerId="ADAL" clId="{E1B50467-C7CA-4559-812F-2AAC86B474C3}" dt="2024-08-12T14:31:27.750" v="889" actId="14100"/>
          <ac:spMkLst>
            <pc:docMk/>
            <pc:sldMk cId="602200259" sldId="484"/>
            <ac:spMk id="12" creationId="{4678EFF3-F1FF-7D02-EF31-884EF184D4A4}"/>
          </ac:spMkLst>
        </pc:spChg>
        <pc:spChg chg="add mod">
          <ac:chgData name="Tony Bagnall" userId="55f10786-9a34-47e9-b12f-c4d7ff253fe8" providerId="ADAL" clId="{E1B50467-C7CA-4559-812F-2AAC86B474C3}" dt="2024-08-12T14:32:48.849" v="897" actId="14100"/>
          <ac:spMkLst>
            <pc:docMk/>
            <pc:sldMk cId="602200259" sldId="484"/>
            <ac:spMk id="13" creationId="{08B9A39B-C89D-C07E-3172-D7CB582B7087}"/>
          </ac:spMkLst>
        </pc:spChg>
        <pc:spChg chg="add mod">
          <ac:chgData name="Tony Bagnall" userId="55f10786-9a34-47e9-b12f-c4d7ff253fe8" providerId="ADAL" clId="{E1B50467-C7CA-4559-812F-2AAC86B474C3}" dt="2024-08-12T14:19:53.822" v="704" actId="14100"/>
          <ac:spMkLst>
            <pc:docMk/>
            <pc:sldMk cId="602200259" sldId="484"/>
            <ac:spMk id="14" creationId="{D82F1DF1-6C0C-C4DF-8DE8-3CC53C80CD96}"/>
          </ac:spMkLst>
        </pc:spChg>
        <pc:spChg chg="add mod">
          <ac:chgData name="Tony Bagnall" userId="55f10786-9a34-47e9-b12f-c4d7ff253fe8" providerId="ADAL" clId="{E1B50467-C7CA-4559-812F-2AAC86B474C3}" dt="2024-08-12T14:20:16.739" v="721" actId="20577"/>
          <ac:spMkLst>
            <pc:docMk/>
            <pc:sldMk cId="602200259" sldId="484"/>
            <ac:spMk id="15" creationId="{B7968679-6B07-829E-23F0-E4301FE8CA57}"/>
          </ac:spMkLst>
        </pc:spChg>
        <pc:spChg chg="add mod">
          <ac:chgData name="Tony Bagnall" userId="55f10786-9a34-47e9-b12f-c4d7ff253fe8" providerId="ADAL" clId="{E1B50467-C7CA-4559-812F-2AAC86B474C3}" dt="2024-08-12T14:32:45.438" v="895" actId="1076"/>
          <ac:spMkLst>
            <pc:docMk/>
            <pc:sldMk cId="602200259" sldId="484"/>
            <ac:spMk id="16" creationId="{2C6D8CEE-020A-9B44-93F1-4CB4BAD89E27}"/>
          </ac:spMkLst>
        </pc:spChg>
        <pc:spChg chg="add mod">
          <ac:chgData name="Tony Bagnall" userId="55f10786-9a34-47e9-b12f-c4d7ff253fe8" providerId="ADAL" clId="{E1B50467-C7CA-4559-812F-2AAC86B474C3}" dt="2024-08-12T14:32:37.457" v="893" actId="1076"/>
          <ac:spMkLst>
            <pc:docMk/>
            <pc:sldMk cId="602200259" sldId="484"/>
            <ac:spMk id="17" creationId="{13BB94E0-A4C1-7C7B-C63E-12C943FB3F26}"/>
          </ac:spMkLst>
        </pc:spChg>
        <pc:spChg chg="add mod">
          <ac:chgData name="Tony Bagnall" userId="55f10786-9a34-47e9-b12f-c4d7ff253fe8" providerId="ADAL" clId="{E1B50467-C7CA-4559-812F-2AAC86B474C3}" dt="2024-08-12T14:24:31.793" v="763" actId="1076"/>
          <ac:spMkLst>
            <pc:docMk/>
            <pc:sldMk cId="602200259" sldId="484"/>
            <ac:spMk id="18" creationId="{D145807D-320F-AB56-4EFC-0462EF10831C}"/>
          </ac:spMkLst>
        </pc:spChg>
        <pc:spChg chg="add mod">
          <ac:chgData name="Tony Bagnall" userId="55f10786-9a34-47e9-b12f-c4d7ff253fe8" providerId="ADAL" clId="{E1B50467-C7CA-4559-812F-2AAC86B474C3}" dt="2024-08-12T14:24:56.178" v="779" actId="20577"/>
          <ac:spMkLst>
            <pc:docMk/>
            <pc:sldMk cId="602200259" sldId="484"/>
            <ac:spMk id="19" creationId="{A63DBA81-E92C-F8CD-DC7D-1D733B826FF3}"/>
          </ac:spMkLst>
        </pc:spChg>
        <pc:spChg chg="add mod">
          <ac:chgData name="Tony Bagnall" userId="55f10786-9a34-47e9-b12f-c4d7ff253fe8" providerId="ADAL" clId="{E1B50467-C7CA-4559-812F-2AAC86B474C3}" dt="2024-08-12T14:32:56.706" v="900" actId="1076"/>
          <ac:spMkLst>
            <pc:docMk/>
            <pc:sldMk cId="602200259" sldId="484"/>
            <ac:spMk id="24" creationId="{55273699-6ED8-9F38-ADD5-66BFC394D060}"/>
          </ac:spMkLst>
        </pc:spChg>
        <pc:spChg chg="del">
          <ac:chgData name="Tony Bagnall" userId="55f10786-9a34-47e9-b12f-c4d7ff253fe8" providerId="ADAL" clId="{E1B50467-C7CA-4559-812F-2AAC86B474C3}" dt="2024-08-12T14:13:53.543" v="554" actId="478"/>
          <ac:spMkLst>
            <pc:docMk/>
            <pc:sldMk cId="602200259" sldId="484"/>
            <ac:spMk id="25" creationId="{C2ACA6F2-DE6D-6A3F-57B7-F3C31D5B53C8}"/>
          </ac:spMkLst>
        </pc:spChg>
        <pc:spChg chg="del">
          <ac:chgData name="Tony Bagnall" userId="55f10786-9a34-47e9-b12f-c4d7ff253fe8" providerId="ADAL" clId="{E1B50467-C7CA-4559-812F-2AAC86B474C3}" dt="2024-08-12T14:14:10.908" v="560" actId="478"/>
          <ac:spMkLst>
            <pc:docMk/>
            <pc:sldMk cId="602200259" sldId="484"/>
            <ac:spMk id="26" creationId="{59344315-B63A-E8BA-54B5-0723C1ED2658}"/>
          </ac:spMkLst>
        </pc:spChg>
        <pc:spChg chg="del">
          <ac:chgData name="Tony Bagnall" userId="55f10786-9a34-47e9-b12f-c4d7ff253fe8" providerId="ADAL" clId="{E1B50467-C7CA-4559-812F-2AAC86B474C3}" dt="2024-08-12T14:14:12.701" v="561" actId="478"/>
          <ac:spMkLst>
            <pc:docMk/>
            <pc:sldMk cId="602200259" sldId="484"/>
            <ac:spMk id="28" creationId="{60B716A2-DF2C-EECE-BDCA-CC82365903A8}"/>
          </ac:spMkLst>
        </pc:spChg>
        <pc:spChg chg="del">
          <ac:chgData name="Tony Bagnall" userId="55f10786-9a34-47e9-b12f-c4d7ff253fe8" providerId="ADAL" clId="{E1B50467-C7CA-4559-812F-2AAC86B474C3}" dt="2024-08-12T14:13:58.340" v="555" actId="478"/>
          <ac:spMkLst>
            <pc:docMk/>
            <pc:sldMk cId="602200259" sldId="484"/>
            <ac:spMk id="29" creationId="{4861459F-A4CF-F588-3EA4-74BA8D4B9716}"/>
          </ac:spMkLst>
        </pc:spChg>
        <pc:spChg chg="add mod">
          <ac:chgData name="Tony Bagnall" userId="55f10786-9a34-47e9-b12f-c4d7ff253fe8" providerId="ADAL" clId="{E1B50467-C7CA-4559-812F-2AAC86B474C3}" dt="2024-08-12T14:31:06.075" v="880" actId="20577"/>
          <ac:spMkLst>
            <pc:docMk/>
            <pc:sldMk cId="602200259" sldId="484"/>
            <ac:spMk id="31" creationId="{08788BBF-C576-9EAF-B5BF-9C89A4139336}"/>
          </ac:spMkLst>
        </pc:spChg>
        <pc:spChg chg="del">
          <ac:chgData name="Tony Bagnall" userId="55f10786-9a34-47e9-b12f-c4d7ff253fe8" providerId="ADAL" clId="{E1B50467-C7CA-4559-812F-2AAC86B474C3}" dt="2024-08-12T14:14:07.149" v="557" actId="478"/>
          <ac:spMkLst>
            <pc:docMk/>
            <pc:sldMk cId="602200259" sldId="484"/>
            <ac:spMk id="33" creationId="{D92E51B6-A749-1E35-15B8-396F1C3317FB}"/>
          </ac:spMkLst>
        </pc:spChg>
        <pc:spChg chg="del">
          <ac:chgData name="Tony Bagnall" userId="55f10786-9a34-47e9-b12f-c4d7ff253fe8" providerId="ADAL" clId="{E1B50467-C7CA-4559-812F-2AAC86B474C3}" dt="2024-08-12T14:14:09.700" v="559" actId="478"/>
          <ac:spMkLst>
            <pc:docMk/>
            <pc:sldMk cId="602200259" sldId="484"/>
            <ac:spMk id="36" creationId="{2E7D33D8-30D2-B6FF-0785-13E8DCF4560D}"/>
          </ac:spMkLst>
        </pc:spChg>
        <pc:spChg chg="mod">
          <ac:chgData name="Tony Bagnall" userId="55f10786-9a34-47e9-b12f-c4d7ff253fe8" providerId="ADAL" clId="{E1B50467-C7CA-4559-812F-2AAC86B474C3}" dt="2024-08-12T14:31:12.752" v="886" actId="20577"/>
          <ac:spMkLst>
            <pc:docMk/>
            <pc:sldMk cId="602200259" sldId="484"/>
            <ac:spMk id="39" creationId="{BB04F80F-8E3C-B9D2-A824-C51E85774FA2}"/>
          </ac:spMkLst>
        </pc:spChg>
        <pc:spChg chg="del">
          <ac:chgData name="Tony Bagnall" userId="55f10786-9a34-47e9-b12f-c4d7ff253fe8" providerId="ADAL" clId="{E1B50467-C7CA-4559-812F-2AAC86B474C3}" dt="2024-08-12T14:14:13.889" v="562" actId="478"/>
          <ac:spMkLst>
            <pc:docMk/>
            <pc:sldMk cId="602200259" sldId="484"/>
            <ac:spMk id="41" creationId="{916EF1C3-4B8B-5441-8EB2-A78B6C050603}"/>
          </ac:spMkLst>
        </pc:spChg>
        <pc:spChg chg="mod">
          <ac:chgData name="Tony Bagnall" userId="55f10786-9a34-47e9-b12f-c4d7ff253fe8" providerId="ADAL" clId="{E1B50467-C7CA-4559-812F-2AAC86B474C3}" dt="2024-08-12T14:25:17.004" v="785" actId="14100"/>
          <ac:spMkLst>
            <pc:docMk/>
            <pc:sldMk cId="602200259" sldId="484"/>
            <ac:spMk id="43" creationId="{BECED46E-DCB6-0E1B-6E13-E01E6DDD2305}"/>
          </ac:spMkLst>
        </pc:spChg>
        <pc:spChg chg="mod">
          <ac:chgData name="Tony Bagnall" userId="55f10786-9a34-47e9-b12f-c4d7ff253fe8" providerId="ADAL" clId="{E1B50467-C7CA-4559-812F-2AAC86B474C3}" dt="2024-08-12T14:18:28.206" v="663" actId="1076"/>
          <ac:spMkLst>
            <pc:docMk/>
            <pc:sldMk cId="602200259" sldId="484"/>
            <ac:spMk id="45" creationId="{6EB0E4DA-50BE-7DE9-52F0-377EBC456C57}"/>
          </ac:spMkLst>
        </pc:spChg>
        <pc:picChg chg="add mod">
          <ac:chgData name="Tony Bagnall" userId="55f10786-9a34-47e9-b12f-c4d7ff253fe8" providerId="ADAL" clId="{E1B50467-C7CA-4559-812F-2AAC86B474C3}" dt="2024-08-12T14:32:53.668" v="899" actId="1076"/>
          <ac:picMkLst>
            <pc:docMk/>
            <pc:sldMk cId="602200259" sldId="484"/>
            <ac:picMk id="4" creationId="{04E2EB83-5421-4235-2959-D1E443585FEB}"/>
          </ac:picMkLst>
        </pc:picChg>
        <pc:picChg chg="del">
          <ac:chgData name="Tony Bagnall" userId="55f10786-9a34-47e9-b12f-c4d7ff253fe8" providerId="ADAL" clId="{E1B50467-C7CA-4559-812F-2AAC86B474C3}" dt="2024-08-12T14:13:49.295" v="553" actId="478"/>
          <ac:picMkLst>
            <pc:docMk/>
            <pc:sldMk cId="602200259" sldId="484"/>
            <ac:picMk id="21" creationId="{C5580EC7-BEB2-6E32-9410-42387275A905}"/>
          </ac:picMkLst>
        </pc:picChg>
        <pc:picChg chg="del">
          <ac:chgData name="Tony Bagnall" userId="55f10786-9a34-47e9-b12f-c4d7ff253fe8" providerId="ADAL" clId="{E1B50467-C7CA-4559-812F-2AAC86B474C3}" dt="2024-08-12T14:13:59.766" v="556" actId="478"/>
          <ac:picMkLst>
            <pc:docMk/>
            <pc:sldMk cId="602200259" sldId="484"/>
            <ac:picMk id="27" creationId="{AA6EB3DA-E09E-B9B9-E774-74181C4B50BD}"/>
          </ac:picMkLst>
        </pc:picChg>
        <pc:picChg chg="del">
          <ac:chgData name="Tony Bagnall" userId="55f10786-9a34-47e9-b12f-c4d7ff253fe8" providerId="ADAL" clId="{E1B50467-C7CA-4559-812F-2AAC86B474C3}" dt="2024-08-12T14:14:07.972" v="558" actId="478"/>
          <ac:picMkLst>
            <pc:docMk/>
            <pc:sldMk cId="602200259" sldId="484"/>
            <ac:picMk id="40" creationId="{725B069E-082B-CC7F-4F06-FCA7CCB82195}"/>
          </ac:picMkLst>
        </pc:picChg>
        <pc:cxnChg chg="mod">
          <ac:chgData name="Tony Bagnall" userId="55f10786-9a34-47e9-b12f-c4d7ff253fe8" providerId="ADAL" clId="{E1B50467-C7CA-4559-812F-2AAC86B474C3}" dt="2024-08-12T14:18:53.923" v="677" actId="1076"/>
          <ac:cxnSpMkLst>
            <pc:docMk/>
            <pc:sldMk cId="602200259" sldId="484"/>
            <ac:cxnSpMk id="22" creationId="{5ABB1F22-B754-2A56-7B63-6EEE78CAA48A}"/>
          </ac:cxnSpMkLst>
        </pc:cxnChg>
        <pc:cxnChg chg="mod">
          <ac:chgData name="Tony Bagnall" userId="55f10786-9a34-47e9-b12f-c4d7ff253fe8" providerId="ADAL" clId="{E1B50467-C7CA-4559-812F-2AAC86B474C3}" dt="2024-08-12T14:29:49.206" v="834" actId="1076"/>
          <ac:cxnSpMkLst>
            <pc:docMk/>
            <pc:sldMk cId="602200259" sldId="484"/>
            <ac:cxnSpMk id="23" creationId="{1483CEFA-1075-AAD4-FE42-E5839A2BF0B7}"/>
          </ac:cxnSpMkLst>
        </pc:cxnChg>
      </pc:sldChg>
      <pc:sldChg chg="add del">
        <pc:chgData name="Tony Bagnall" userId="55f10786-9a34-47e9-b12f-c4d7ff253fe8" providerId="ADAL" clId="{E1B50467-C7CA-4559-812F-2AAC86B474C3}" dt="2024-08-12T15:51:28.838" v="1451" actId="47"/>
        <pc:sldMkLst>
          <pc:docMk/>
          <pc:sldMk cId="1988895839" sldId="2536"/>
        </pc:sldMkLst>
      </pc:sldChg>
      <pc:sldChg chg="modSp add del mod">
        <pc:chgData name="Tony Bagnall" userId="55f10786-9a34-47e9-b12f-c4d7ff253fe8" providerId="ADAL" clId="{E1B50467-C7CA-4559-812F-2AAC86B474C3}" dt="2024-08-12T15:51:28.838" v="1451" actId="47"/>
        <pc:sldMkLst>
          <pc:docMk/>
          <pc:sldMk cId="4143012405" sldId="2537"/>
        </pc:sldMkLst>
        <pc:spChg chg="mod">
          <ac:chgData name="Tony Bagnall" userId="55f10786-9a34-47e9-b12f-c4d7ff253fe8" providerId="ADAL" clId="{E1B50467-C7CA-4559-812F-2AAC86B474C3}" dt="2024-08-12T14:06:35.827" v="477" actId="27636"/>
          <ac:spMkLst>
            <pc:docMk/>
            <pc:sldMk cId="4143012405" sldId="2537"/>
            <ac:spMk id="3" creationId="{4037EA7A-F78C-474C-9C58-815B9A50C086}"/>
          </ac:spMkLst>
        </pc:spChg>
      </pc:sldChg>
      <pc:sldChg chg="addSp delSp modSp add mod delAnim modAnim">
        <pc:chgData name="Tony Bagnall" userId="55f10786-9a34-47e9-b12f-c4d7ff253fe8" providerId="ADAL" clId="{E1B50467-C7CA-4559-812F-2AAC86B474C3}" dt="2024-08-12T19:29:17.877" v="2399"/>
        <pc:sldMkLst>
          <pc:docMk/>
          <pc:sldMk cId="1282635749" sldId="2538"/>
        </pc:sldMkLst>
        <pc:spChg chg="mod">
          <ac:chgData name="Tony Bagnall" userId="55f10786-9a34-47e9-b12f-c4d7ff253fe8" providerId="ADAL" clId="{E1B50467-C7CA-4559-812F-2AAC86B474C3}" dt="2024-08-12T14:40:01.202" v="938" actId="14100"/>
          <ac:spMkLst>
            <pc:docMk/>
            <pc:sldMk cId="1282635749" sldId="2538"/>
            <ac:spMk id="2" creationId="{12E795B4-4BA5-FEC2-FF8B-EB3420716892}"/>
          </ac:spMkLst>
        </pc:spChg>
        <pc:spChg chg="mod">
          <ac:chgData name="Tony Bagnall" userId="55f10786-9a34-47e9-b12f-c4d7ff253fe8" providerId="ADAL" clId="{E1B50467-C7CA-4559-812F-2AAC86B474C3}" dt="2024-08-12T14:38:28.765" v="913" actId="20577"/>
          <ac:spMkLst>
            <pc:docMk/>
            <pc:sldMk cId="1282635749" sldId="2538"/>
            <ac:spMk id="3" creationId="{CCF86655-7DDA-4074-B8EC-4CEC97924A42}"/>
          </ac:spMkLst>
        </pc:spChg>
        <pc:spChg chg="mod ord">
          <ac:chgData name="Tony Bagnall" userId="55f10786-9a34-47e9-b12f-c4d7ff253fe8" providerId="ADAL" clId="{E1B50467-C7CA-4559-812F-2AAC86B474C3}" dt="2024-08-12T14:43:44.545" v="979" actId="1076"/>
          <ac:spMkLst>
            <pc:docMk/>
            <pc:sldMk cId="1282635749" sldId="2538"/>
            <ac:spMk id="4" creationId="{F7C8463A-2242-48AF-B89B-AE8F5294BC79}"/>
          </ac:spMkLst>
        </pc:spChg>
        <pc:spChg chg="mod">
          <ac:chgData name="Tony Bagnall" userId="55f10786-9a34-47e9-b12f-c4d7ff253fe8" providerId="ADAL" clId="{E1B50467-C7CA-4559-812F-2AAC86B474C3}" dt="2024-08-12T14:39:41.869" v="932" actId="1076"/>
          <ac:spMkLst>
            <pc:docMk/>
            <pc:sldMk cId="1282635749" sldId="2538"/>
            <ac:spMk id="5" creationId="{139A44D9-43A0-2CB5-627C-C034F2B6754F}"/>
          </ac:spMkLst>
        </pc:spChg>
        <pc:spChg chg="mod">
          <ac:chgData name="Tony Bagnall" userId="55f10786-9a34-47e9-b12f-c4d7ff253fe8" providerId="ADAL" clId="{E1B50467-C7CA-4559-812F-2AAC86B474C3}" dt="2024-08-12T14:38:52.077" v="917" actId="1076"/>
          <ac:spMkLst>
            <pc:docMk/>
            <pc:sldMk cId="1282635749" sldId="2538"/>
            <ac:spMk id="7" creationId="{5BC33091-5854-51EB-850C-56D59E10FACC}"/>
          </ac:spMkLst>
        </pc:spChg>
        <pc:spChg chg="add del mod">
          <ac:chgData name="Tony Bagnall" userId="55f10786-9a34-47e9-b12f-c4d7ff253fe8" providerId="ADAL" clId="{E1B50467-C7CA-4559-812F-2AAC86B474C3}" dt="2024-08-12T19:28:46.132" v="2394" actId="478"/>
          <ac:spMkLst>
            <pc:docMk/>
            <pc:sldMk cId="1282635749" sldId="2538"/>
            <ac:spMk id="9" creationId="{D9F77E95-0468-48A9-1343-96A5B0E0B778}"/>
          </ac:spMkLst>
        </pc:spChg>
        <pc:spChg chg="del">
          <ac:chgData name="Tony Bagnall" userId="55f10786-9a34-47e9-b12f-c4d7ff253fe8" providerId="ADAL" clId="{E1B50467-C7CA-4559-812F-2AAC86B474C3}" dt="2024-08-12T14:36:58.662" v="903" actId="478"/>
          <ac:spMkLst>
            <pc:docMk/>
            <pc:sldMk cId="1282635749" sldId="2538"/>
            <ac:spMk id="10" creationId="{0C6C6C8A-5E9E-FFEF-3B19-C806E5D420E7}"/>
          </ac:spMkLst>
        </pc:spChg>
        <pc:spChg chg="del">
          <ac:chgData name="Tony Bagnall" userId="55f10786-9a34-47e9-b12f-c4d7ff253fe8" providerId="ADAL" clId="{E1B50467-C7CA-4559-812F-2AAC86B474C3}" dt="2024-08-12T14:36:55.962" v="902" actId="478"/>
          <ac:spMkLst>
            <pc:docMk/>
            <pc:sldMk cId="1282635749" sldId="2538"/>
            <ac:spMk id="13" creationId="{0B46231C-8B6D-22E2-2AA0-8847AEDFAFD8}"/>
          </ac:spMkLst>
        </pc:spChg>
        <pc:spChg chg="add mod">
          <ac:chgData name="Tony Bagnall" userId="55f10786-9a34-47e9-b12f-c4d7ff253fe8" providerId="ADAL" clId="{E1B50467-C7CA-4559-812F-2AAC86B474C3}" dt="2024-08-12T14:39:44.924" v="933" actId="1076"/>
          <ac:spMkLst>
            <pc:docMk/>
            <pc:sldMk cId="1282635749" sldId="2538"/>
            <ac:spMk id="14" creationId="{1958F388-A43F-0D20-5D0B-9C35015D726C}"/>
          </ac:spMkLst>
        </pc:spChg>
        <pc:spChg chg="add mod">
          <ac:chgData name="Tony Bagnall" userId="55f10786-9a34-47e9-b12f-c4d7ff253fe8" providerId="ADAL" clId="{E1B50467-C7CA-4559-812F-2AAC86B474C3}" dt="2024-08-12T15:33:16.669" v="1263" actId="1076"/>
          <ac:spMkLst>
            <pc:docMk/>
            <pc:sldMk cId="1282635749" sldId="2538"/>
            <ac:spMk id="15" creationId="{6EF217C0-0D27-5903-56A3-0EDBD1C54A36}"/>
          </ac:spMkLst>
        </pc:spChg>
        <pc:spChg chg="add mod">
          <ac:chgData name="Tony Bagnall" userId="55f10786-9a34-47e9-b12f-c4d7ff253fe8" providerId="ADAL" clId="{E1B50467-C7CA-4559-812F-2AAC86B474C3}" dt="2024-08-12T14:40:09.928" v="941" actId="1076"/>
          <ac:spMkLst>
            <pc:docMk/>
            <pc:sldMk cId="1282635749" sldId="2538"/>
            <ac:spMk id="16" creationId="{41A9C1C4-1F56-AAB8-C4A8-8A85FC71D1F7}"/>
          </ac:spMkLst>
        </pc:spChg>
        <pc:spChg chg="add mod">
          <ac:chgData name="Tony Bagnall" userId="55f10786-9a34-47e9-b12f-c4d7ff253fe8" providerId="ADAL" clId="{E1B50467-C7CA-4559-812F-2AAC86B474C3}" dt="2024-08-12T15:33:12.726" v="1262" actId="1076"/>
          <ac:spMkLst>
            <pc:docMk/>
            <pc:sldMk cId="1282635749" sldId="2538"/>
            <ac:spMk id="18" creationId="{6D4BA908-497C-E83F-C5B3-BED7D06AB2D7}"/>
          </ac:spMkLst>
        </pc:spChg>
        <pc:spChg chg="add mod">
          <ac:chgData name="Tony Bagnall" userId="55f10786-9a34-47e9-b12f-c4d7ff253fe8" providerId="ADAL" clId="{E1B50467-C7CA-4559-812F-2AAC86B474C3}" dt="2024-08-12T19:28:05.907" v="2390" actId="1076"/>
          <ac:spMkLst>
            <pc:docMk/>
            <pc:sldMk cId="1282635749" sldId="2538"/>
            <ac:spMk id="21" creationId="{219B474C-348C-150C-9BE3-B6D8C0F8F450}"/>
          </ac:spMkLst>
        </pc:spChg>
        <pc:spChg chg="mod">
          <ac:chgData name="Tony Bagnall" userId="55f10786-9a34-47e9-b12f-c4d7ff253fe8" providerId="ADAL" clId="{E1B50467-C7CA-4559-812F-2AAC86B474C3}" dt="2024-08-12T14:43:36.997" v="977" actId="1076"/>
          <ac:spMkLst>
            <pc:docMk/>
            <pc:sldMk cId="1282635749" sldId="2538"/>
            <ac:spMk id="24" creationId="{BE8CD454-E07D-433A-5637-901507348B49}"/>
          </ac:spMkLst>
        </pc:spChg>
        <pc:spChg chg="mod">
          <ac:chgData name="Tony Bagnall" userId="55f10786-9a34-47e9-b12f-c4d7ff253fe8" providerId="ADAL" clId="{E1B50467-C7CA-4559-812F-2AAC86B474C3}" dt="2024-08-12T14:38:42.110" v="914" actId="1076"/>
          <ac:spMkLst>
            <pc:docMk/>
            <pc:sldMk cId="1282635749" sldId="2538"/>
            <ac:spMk id="25" creationId="{C2ACA6F2-DE6D-6A3F-57B7-F3C31D5B53C8}"/>
          </ac:spMkLst>
        </pc:spChg>
        <pc:spChg chg="add mod">
          <ac:chgData name="Tony Bagnall" userId="55f10786-9a34-47e9-b12f-c4d7ff253fe8" providerId="ADAL" clId="{E1B50467-C7CA-4559-812F-2AAC86B474C3}" dt="2024-08-12T14:40:20.679" v="943" actId="1076"/>
          <ac:spMkLst>
            <pc:docMk/>
            <pc:sldMk cId="1282635749" sldId="2538"/>
            <ac:spMk id="26" creationId="{21B23410-27DB-45D4-8821-F5E9566F1251}"/>
          </ac:spMkLst>
        </pc:spChg>
        <pc:spChg chg="add del mod">
          <ac:chgData name="Tony Bagnall" userId="55f10786-9a34-47e9-b12f-c4d7ff253fe8" providerId="ADAL" clId="{E1B50467-C7CA-4559-812F-2AAC86B474C3}" dt="2024-08-12T14:40:49.362" v="948" actId="478"/>
          <ac:spMkLst>
            <pc:docMk/>
            <pc:sldMk cId="1282635749" sldId="2538"/>
            <ac:spMk id="27" creationId="{73ADBB38-911A-97F9-F0EA-87F945905DCA}"/>
          </ac:spMkLst>
        </pc:spChg>
        <pc:spChg chg="add del mod">
          <ac:chgData name="Tony Bagnall" userId="55f10786-9a34-47e9-b12f-c4d7ff253fe8" providerId="ADAL" clId="{E1B50467-C7CA-4559-812F-2AAC86B474C3}" dt="2024-08-12T14:40:49.362" v="948" actId="478"/>
          <ac:spMkLst>
            <pc:docMk/>
            <pc:sldMk cId="1282635749" sldId="2538"/>
            <ac:spMk id="28" creationId="{4DEE86A8-3003-AF74-6DB8-168A67440C46}"/>
          </ac:spMkLst>
        </pc:spChg>
        <pc:spChg chg="mod">
          <ac:chgData name="Tony Bagnall" userId="55f10786-9a34-47e9-b12f-c4d7ff253fe8" providerId="ADAL" clId="{E1B50467-C7CA-4559-812F-2AAC86B474C3}" dt="2024-08-12T14:40:07.341" v="940" actId="1076"/>
          <ac:spMkLst>
            <pc:docMk/>
            <pc:sldMk cId="1282635749" sldId="2538"/>
            <ac:spMk id="29" creationId="{4861459F-A4CF-F588-3EA4-74BA8D4B9716}"/>
          </ac:spMkLst>
        </pc:spChg>
        <pc:spChg chg="mod">
          <ac:chgData name="Tony Bagnall" userId="55f10786-9a34-47e9-b12f-c4d7ff253fe8" providerId="ADAL" clId="{E1B50467-C7CA-4559-812F-2AAC86B474C3}" dt="2024-08-12T14:43:49.435" v="980" actId="1076"/>
          <ac:spMkLst>
            <pc:docMk/>
            <pc:sldMk cId="1282635749" sldId="2538"/>
            <ac:spMk id="30" creationId="{8ABD7A01-4F0B-5C8E-F189-919B91645E3E}"/>
          </ac:spMkLst>
        </pc:spChg>
        <pc:spChg chg="add mod">
          <ac:chgData name="Tony Bagnall" userId="55f10786-9a34-47e9-b12f-c4d7ff253fe8" providerId="ADAL" clId="{E1B50467-C7CA-4559-812F-2AAC86B474C3}" dt="2024-08-12T14:43:15.340" v="974" actId="1076"/>
          <ac:spMkLst>
            <pc:docMk/>
            <pc:sldMk cId="1282635749" sldId="2538"/>
            <ac:spMk id="31" creationId="{AE93FDE8-B902-ACF4-E27F-9E701EB50B69}"/>
          </ac:spMkLst>
        </pc:spChg>
        <pc:spChg chg="add mod">
          <ac:chgData name="Tony Bagnall" userId="55f10786-9a34-47e9-b12f-c4d7ff253fe8" providerId="ADAL" clId="{E1B50467-C7CA-4559-812F-2AAC86B474C3}" dt="2024-08-12T14:44:05.221" v="1003" actId="20577"/>
          <ac:spMkLst>
            <pc:docMk/>
            <pc:sldMk cId="1282635749" sldId="2538"/>
            <ac:spMk id="34" creationId="{85E6E844-C022-38E4-36E4-3C1D8DA29301}"/>
          </ac:spMkLst>
        </pc:spChg>
        <pc:spChg chg="mod ord">
          <ac:chgData name="Tony Bagnall" userId="55f10786-9a34-47e9-b12f-c4d7ff253fe8" providerId="ADAL" clId="{E1B50467-C7CA-4559-812F-2AAC86B474C3}" dt="2024-08-12T14:41:34.425" v="957" actId="14100"/>
          <ac:spMkLst>
            <pc:docMk/>
            <pc:sldMk cId="1282635749" sldId="2538"/>
            <ac:spMk id="39" creationId="{BB04F80F-8E3C-B9D2-A824-C51E85774FA2}"/>
          </ac:spMkLst>
        </pc:spChg>
        <pc:picChg chg="mod">
          <ac:chgData name="Tony Bagnall" userId="55f10786-9a34-47e9-b12f-c4d7ff253fe8" providerId="ADAL" clId="{E1B50467-C7CA-4559-812F-2AAC86B474C3}" dt="2024-08-12T14:39:26.151" v="928" actId="1076"/>
          <ac:picMkLst>
            <pc:docMk/>
            <pc:sldMk cId="1282635749" sldId="2538"/>
            <ac:picMk id="8" creationId="{8DC01573-3DF5-2334-A207-8C8D171FD8AD}"/>
          </ac:picMkLst>
        </pc:picChg>
        <pc:picChg chg="mod">
          <ac:chgData name="Tony Bagnall" userId="55f10786-9a34-47e9-b12f-c4d7ff253fe8" providerId="ADAL" clId="{E1B50467-C7CA-4559-812F-2AAC86B474C3}" dt="2024-08-12T14:40:03.934" v="939" actId="1076"/>
          <ac:picMkLst>
            <pc:docMk/>
            <pc:sldMk cId="1282635749" sldId="2538"/>
            <ac:picMk id="11" creationId="{6BCCF6E1-E616-8C58-2E0B-47D992463ADE}"/>
          </ac:picMkLst>
        </pc:picChg>
        <pc:picChg chg="mod">
          <ac:chgData name="Tony Bagnall" userId="55f10786-9a34-47e9-b12f-c4d7ff253fe8" providerId="ADAL" clId="{E1B50467-C7CA-4559-812F-2AAC86B474C3}" dt="2024-08-12T15:32:56.702" v="1258" actId="1076"/>
          <ac:picMkLst>
            <pc:docMk/>
            <pc:sldMk cId="1282635749" sldId="2538"/>
            <ac:picMk id="12" creationId="{06EE315E-2791-9C15-9DDA-B007B1B27AF1}"/>
          </ac:picMkLst>
        </pc:picChg>
        <pc:picChg chg="mod">
          <ac:chgData name="Tony Bagnall" userId="55f10786-9a34-47e9-b12f-c4d7ff253fe8" providerId="ADAL" clId="{E1B50467-C7CA-4559-812F-2AAC86B474C3}" dt="2024-08-12T14:39:39.163" v="931" actId="1076"/>
          <ac:picMkLst>
            <pc:docMk/>
            <pc:sldMk cId="1282635749" sldId="2538"/>
            <ac:picMk id="17" creationId="{0241679F-8BCB-296B-DDD8-F57CCE1DE9B0}"/>
          </ac:picMkLst>
        </pc:picChg>
        <pc:picChg chg="mod">
          <ac:chgData name="Tony Bagnall" userId="55f10786-9a34-47e9-b12f-c4d7ff253fe8" providerId="ADAL" clId="{E1B50467-C7CA-4559-812F-2AAC86B474C3}" dt="2024-08-12T14:43:42.225" v="978" actId="1076"/>
          <ac:picMkLst>
            <pc:docMk/>
            <pc:sldMk cId="1282635749" sldId="2538"/>
            <ac:picMk id="19" creationId="{7999AD98-4512-3C53-958F-5EEA7E01E1BB}"/>
          </ac:picMkLst>
        </pc:picChg>
        <pc:picChg chg="add mod">
          <ac:chgData name="Tony Bagnall" userId="55f10786-9a34-47e9-b12f-c4d7ff253fe8" providerId="ADAL" clId="{E1B50467-C7CA-4559-812F-2AAC86B474C3}" dt="2024-08-12T14:43:20.762" v="976" actId="14100"/>
          <ac:picMkLst>
            <pc:docMk/>
            <pc:sldMk cId="1282635749" sldId="2538"/>
            <ac:picMk id="33" creationId="{F05092AB-ABD1-D603-73AA-EF8B75E0210D}"/>
          </ac:picMkLst>
        </pc:picChg>
        <pc:picChg chg="add mod">
          <ac:chgData name="Tony Bagnall" userId="55f10786-9a34-47e9-b12f-c4d7ff253fe8" providerId="ADAL" clId="{E1B50467-C7CA-4559-812F-2AAC86B474C3}" dt="2024-08-12T15:33:04.336" v="1261" actId="1076"/>
          <ac:picMkLst>
            <pc:docMk/>
            <pc:sldMk cId="1282635749" sldId="2538"/>
            <ac:picMk id="37" creationId="{9623285B-404F-623B-7B2F-BC073C6756C3}"/>
          </ac:picMkLst>
        </pc:picChg>
        <pc:cxnChg chg="mod">
          <ac:chgData name="Tony Bagnall" userId="55f10786-9a34-47e9-b12f-c4d7ff253fe8" providerId="ADAL" clId="{E1B50467-C7CA-4559-812F-2AAC86B474C3}" dt="2024-08-12T14:45:00.343" v="1004" actId="14100"/>
          <ac:cxnSpMkLst>
            <pc:docMk/>
            <pc:sldMk cId="1282635749" sldId="2538"/>
            <ac:cxnSpMk id="22" creationId="{5ABB1F22-B754-2A56-7B63-6EEE78CAA48A}"/>
          </ac:cxnSpMkLst>
        </pc:cxnChg>
        <pc:cxnChg chg="mod">
          <ac:chgData name="Tony Bagnall" userId="55f10786-9a34-47e9-b12f-c4d7ff253fe8" providerId="ADAL" clId="{E1B50467-C7CA-4559-812F-2AAC86B474C3}" dt="2024-08-12T14:45:16.175" v="1007" actId="14100"/>
          <ac:cxnSpMkLst>
            <pc:docMk/>
            <pc:sldMk cId="1282635749" sldId="2538"/>
            <ac:cxnSpMk id="23" creationId="{1483CEFA-1075-AAD4-FE42-E5839A2BF0B7}"/>
          </ac:cxnSpMkLst>
        </pc:cxnChg>
      </pc:sldChg>
      <pc:sldChg chg="addSp delSp modSp add mod ord delAnim">
        <pc:chgData name="Tony Bagnall" userId="55f10786-9a34-47e9-b12f-c4d7ff253fe8" providerId="ADAL" clId="{E1B50467-C7CA-4559-812F-2AAC86B474C3}" dt="2024-08-16T12:10:37.347" v="3350" actId="20577"/>
        <pc:sldMkLst>
          <pc:docMk/>
          <pc:sldMk cId="3816113041" sldId="2539"/>
        </pc:sldMkLst>
        <pc:spChg chg="mod">
          <ac:chgData name="Tony Bagnall" userId="55f10786-9a34-47e9-b12f-c4d7ff253fe8" providerId="ADAL" clId="{E1B50467-C7CA-4559-812F-2AAC86B474C3}" dt="2024-08-12T15:29:45.108" v="1210" actId="1076"/>
          <ac:spMkLst>
            <pc:docMk/>
            <pc:sldMk cId="3816113041" sldId="2539"/>
            <ac:spMk id="2" creationId="{C1D0E459-2535-5082-B64B-176F4F745EE9}"/>
          </ac:spMkLst>
        </pc:spChg>
        <pc:spChg chg="add mod">
          <ac:chgData name="Tony Bagnall" userId="55f10786-9a34-47e9-b12f-c4d7ff253fe8" providerId="ADAL" clId="{E1B50467-C7CA-4559-812F-2AAC86B474C3}" dt="2024-08-12T15:30:13.595" v="1216" actId="1076"/>
          <ac:spMkLst>
            <pc:docMk/>
            <pc:sldMk cId="3816113041" sldId="2539"/>
            <ac:spMk id="3" creationId="{A1F895AD-04A8-B90D-19EC-F52CB2190357}"/>
          </ac:spMkLst>
        </pc:spChg>
        <pc:spChg chg="mod">
          <ac:chgData name="Tony Bagnall" userId="55f10786-9a34-47e9-b12f-c4d7ff253fe8" providerId="ADAL" clId="{E1B50467-C7CA-4559-812F-2AAC86B474C3}" dt="2024-08-16T08:14:43.513" v="2668" actId="20577"/>
          <ac:spMkLst>
            <pc:docMk/>
            <pc:sldMk cId="3816113041" sldId="2539"/>
            <ac:spMk id="6" creationId="{DD91C24A-136B-FA18-BCAB-1A33044BA034}"/>
          </ac:spMkLst>
        </pc:spChg>
        <pc:spChg chg="mod">
          <ac:chgData name="Tony Bagnall" userId="55f10786-9a34-47e9-b12f-c4d7ff253fe8" providerId="ADAL" clId="{E1B50467-C7CA-4559-812F-2AAC86B474C3}" dt="2024-08-16T08:14:46.432" v="2670" actId="20577"/>
          <ac:spMkLst>
            <pc:docMk/>
            <pc:sldMk cId="3816113041" sldId="2539"/>
            <ac:spMk id="16" creationId="{790AB4F7-4E1F-1685-9F0A-E7519466F33C}"/>
          </ac:spMkLst>
        </pc:spChg>
        <pc:spChg chg="mod">
          <ac:chgData name="Tony Bagnall" userId="55f10786-9a34-47e9-b12f-c4d7ff253fe8" providerId="ADAL" clId="{E1B50467-C7CA-4559-812F-2AAC86B474C3}" dt="2024-08-16T12:10:32.176" v="3346" actId="20577"/>
          <ac:spMkLst>
            <pc:docMk/>
            <pc:sldMk cId="3816113041" sldId="2539"/>
            <ac:spMk id="41" creationId="{6EAF794A-2EDD-7654-A738-D3728A67AF91}"/>
          </ac:spMkLst>
        </pc:spChg>
        <pc:spChg chg="mod">
          <ac:chgData name="Tony Bagnall" userId="55f10786-9a34-47e9-b12f-c4d7ff253fe8" providerId="ADAL" clId="{E1B50467-C7CA-4559-812F-2AAC86B474C3}" dt="2024-08-16T08:14:35.111" v="2662" actId="20577"/>
          <ac:spMkLst>
            <pc:docMk/>
            <pc:sldMk cId="3816113041" sldId="2539"/>
            <ac:spMk id="43" creationId="{2F3BC6B0-8AB6-EADE-61E4-9FD0DF78F78E}"/>
          </ac:spMkLst>
        </pc:spChg>
        <pc:spChg chg="mod">
          <ac:chgData name="Tony Bagnall" userId="55f10786-9a34-47e9-b12f-c4d7ff253fe8" providerId="ADAL" clId="{E1B50467-C7CA-4559-812F-2AAC86B474C3}" dt="2024-08-16T08:14:53.538" v="2676" actId="20577"/>
          <ac:spMkLst>
            <pc:docMk/>
            <pc:sldMk cId="3816113041" sldId="2539"/>
            <ac:spMk id="44" creationId="{A9A417F7-9EE5-A1CE-721F-FB9E6637A52A}"/>
          </ac:spMkLst>
        </pc:spChg>
        <pc:spChg chg="mod">
          <ac:chgData name="Tony Bagnall" userId="55f10786-9a34-47e9-b12f-c4d7ff253fe8" providerId="ADAL" clId="{E1B50467-C7CA-4559-812F-2AAC86B474C3}" dt="2024-08-16T12:10:37.347" v="3350" actId="20577"/>
          <ac:spMkLst>
            <pc:docMk/>
            <pc:sldMk cId="3816113041" sldId="2539"/>
            <ac:spMk id="47" creationId="{4530FA2F-BB29-3E51-29C5-1F8C7C3FEBE5}"/>
          </ac:spMkLst>
        </pc:spChg>
        <pc:spChg chg="del">
          <ac:chgData name="Tony Bagnall" userId="55f10786-9a34-47e9-b12f-c4d7ff253fe8" providerId="ADAL" clId="{E1B50467-C7CA-4559-812F-2AAC86B474C3}" dt="2024-08-12T15:29:41.288" v="1209" actId="478"/>
          <ac:spMkLst>
            <pc:docMk/>
            <pc:sldMk cId="3816113041" sldId="2539"/>
            <ac:spMk id="49" creationId="{52637617-1E8B-307D-FD28-62B802870A31}"/>
          </ac:spMkLst>
        </pc:spChg>
        <pc:spChg chg="del">
          <ac:chgData name="Tony Bagnall" userId="55f10786-9a34-47e9-b12f-c4d7ff253fe8" providerId="ADAL" clId="{E1B50467-C7CA-4559-812F-2AAC86B474C3}" dt="2024-08-12T15:29:41.288" v="1209" actId="478"/>
          <ac:spMkLst>
            <pc:docMk/>
            <pc:sldMk cId="3816113041" sldId="2539"/>
            <ac:spMk id="51" creationId="{3F679388-8433-1582-94B2-6656BC3A80BB}"/>
          </ac:spMkLst>
        </pc:spChg>
        <pc:spChg chg="del">
          <ac:chgData name="Tony Bagnall" userId="55f10786-9a34-47e9-b12f-c4d7ff253fe8" providerId="ADAL" clId="{E1B50467-C7CA-4559-812F-2AAC86B474C3}" dt="2024-08-12T15:29:41.288" v="1209" actId="478"/>
          <ac:spMkLst>
            <pc:docMk/>
            <pc:sldMk cId="3816113041" sldId="2539"/>
            <ac:spMk id="53" creationId="{BC745ABA-DC69-D7B5-CB6D-6D138C064769}"/>
          </ac:spMkLst>
        </pc:spChg>
        <pc:spChg chg="del">
          <ac:chgData name="Tony Bagnall" userId="55f10786-9a34-47e9-b12f-c4d7ff253fe8" providerId="ADAL" clId="{E1B50467-C7CA-4559-812F-2AAC86B474C3}" dt="2024-08-12T15:29:41.288" v="1209" actId="478"/>
          <ac:spMkLst>
            <pc:docMk/>
            <pc:sldMk cId="3816113041" sldId="2539"/>
            <ac:spMk id="55" creationId="{9C7E5659-7925-387F-0888-696469BFBF5C}"/>
          </ac:spMkLst>
        </pc:spChg>
        <pc:spChg chg="del">
          <ac:chgData name="Tony Bagnall" userId="55f10786-9a34-47e9-b12f-c4d7ff253fe8" providerId="ADAL" clId="{E1B50467-C7CA-4559-812F-2AAC86B474C3}" dt="2024-08-12T15:29:41.288" v="1209" actId="478"/>
          <ac:spMkLst>
            <pc:docMk/>
            <pc:sldMk cId="3816113041" sldId="2539"/>
            <ac:spMk id="57" creationId="{1B3D7F67-6C8A-0F39-EE00-13E60BD8EF82}"/>
          </ac:spMkLst>
        </pc:spChg>
        <pc:spChg chg="del">
          <ac:chgData name="Tony Bagnall" userId="55f10786-9a34-47e9-b12f-c4d7ff253fe8" providerId="ADAL" clId="{E1B50467-C7CA-4559-812F-2AAC86B474C3}" dt="2024-08-12T15:29:41.288" v="1209" actId="478"/>
          <ac:spMkLst>
            <pc:docMk/>
            <pc:sldMk cId="3816113041" sldId="2539"/>
            <ac:spMk id="61" creationId="{A5D9A8CB-1D8E-4240-7030-F813E625E417}"/>
          </ac:spMkLst>
        </pc:spChg>
        <pc:picChg chg="mod">
          <ac:chgData name="Tony Bagnall" userId="55f10786-9a34-47e9-b12f-c4d7ff253fe8" providerId="ADAL" clId="{E1B50467-C7CA-4559-812F-2AAC86B474C3}" dt="2024-08-12T15:29:51.820" v="1211" actId="1076"/>
          <ac:picMkLst>
            <pc:docMk/>
            <pc:sldMk cId="3816113041" sldId="2539"/>
            <ac:picMk id="17" creationId="{85751EBF-8C3B-8BF6-0C54-8B2CE82132AD}"/>
          </ac:picMkLst>
        </pc:picChg>
        <pc:picChg chg="mod">
          <ac:chgData name="Tony Bagnall" userId="55f10786-9a34-47e9-b12f-c4d7ff253fe8" providerId="ADAL" clId="{E1B50467-C7CA-4559-812F-2AAC86B474C3}" dt="2024-08-12T15:30:40.319" v="1225" actId="1036"/>
          <ac:picMkLst>
            <pc:docMk/>
            <pc:sldMk cId="3816113041" sldId="2539"/>
            <ac:picMk id="20" creationId="{E14F113B-6A03-6159-F0C0-B4A30228A426}"/>
          </ac:picMkLst>
        </pc:picChg>
        <pc:picChg chg="mod">
          <ac:chgData name="Tony Bagnall" userId="55f10786-9a34-47e9-b12f-c4d7ff253fe8" providerId="ADAL" clId="{E1B50467-C7CA-4559-812F-2AAC86B474C3}" dt="2024-08-12T15:30:20.673" v="1218" actId="14100"/>
          <ac:picMkLst>
            <pc:docMk/>
            <pc:sldMk cId="3816113041" sldId="2539"/>
            <ac:picMk id="45" creationId="{7BE43F19-C54F-F27A-ECFB-87C2687568E3}"/>
          </ac:picMkLst>
        </pc:picChg>
        <pc:picChg chg="mod">
          <ac:chgData name="Tony Bagnall" userId="55f10786-9a34-47e9-b12f-c4d7ff253fe8" providerId="ADAL" clId="{E1B50467-C7CA-4559-812F-2AAC86B474C3}" dt="2024-08-12T15:30:16.966" v="1217" actId="14100"/>
          <ac:picMkLst>
            <pc:docMk/>
            <pc:sldMk cId="3816113041" sldId="2539"/>
            <ac:picMk id="46" creationId="{007CB589-3536-AC81-56CE-D106C72F5EDE}"/>
          </ac:picMkLst>
        </pc:picChg>
        <pc:picChg chg="mod">
          <ac:chgData name="Tony Bagnall" userId="55f10786-9a34-47e9-b12f-c4d7ff253fe8" providerId="ADAL" clId="{E1B50467-C7CA-4559-812F-2AAC86B474C3}" dt="2024-08-12T15:29:58.124" v="1212" actId="1076"/>
          <ac:picMkLst>
            <pc:docMk/>
            <pc:sldMk cId="3816113041" sldId="2539"/>
            <ac:picMk id="48" creationId="{B118B6B4-CC00-0184-5082-948CA7869ADC}"/>
          </ac:picMkLst>
        </pc:picChg>
        <pc:picChg chg="mod">
          <ac:chgData name="Tony Bagnall" userId="55f10786-9a34-47e9-b12f-c4d7ff253fe8" providerId="ADAL" clId="{E1B50467-C7CA-4559-812F-2AAC86B474C3}" dt="2024-08-12T15:30:30.360" v="1220" actId="1076"/>
          <ac:picMkLst>
            <pc:docMk/>
            <pc:sldMk cId="3816113041" sldId="2539"/>
            <ac:picMk id="58" creationId="{2CD56704-A8A5-01F2-3136-3B9CAC5A46E5}"/>
          </ac:picMkLst>
        </pc:picChg>
        <pc:picChg chg="del">
          <ac:chgData name="Tony Bagnall" userId="55f10786-9a34-47e9-b12f-c4d7ff253fe8" providerId="ADAL" clId="{E1B50467-C7CA-4559-812F-2AAC86B474C3}" dt="2024-08-12T15:29:41.288" v="1209" actId="478"/>
          <ac:picMkLst>
            <pc:docMk/>
            <pc:sldMk cId="3816113041" sldId="2539"/>
            <ac:picMk id="59" creationId="{B3042B03-B054-99DA-3687-7F150A5711D8}"/>
          </ac:picMkLst>
        </pc:picChg>
        <pc:picChg chg="del">
          <ac:chgData name="Tony Bagnall" userId="55f10786-9a34-47e9-b12f-c4d7ff253fe8" providerId="ADAL" clId="{E1B50467-C7CA-4559-812F-2AAC86B474C3}" dt="2024-08-12T15:29:41.288" v="1209" actId="478"/>
          <ac:picMkLst>
            <pc:docMk/>
            <pc:sldMk cId="3816113041" sldId="2539"/>
            <ac:picMk id="60" creationId="{73F8CD17-251F-8EBC-EF93-D4C65F3988CA}"/>
          </ac:picMkLst>
        </pc:picChg>
      </pc:sldChg>
      <pc:sldChg chg="addSp delSp modSp add mod">
        <pc:chgData name="Tony Bagnall" userId="55f10786-9a34-47e9-b12f-c4d7ff253fe8" providerId="ADAL" clId="{E1B50467-C7CA-4559-812F-2AAC86B474C3}" dt="2024-08-12T15:58:57.660" v="1548" actId="1076"/>
        <pc:sldMkLst>
          <pc:docMk/>
          <pc:sldMk cId="3857973298" sldId="2540"/>
        </pc:sldMkLst>
        <pc:spChg chg="mod">
          <ac:chgData name="Tony Bagnall" userId="55f10786-9a34-47e9-b12f-c4d7ff253fe8" providerId="ADAL" clId="{E1B50467-C7CA-4559-812F-2AAC86B474C3}" dt="2024-08-12T15:51:56.527" v="1452" actId="1076"/>
          <ac:spMkLst>
            <pc:docMk/>
            <pc:sldMk cId="3857973298" sldId="2540"/>
            <ac:spMk id="2" creationId="{C1D0E459-2535-5082-B64B-176F4F745EE9}"/>
          </ac:spMkLst>
        </pc:spChg>
        <pc:spChg chg="add mod">
          <ac:chgData name="Tony Bagnall" userId="55f10786-9a34-47e9-b12f-c4d7ff253fe8" providerId="ADAL" clId="{E1B50467-C7CA-4559-812F-2AAC86B474C3}" dt="2024-08-12T15:54:34.131" v="1466" actId="1076"/>
          <ac:spMkLst>
            <pc:docMk/>
            <pc:sldMk cId="3857973298" sldId="2540"/>
            <ac:spMk id="21" creationId="{BF3FF6B9-760A-AF0B-365C-8E267A2FB8EB}"/>
          </ac:spMkLst>
        </pc:spChg>
        <pc:spChg chg="add mod">
          <ac:chgData name="Tony Bagnall" userId="55f10786-9a34-47e9-b12f-c4d7ff253fe8" providerId="ADAL" clId="{E1B50467-C7CA-4559-812F-2AAC86B474C3}" dt="2024-08-12T15:52:18.529" v="1458" actId="1076"/>
          <ac:spMkLst>
            <pc:docMk/>
            <pc:sldMk cId="3857973298" sldId="2540"/>
            <ac:spMk id="23" creationId="{FE5ED05E-1238-FDFC-B099-E7364CC06108}"/>
          </ac:spMkLst>
        </pc:spChg>
        <pc:spChg chg="add mod">
          <ac:chgData name="Tony Bagnall" userId="55f10786-9a34-47e9-b12f-c4d7ff253fe8" providerId="ADAL" clId="{E1B50467-C7CA-4559-812F-2AAC86B474C3}" dt="2024-08-12T15:55:11.350" v="1546" actId="1076"/>
          <ac:spMkLst>
            <pc:docMk/>
            <pc:sldMk cId="3857973298" sldId="2540"/>
            <ac:spMk id="28" creationId="{1BF71977-C326-CF09-8D43-54706E8FC17E}"/>
          </ac:spMkLst>
        </pc:spChg>
        <pc:grpChg chg="del">
          <ac:chgData name="Tony Bagnall" userId="55f10786-9a34-47e9-b12f-c4d7ff253fe8" providerId="ADAL" clId="{E1B50467-C7CA-4559-812F-2AAC86B474C3}" dt="2024-08-12T15:47:04.678" v="1415" actId="478"/>
          <ac:grpSpMkLst>
            <pc:docMk/>
            <pc:sldMk cId="3857973298" sldId="2540"/>
            <ac:grpSpMk id="3" creationId="{8A34F361-364D-9A4F-579A-56C4DE264A1F}"/>
          </ac:grpSpMkLst>
        </pc:grpChg>
        <pc:picChg chg="del">
          <ac:chgData name="Tony Bagnall" userId="55f10786-9a34-47e9-b12f-c4d7ff253fe8" providerId="ADAL" clId="{E1B50467-C7CA-4559-812F-2AAC86B474C3}" dt="2024-08-12T15:47:04.678" v="1415" actId="478"/>
          <ac:picMkLst>
            <pc:docMk/>
            <pc:sldMk cId="3857973298" sldId="2540"/>
            <ac:picMk id="19" creationId="{BFF49FB7-70ED-1B6B-3972-D8332594EB7D}"/>
          </ac:picMkLst>
        </pc:picChg>
        <pc:picChg chg="add mod">
          <ac:chgData name="Tony Bagnall" userId="55f10786-9a34-47e9-b12f-c4d7ff253fe8" providerId="ADAL" clId="{E1B50467-C7CA-4559-812F-2AAC86B474C3}" dt="2024-08-12T15:52:36.427" v="1460" actId="1076"/>
          <ac:picMkLst>
            <pc:docMk/>
            <pc:sldMk cId="3857973298" sldId="2540"/>
            <ac:picMk id="25" creationId="{BEB608A9-EBE3-C6A3-3962-6A0B9D2AF63D}"/>
          </ac:picMkLst>
        </pc:picChg>
        <pc:picChg chg="add mod">
          <ac:chgData name="Tony Bagnall" userId="55f10786-9a34-47e9-b12f-c4d7ff253fe8" providerId="ADAL" clId="{E1B50467-C7CA-4559-812F-2AAC86B474C3}" dt="2024-08-12T15:54:17.967" v="1463" actId="1076"/>
          <ac:picMkLst>
            <pc:docMk/>
            <pc:sldMk cId="3857973298" sldId="2540"/>
            <ac:picMk id="27" creationId="{A91288A6-8784-39C5-31A8-E79DA47436F1}"/>
          </ac:picMkLst>
        </pc:picChg>
        <pc:picChg chg="add mod">
          <ac:chgData name="Tony Bagnall" userId="55f10786-9a34-47e9-b12f-c4d7ff253fe8" providerId="ADAL" clId="{E1B50467-C7CA-4559-812F-2AAC86B474C3}" dt="2024-08-12T15:58:57.660" v="1548" actId="1076"/>
          <ac:picMkLst>
            <pc:docMk/>
            <pc:sldMk cId="3857973298" sldId="2540"/>
            <ac:picMk id="30" creationId="{E723357A-945D-5E15-8DB4-8AA59922AF41}"/>
          </ac:picMkLst>
        </pc:picChg>
      </pc:sldChg>
      <pc:sldChg chg="addSp delSp modSp add mod modAnim">
        <pc:chgData name="Tony Bagnall" userId="55f10786-9a34-47e9-b12f-c4d7ff253fe8" providerId="ADAL" clId="{E1B50467-C7CA-4559-812F-2AAC86B474C3}" dt="2024-08-12T19:30:06.476" v="2402" actId="1076"/>
        <pc:sldMkLst>
          <pc:docMk/>
          <pc:sldMk cId="1608561078" sldId="2541"/>
        </pc:sldMkLst>
        <pc:spChg chg="mod">
          <ac:chgData name="Tony Bagnall" userId="55f10786-9a34-47e9-b12f-c4d7ff253fe8" providerId="ADAL" clId="{E1B50467-C7CA-4559-812F-2AAC86B474C3}" dt="2024-08-12T16:15:18.716" v="1744" actId="1076"/>
          <ac:spMkLst>
            <pc:docMk/>
            <pc:sldMk cId="1608561078" sldId="2541"/>
            <ac:spMk id="2" creationId="{C1D0E459-2535-5082-B64B-176F4F745EE9}"/>
          </ac:spMkLst>
        </pc:spChg>
        <pc:spChg chg="add del mod">
          <ac:chgData name="Tony Bagnall" userId="55f10786-9a34-47e9-b12f-c4d7ff253fe8" providerId="ADAL" clId="{E1B50467-C7CA-4559-812F-2AAC86B474C3}" dt="2024-08-12T16:15:15.191" v="1743" actId="478"/>
          <ac:spMkLst>
            <pc:docMk/>
            <pc:sldMk cId="1608561078" sldId="2541"/>
            <ac:spMk id="6" creationId="{B995B3E7-E0C0-2DF3-5A8C-B009CE715936}"/>
          </ac:spMkLst>
        </pc:spChg>
        <pc:spChg chg="add mod">
          <ac:chgData name="Tony Bagnall" userId="55f10786-9a34-47e9-b12f-c4d7ff253fe8" providerId="ADAL" clId="{E1B50467-C7CA-4559-812F-2AAC86B474C3}" dt="2024-08-12T19:06:44.548" v="2292" actId="255"/>
          <ac:spMkLst>
            <pc:docMk/>
            <pc:sldMk cId="1608561078" sldId="2541"/>
            <ac:spMk id="6" creationId="{FDFEC908-9CD7-725E-63F7-D8EFE4018F5D}"/>
          </ac:spMkLst>
        </pc:spChg>
        <pc:spChg chg="add mod">
          <ac:chgData name="Tony Bagnall" userId="55f10786-9a34-47e9-b12f-c4d7ff253fe8" providerId="ADAL" clId="{E1B50467-C7CA-4559-812F-2AAC86B474C3}" dt="2024-08-12T19:07:11.614" v="2300" actId="14100"/>
          <ac:spMkLst>
            <pc:docMk/>
            <pc:sldMk cId="1608561078" sldId="2541"/>
            <ac:spMk id="7" creationId="{29A3CCC5-06FF-C91C-5B4A-6956A9D46701}"/>
          </ac:spMkLst>
        </pc:spChg>
        <pc:spChg chg="add mod">
          <ac:chgData name="Tony Bagnall" userId="55f10786-9a34-47e9-b12f-c4d7ff253fe8" providerId="ADAL" clId="{E1B50467-C7CA-4559-812F-2AAC86B474C3}" dt="2024-08-12T19:07:20.596" v="2302" actId="692"/>
          <ac:spMkLst>
            <pc:docMk/>
            <pc:sldMk cId="1608561078" sldId="2541"/>
            <ac:spMk id="8" creationId="{4F5D0B59-17CF-4698-4C7A-C3FACC752711}"/>
          </ac:spMkLst>
        </pc:spChg>
        <pc:spChg chg="add mod">
          <ac:chgData name="Tony Bagnall" userId="55f10786-9a34-47e9-b12f-c4d7ff253fe8" providerId="ADAL" clId="{E1B50467-C7CA-4559-812F-2AAC86B474C3}" dt="2024-08-12T16:18:33.031" v="1775" actId="1076"/>
          <ac:spMkLst>
            <pc:docMk/>
            <pc:sldMk cId="1608561078" sldId="2541"/>
            <ac:spMk id="10" creationId="{91FDA17D-650F-FAAB-B9D3-1EF6266D05E9}"/>
          </ac:spMkLst>
        </pc:spChg>
        <pc:spChg chg="add mod">
          <ac:chgData name="Tony Bagnall" userId="55f10786-9a34-47e9-b12f-c4d7ff253fe8" providerId="ADAL" clId="{E1B50467-C7CA-4559-812F-2AAC86B474C3}" dt="2024-08-12T16:21:30.355" v="2080" actId="1076"/>
          <ac:spMkLst>
            <pc:docMk/>
            <pc:sldMk cId="1608561078" sldId="2541"/>
            <ac:spMk id="14" creationId="{7F2A2EBD-ED3C-2491-755F-8213015D55BF}"/>
          </ac:spMkLst>
        </pc:spChg>
        <pc:spChg chg="add mod">
          <ac:chgData name="Tony Bagnall" userId="55f10786-9a34-47e9-b12f-c4d7ff253fe8" providerId="ADAL" clId="{E1B50467-C7CA-4559-812F-2AAC86B474C3}" dt="2024-08-12T19:07:02.475" v="2297" actId="1076"/>
          <ac:spMkLst>
            <pc:docMk/>
            <pc:sldMk cId="1608561078" sldId="2541"/>
            <ac:spMk id="15" creationId="{4763B378-6AC7-B471-0773-CDB6FDC9DE60}"/>
          </ac:spMkLst>
        </pc:spChg>
        <pc:spChg chg="add mod">
          <ac:chgData name="Tony Bagnall" userId="55f10786-9a34-47e9-b12f-c4d7ff253fe8" providerId="ADAL" clId="{E1B50467-C7CA-4559-812F-2AAC86B474C3}" dt="2024-08-12T19:30:06.476" v="2402" actId="1076"/>
          <ac:spMkLst>
            <pc:docMk/>
            <pc:sldMk cId="1608561078" sldId="2541"/>
            <ac:spMk id="16" creationId="{D9EE4CB3-A20F-F3D1-F0B4-59661F4B5772}"/>
          </ac:spMkLst>
        </pc:spChg>
        <pc:spChg chg="add mod">
          <ac:chgData name="Tony Bagnall" userId="55f10786-9a34-47e9-b12f-c4d7ff253fe8" providerId="ADAL" clId="{E1B50467-C7CA-4559-812F-2AAC86B474C3}" dt="2024-08-12T16:23:18.879" v="2174" actId="1076"/>
          <ac:spMkLst>
            <pc:docMk/>
            <pc:sldMk cId="1608561078" sldId="2541"/>
            <ac:spMk id="18" creationId="{C816BCA0-1331-BE49-D4CD-19474A6552DA}"/>
          </ac:spMkLst>
        </pc:spChg>
        <pc:picChg chg="add mod">
          <ac:chgData name="Tony Bagnall" userId="55f10786-9a34-47e9-b12f-c4d7ff253fe8" providerId="ADAL" clId="{E1B50467-C7CA-4559-812F-2AAC86B474C3}" dt="2024-08-12T16:01:59.317" v="1575" actId="14100"/>
          <ac:picMkLst>
            <pc:docMk/>
            <pc:sldMk cId="1608561078" sldId="2541"/>
            <ac:picMk id="3" creationId="{47C2C4C0-2BBD-5A60-5456-E091E530A1CE}"/>
          </ac:picMkLst>
        </pc:picChg>
        <pc:picChg chg="add mod">
          <ac:chgData name="Tony Bagnall" userId="55f10786-9a34-47e9-b12f-c4d7ff253fe8" providerId="ADAL" clId="{E1B50467-C7CA-4559-812F-2AAC86B474C3}" dt="2024-08-12T16:23:26.224" v="2175" actId="1076"/>
          <ac:picMkLst>
            <pc:docMk/>
            <pc:sldMk cId="1608561078" sldId="2541"/>
            <ac:picMk id="5" creationId="{C82FF380-16FC-A4F8-1D5F-F9AA5E10137E}"/>
          </ac:picMkLst>
        </pc:picChg>
        <pc:picChg chg="add mod">
          <ac:chgData name="Tony Bagnall" userId="55f10786-9a34-47e9-b12f-c4d7ff253fe8" providerId="ADAL" clId="{E1B50467-C7CA-4559-812F-2AAC86B474C3}" dt="2024-08-12T16:15:07.269" v="1742" actId="1076"/>
          <ac:picMkLst>
            <pc:docMk/>
            <pc:sldMk cId="1608561078" sldId="2541"/>
            <ac:picMk id="12" creationId="{8317E9FA-E39A-CBD4-8EA8-7A7FADE428C8}"/>
          </ac:picMkLst>
        </pc:picChg>
      </pc:sldChg>
      <pc:sldChg chg="addSp delSp modSp add mod">
        <pc:chgData name="Tony Bagnall" userId="55f10786-9a34-47e9-b12f-c4d7ff253fe8" providerId="ADAL" clId="{E1B50467-C7CA-4559-812F-2AAC86B474C3}" dt="2024-08-16T12:07:14.890" v="3342"/>
        <pc:sldMkLst>
          <pc:docMk/>
          <pc:sldMk cId="2484758897" sldId="2542"/>
        </pc:sldMkLst>
        <pc:spChg chg="mod">
          <ac:chgData name="Tony Bagnall" userId="55f10786-9a34-47e9-b12f-c4d7ff253fe8" providerId="ADAL" clId="{E1B50467-C7CA-4559-812F-2AAC86B474C3}" dt="2024-08-16T08:12:14.371" v="2451" actId="20577"/>
          <ac:spMkLst>
            <pc:docMk/>
            <pc:sldMk cId="2484758897" sldId="2542"/>
            <ac:spMk id="2" creationId="{C1D0E459-2535-5082-B64B-176F4F745EE9}"/>
          </ac:spMkLst>
        </pc:spChg>
        <pc:spChg chg="add mod">
          <ac:chgData name="Tony Bagnall" userId="55f10786-9a34-47e9-b12f-c4d7ff253fe8" providerId="ADAL" clId="{E1B50467-C7CA-4559-812F-2AAC86B474C3}" dt="2024-08-16T08:12:41.814" v="2494" actId="20577"/>
          <ac:spMkLst>
            <pc:docMk/>
            <pc:sldMk cId="2484758897" sldId="2542"/>
            <ac:spMk id="3" creationId="{21BB95F2-E935-F052-EBB3-51B6D04AABB3}"/>
          </ac:spMkLst>
        </pc:spChg>
        <pc:spChg chg="add mod">
          <ac:chgData name="Tony Bagnall" userId="55f10786-9a34-47e9-b12f-c4d7ff253fe8" providerId="ADAL" clId="{E1B50467-C7CA-4559-812F-2AAC86B474C3}" dt="2024-08-16T11:10:09.057" v="2831" actId="1076"/>
          <ac:spMkLst>
            <pc:docMk/>
            <pc:sldMk cId="2484758897" sldId="2542"/>
            <ac:spMk id="5" creationId="{10BA7E1D-9767-FEC9-CA20-968012C03E16}"/>
          </ac:spMkLst>
        </pc:spChg>
        <pc:spChg chg="add mod">
          <ac:chgData name="Tony Bagnall" userId="55f10786-9a34-47e9-b12f-c4d7ff253fe8" providerId="ADAL" clId="{E1B50467-C7CA-4559-812F-2AAC86B474C3}" dt="2024-08-16T12:07:14.890" v="3342"/>
          <ac:spMkLst>
            <pc:docMk/>
            <pc:sldMk cId="2484758897" sldId="2542"/>
            <ac:spMk id="7" creationId="{0B9EED76-5632-C542-8997-29D261F032D3}"/>
          </ac:spMkLst>
        </pc:spChg>
        <pc:spChg chg="add del mod">
          <ac:chgData name="Tony Bagnall" userId="55f10786-9a34-47e9-b12f-c4d7ff253fe8" providerId="ADAL" clId="{E1B50467-C7CA-4559-812F-2AAC86B474C3}" dt="2024-08-16T11:56:01.205" v="2869" actId="21"/>
          <ac:spMkLst>
            <pc:docMk/>
            <pc:sldMk cId="2484758897" sldId="2542"/>
            <ac:spMk id="8" creationId="{21BB95F2-E935-F052-EBB3-51B6D04AABB3}"/>
          </ac:spMkLst>
        </pc:spChg>
        <pc:spChg chg="add del mod">
          <ac:chgData name="Tony Bagnall" userId="55f10786-9a34-47e9-b12f-c4d7ff253fe8" providerId="ADAL" clId="{E1B50467-C7CA-4559-812F-2AAC86B474C3}" dt="2024-08-16T11:56:01.205" v="2869" actId="21"/>
          <ac:spMkLst>
            <pc:docMk/>
            <pc:sldMk cId="2484758897" sldId="2542"/>
            <ac:spMk id="9" creationId="{10BA7E1D-9767-FEC9-CA20-968012C03E16}"/>
          </ac:spMkLst>
        </pc:spChg>
        <pc:spChg chg="add del mod">
          <ac:chgData name="Tony Bagnall" userId="55f10786-9a34-47e9-b12f-c4d7ff253fe8" providerId="ADAL" clId="{E1B50467-C7CA-4559-812F-2AAC86B474C3}" dt="2024-08-16T11:57:17.780" v="2880" actId="478"/>
          <ac:spMkLst>
            <pc:docMk/>
            <pc:sldMk cId="2484758897" sldId="2542"/>
            <ac:spMk id="10" creationId="{9B0AFA4A-445E-EEEC-6891-CEB3AC6AE355}"/>
          </ac:spMkLst>
        </pc:spChg>
        <pc:spChg chg="add mod">
          <ac:chgData name="Tony Bagnall" userId="55f10786-9a34-47e9-b12f-c4d7ff253fe8" providerId="ADAL" clId="{E1B50467-C7CA-4559-812F-2AAC86B474C3}" dt="2024-08-16T11:57:32.226" v="2882" actId="1076"/>
          <ac:spMkLst>
            <pc:docMk/>
            <pc:sldMk cId="2484758897" sldId="2542"/>
            <ac:spMk id="11" creationId="{F23EA5CA-9DB3-7B2D-D1ED-285027510CAC}"/>
          </ac:spMkLst>
        </pc:spChg>
        <pc:spChg chg="add del mod">
          <ac:chgData name="Tony Bagnall" userId="55f10786-9a34-47e9-b12f-c4d7ff253fe8" providerId="ADAL" clId="{E1B50467-C7CA-4559-812F-2AAC86B474C3}" dt="2024-08-16T12:00:50.342" v="3087" actId="21"/>
          <ac:spMkLst>
            <pc:docMk/>
            <pc:sldMk cId="2484758897" sldId="2542"/>
            <ac:spMk id="12" creationId="{0AD60DD8-C3AD-8AF3-8F8C-B7E8E89AE1FA}"/>
          </ac:spMkLst>
        </pc:spChg>
        <pc:spChg chg="del">
          <ac:chgData name="Tony Bagnall" userId="55f10786-9a34-47e9-b12f-c4d7ff253fe8" providerId="ADAL" clId="{E1B50467-C7CA-4559-812F-2AAC86B474C3}" dt="2024-08-16T08:12:20.400" v="2452" actId="478"/>
          <ac:spMkLst>
            <pc:docMk/>
            <pc:sldMk cId="2484758897" sldId="2542"/>
            <ac:spMk id="21" creationId="{BF3FF6B9-760A-AF0B-365C-8E267A2FB8EB}"/>
          </ac:spMkLst>
        </pc:spChg>
        <pc:spChg chg="del">
          <ac:chgData name="Tony Bagnall" userId="55f10786-9a34-47e9-b12f-c4d7ff253fe8" providerId="ADAL" clId="{E1B50467-C7CA-4559-812F-2AAC86B474C3}" dt="2024-08-16T08:12:23.743" v="2453" actId="478"/>
          <ac:spMkLst>
            <pc:docMk/>
            <pc:sldMk cId="2484758897" sldId="2542"/>
            <ac:spMk id="23" creationId="{FE5ED05E-1238-FDFC-B099-E7364CC06108}"/>
          </ac:spMkLst>
        </pc:spChg>
        <pc:spChg chg="del">
          <ac:chgData name="Tony Bagnall" userId="55f10786-9a34-47e9-b12f-c4d7ff253fe8" providerId="ADAL" clId="{E1B50467-C7CA-4559-812F-2AAC86B474C3}" dt="2024-08-16T08:12:23.743" v="2453" actId="478"/>
          <ac:spMkLst>
            <pc:docMk/>
            <pc:sldMk cId="2484758897" sldId="2542"/>
            <ac:spMk id="28" creationId="{1BF71977-C326-CF09-8D43-54706E8FC17E}"/>
          </ac:spMkLst>
        </pc:spChg>
        <pc:picChg chg="del">
          <ac:chgData name="Tony Bagnall" userId="55f10786-9a34-47e9-b12f-c4d7ff253fe8" providerId="ADAL" clId="{E1B50467-C7CA-4559-812F-2AAC86B474C3}" dt="2024-08-16T08:12:20.400" v="2452" actId="478"/>
          <ac:picMkLst>
            <pc:docMk/>
            <pc:sldMk cId="2484758897" sldId="2542"/>
            <ac:picMk id="27" creationId="{A91288A6-8784-39C5-31A8-E79DA47436F1}"/>
          </ac:picMkLst>
        </pc:picChg>
        <pc:picChg chg="del">
          <ac:chgData name="Tony Bagnall" userId="55f10786-9a34-47e9-b12f-c4d7ff253fe8" providerId="ADAL" clId="{E1B50467-C7CA-4559-812F-2AAC86B474C3}" dt="2024-08-16T08:12:20.400" v="2452" actId="478"/>
          <ac:picMkLst>
            <pc:docMk/>
            <pc:sldMk cId="2484758897" sldId="2542"/>
            <ac:picMk id="30" creationId="{E723357A-945D-5E15-8DB4-8AA59922AF41}"/>
          </ac:picMkLst>
        </pc:picChg>
      </pc:sldChg>
      <pc:sldChg chg="delSp modSp add del mod">
        <pc:chgData name="Tony Bagnall" userId="55f10786-9a34-47e9-b12f-c4d7ff253fe8" providerId="ADAL" clId="{E1B50467-C7CA-4559-812F-2AAC86B474C3}" dt="2024-08-16T11:57:37.125" v="2883" actId="47"/>
        <pc:sldMkLst>
          <pc:docMk/>
          <pc:sldMk cId="2365157201" sldId="2543"/>
        </pc:sldMkLst>
        <pc:spChg chg="mod">
          <ac:chgData name="Tony Bagnall" userId="55f10786-9a34-47e9-b12f-c4d7ff253fe8" providerId="ADAL" clId="{E1B50467-C7CA-4559-812F-2AAC86B474C3}" dt="2024-08-16T09:29:18.826" v="2681" actId="20577"/>
          <ac:spMkLst>
            <pc:docMk/>
            <pc:sldMk cId="2365157201" sldId="2543"/>
            <ac:spMk id="2" creationId="{C1D0E459-2535-5082-B64B-176F4F745EE9}"/>
          </ac:spMkLst>
        </pc:spChg>
        <pc:spChg chg="del mod">
          <ac:chgData name="Tony Bagnall" userId="55f10786-9a34-47e9-b12f-c4d7ff253fe8" providerId="ADAL" clId="{E1B50467-C7CA-4559-812F-2AAC86B474C3}" dt="2024-08-16T11:55:31.533" v="2836" actId="21"/>
          <ac:spMkLst>
            <pc:docMk/>
            <pc:sldMk cId="2365157201" sldId="2543"/>
            <ac:spMk id="3" creationId="{21BB95F2-E935-F052-EBB3-51B6D04AABB3}"/>
          </ac:spMkLst>
        </pc:spChg>
        <pc:spChg chg="del mod">
          <ac:chgData name="Tony Bagnall" userId="55f10786-9a34-47e9-b12f-c4d7ff253fe8" providerId="ADAL" clId="{E1B50467-C7CA-4559-812F-2AAC86B474C3}" dt="2024-08-16T11:55:31.533" v="2836" actId="21"/>
          <ac:spMkLst>
            <pc:docMk/>
            <pc:sldMk cId="2365157201" sldId="2543"/>
            <ac:spMk id="5" creationId="{10BA7E1D-9767-FEC9-CA20-968012C03E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8CC58-AEBA-4B81-AD4F-648E402612BD}" type="datetimeFigureOut">
              <a:rPr lang="en-GB" smtClean="0"/>
              <a:t>01/09/2024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1D47E-FF88-497B-9BF8-3250E5A8938A}" type="slidenum">
              <a:rPr lang="en-GB" smtClean="0"/>
              <a:t>‹#›</a:t>
            </a:fld>
            <a:endParaRPr lang="en-GB"/>
          </a:p>
        </p:txBody>
      </p:sp>
    </p:spTree>
    <p:extLst>
      <p:ext uri="{BB962C8B-B14F-4D97-AF65-F5344CB8AC3E}">
        <p14:creationId xmlns:p14="http://schemas.microsoft.com/office/powerpoint/2010/main" val="241287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1313-77D0-4251-1F72-FFF048B55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0DF5C4F-B417-3CF4-0F65-6DD39B28C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71E0276-40E5-9D15-DB39-B4F88017741C}"/>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5" name="Footer Placeholder 4">
            <a:extLst>
              <a:ext uri="{FF2B5EF4-FFF2-40B4-BE49-F238E27FC236}">
                <a16:creationId xmlns:a16="http://schemas.microsoft.com/office/drawing/2014/main" id="{0E375935-5038-7639-C238-9CEAC50054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E7A4C-FA80-F391-FC6B-4663E9181B4D}"/>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98981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7DB5-FCE3-17BA-F7CE-D13C46917D9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3680FB-D0F4-F26B-711D-42F59C6BD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7C6DC7-8F29-6A51-9859-DC7C76D45F2B}"/>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5" name="Footer Placeholder 4">
            <a:extLst>
              <a:ext uri="{FF2B5EF4-FFF2-40B4-BE49-F238E27FC236}">
                <a16:creationId xmlns:a16="http://schemas.microsoft.com/office/drawing/2014/main" id="{D7BFF2FA-074B-1597-3EEC-66032368A2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27589A-3984-0EB6-BC69-61A027FA67B6}"/>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86012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3202C-4898-4545-26A8-7CDE0F7AC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87BAAC-80B6-80D7-D224-9DACC27D2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1B0D6F-799E-2DEE-115A-1A284EA0A604}"/>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5" name="Footer Placeholder 4">
            <a:extLst>
              <a:ext uri="{FF2B5EF4-FFF2-40B4-BE49-F238E27FC236}">
                <a16:creationId xmlns:a16="http://schemas.microsoft.com/office/drawing/2014/main" id="{7CA2CD2C-A6D0-A13E-8641-455F89BC38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C84863-2AB5-031D-C601-F13D181B9D70}"/>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09342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EC2C-B13A-AB30-1CB1-227D6E3D47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1CB31BB-B497-C8A6-2054-8E0A5C121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6C6113-A5F2-8054-39EF-ACC168939086}"/>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5" name="Footer Placeholder 4">
            <a:extLst>
              <a:ext uri="{FF2B5EF4-FFF2-40B4-BE49-F238E27FC236}">
                <a16:creationId xmlns:a16="http://schemas.microsoft.com/office/drawing/2014/main" id="{6CCA838E-F093-3A48-8179-C73E78586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2F0172-FC4D-2390-FCC6-5B7F5F012B2B}"/>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82345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98E6-8ABD-B2DD-547B-6C79E1F98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C190FA-12C7-FC44-8C22-A7E6B03CCD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6F422-E501-8A03-D363-4CCAB043E8F9}"/>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5" name="Footer Placeholder 4">
            <a:extLst>
              <a:ext uri="{FF2B5EF4-FFF2-40B4-BE49-F238E27FC236}">
                <a16:creationId xmlns:a16="http://schemas.microsoft.com/office/drawing/2014/main" id="{96B38F58-8AB1-55D2-4F85-F81B91B5DF3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AFB6F7-3F10-BCC5-369D-B1CE1FC16CEF}"/>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59547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B015-92B8-9246-B128-2C3457B0487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B7A03F-9C18-0FEC-E1C4-6F2D2943D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6E0D1E0-877E-B8FB-2ADC-326EF8600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7A1F81F-CC2E-B603-10AF-64605047B63E}"/>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6" name="Footer Placeholder 5">
            <a:extLst>
              <a:ext uri="{FF2B5EF4-FFF2-40B4-BE49-F238E27FC236}">
                <a16:creationId xmlns:a16="http://schemas.microsoft.com/office/drawing/2014/main" id="{5E6948DB-D182-9A4C-FA59-E9B51A02A80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DE7833-5E66-CBFB-8E0F-39E83E12D664}"/>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48977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BE6-8A66-ABBD-5323-00BB7D80A8D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77E5801-B639-3F7F-F352-115E98329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55662-B746-EBA1-7ECC-E7180CBFC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35B45D1-0653-05D0-A1C6-7902966B9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971FF-D185-1D1B-C1E7-B7731962B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F265F47-7E59-3606-7D5B-C41333199AAF}"/>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8" name="Footer Placeholder 7">
            <a:extLst>
              <a:ext uri="{FF2B5EF4-FFF2-40B4-BE49-F238E27FC236}">
                <a16:creationId xmlns:a16="http://schemas.microsoft.com/office/drawing/2014/main" id="{F967C963-B9A0-1A76-6359-BC7B7A7D6C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5A9011F-F31C-A142-0CA8-3067B6423B85}"/>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419797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A35A-4718-246B-673B-C97F4716839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34755D8-0F80-52C0-A9C3-512EC08BB6BF}"/>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4" name="Footer Placeholder 3">
            <a:extLst>
              <a:ext uri="{FF2B5EF4-FFF2-40B4-BE49-F238E27FC236}">
                <a16:creationId xmlns:a16="http://schemas.microsoft.com/office/drawing/2014/main" id="{39315CB6-8C1E-CFE9-31F2-B26BA43BD6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A266E43-B4A3-25B5-FD9C-81EDEA8EB2F9}"/>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73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BCF68-45CB-9E32-46A2-15A7019D8195}"/>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3" name="Footer Placeholder 2">
            <a:extLst>
              <a:ext uri="{FF2B5EF4-FFF2-40B4-BE49-F238E27FC236}">
                <a16:creationId xmlns:a16="http://schemas.microsoft.com/office/drawing/2014/main" id="{B0B835DC-FF17-5413-E77B-FBCFE904F8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F0B2493-D382-8A5E-66E3-97E1565941C8}"/>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95002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7678-11A8-4B4E-9996-A0BA376C3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2A5FE3E-FF51-4A03-A3AC-8D490ED40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6377CA8-4A63-2B38-39B0-AD5A4B7B4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8B72B-523C-D39D-4BA2-7C1333D2DF0A}"/>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6" name="Footer Placeholder 5">
            <a:extLst>
              <a:ext uri="{FF2B5EF4-FFF2-40B4-BE49-F238E27FC236}">
                <a16:creationId xmlns:a16="http://schemas.microsoft.com/office/drawing/2014/main" id="{93F66730-F467-7560-46C4-A82C10B435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E40CEA-F675-64CB-CC2D-C59CAFEB1D1E}"/>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83780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E73-EF7D-7A9F-7AB2-807396DFF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C7E2E4B-94FB-FF66-C663-A014ACE44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6763F1F-E26F-588C-6C3E-A82A6E3B6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774E1-5964-E0B8-0105-EFE4EA35629A}"/>
              </a:ext>
            </a:extLst>
          </p:cNvPr>
          <p:cNvSpPr>
            <a:spLocks noGrp="1"/>
          </p:cNvSpPr>
          <p:nvPr>
            <p:ph type="dt" sz="half" idx="10"/>
          </p:nvPr>
        </p:nvSpPr>
        <p:spPr/>
        <p:txBody>
          <a:bodyPr/>
          <a:lstStyle/>
          <a:p>
            <a:fld id="{EDEC158B-FB0A-43FC-87BA-79B801717EB2}" type="datetimeFigureOut">
              <a:rPr lang="en-AU" smtClean="0"/>
              <a:t>1/09/2024</a:t>
            </a:fld>
            <a:endParaRPr lang="en-AU"/>
          </a:p>
        </p:txBody>
      </p:sp>
      <p:sp>
        <p:nvSpPr>
          <p:cNvPr id="6" name="Footer Placeholder 5">
            <a:extLst>
              <a:ext uri="{FF2B5EF4-FFF2-40B4-BE49-F238E27FC236}">
                <a16:creationId xmlns:a16="http://schemas.microsoft.com/office/drawing/2014/main" id="{1D581C7E-4143-AE31-0005-BA5E6B56228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C56026-6B8D-E6AE-D17A-6BEDB3B9E6A2}"/>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17796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2F53F-5C77-E1EF-D038-E7AFE1DFB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2A42C5-8FE6-DF40-FA3E-4AA52B797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87C547-EA32-966A-8BAC-D2E3043E6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EC158B-FB0A-43FC-87BA-79B801717EB2}" type="datetimeFigureOut">
              <a:rPr lang="en-AU" smtClean="0"/>
              <a:t>1/09/2024</a:t>
            </a:fld>
            <a:endParaRPr lang="en-AU"/>
          </a:p>
        </p:txBody>
      </p:sp>
      <p:sp>
        <p:nvSpPr>
          <p:cNvPr id="5" name="Footer Placeholder 4">
            <a:extLst>
              <a:ext uri="{FF2B5EF4-FFF2-40B4-BE49-F238E27FC236}">
                <a16:creationId xmlns:a16="http://schemas.microsoft.com/office/drawing/2014/main" id="{5876BBED-D2A6-FE57-AEF6-D98A4A900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C6F0033-4D1C-EF39-0376-32A27BECB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42BFF0-B1C6-4893-BD7B-736AD184A13D}" type="slidenum">
              <a:rPr lang="en-AU" smtClean="0"/>
              <a:t>‹#›</a:t>
            </a:fld>
            <a:endParaRPr lang="en-AU"/>
          </a:p>
        </p:txBody>
      </p:sp>
    </p:spTree>
    <p:extLst>
      <p:ext uri="{BB962C8B-B14F-4D97-AF65-F5344CB8AC3E}">
        <p14:creationId xmlns:p14="http://schemas.microsoft.com/office/powerpoint/2010/main" val="252985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aeon-tutorials.github.io/KDD-2024/" TargetMode="External"/><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202395"/>
            <a:ext cx="11107885" cy="1760751"/>
          </a:xfrm>
        </p:spPr>
        <p:txBody>
          <a:bodyPr>
            <a:normAutofit/>
          </a:bodyPr>
          <a:lstStyle/>
          <a:p>
            <a:r>
              <a:rPr lang="en-US" dirty="0"/>
              <a:t>Time series classification and regression</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430026" y="0"/>
            <a:ext cx="2761974" cy="369332"/>
          </a:xfrm>
          <a:prstGeom prst="rect">
            <a:avLst/>
          </a:prstGeom>
          <a:noFill/>
        </p:spPr>
        <p:txBody>
          <a:bodyPr wrap="none" rtlCol="0">
            <a:spAutoFit/>
          </a:bodyPr>
          <a:lstStyle/>
          <a:p>
            <a:pPr algn="r"/>
            <a:r>
              <a:rPr lang="en-AU" dirty="0"/>
              <a:t>ECML/PKDD 2024 Tutorial</a:t>
            </a:r>
          </a:p>
        </p:txBody>
      </p:sp>
      <p:pic>
        <p:nvPicPr>
          <p:cNvPr id="5" name="Picture 4">
            <a:extLst>
              <a:ext uri="{FF2B5EF4-FFF2-40B4-BE49-F238E27FC236}">
                <a16:creationId xmlns:a16="http://schemas.microsoft.com/office/drawing/2014/main" id="{1784E04B-44BA-2F3D-6734-D381F291F4BE}"/>
              </a:ext>
            </a:extLst>
          </p:cNvPr>
          <p:cNvPicPr>
            <a:picLocks noChangeAspect="1"/>
          </p:cNvPicPr>
          <p:nvPr/>
        </p:nvPicPr>
        <p:blipFill>
          <a:blip r:embed="rId2"/>
          <a:stretch>
            <a:fillRect/>
          </a:stretch>
        </p:blipFill>
        <p:spPr>
          <a:xfrm>
            <a:off x="7749513" y="3819594"/>
            <a:ext cx="2496126" cy="792786"/>
          </a:xfrm>
          <a:prstGeom prst="rect">
            <a:avLst/>
          </a:prstGeom>
        </p:spPr>
      </p:pic>
      <p:pic>
        <p:nvPicPr>
          <p:cNvPr id="11" name="Picture 10">
            <a:extLst>
              <a:ext uri="{FF2B5EF4-FFF2-40B4-BE49-F238E27FC236}">
                <a16:creationId xmlns:a16="http://schemas.microsoft.com/office/drawing/2014/main" id="{F62AD512-5ED0-45D3-43D2-20172CED8A15}"/>
              </a:ext>
            </a:extLst>
          </p:cNvPr>
          <p:cNvPicPr>
            <a:picLocks noChangeAspect="1"/>
          </p:cNvPicPr>
          <p:nvPr/>
        </p:nvPicPr>
        <p:blipFill>
          <a:blip r:embed="rId3"/>
          <a:stretch>
            <a:fillRect/>
          </a:stretch>
        </p:blipFill>
        <p:spPr>
          <a:xfrm>
            <a:off x="1712703" y="3911391"/>
            <a:ext cx="2488156" cy="700989"/>
          </a:xfrm>
          <a:prstGeom prst="rect">
            <a:avLst/>
          </a:prstGeom>
        </p:spPr>
      </p:pic>
      <p:sp>
        <p:nvSpPr>
          <p:cNvPr id="14" name="TextBox 13">
            <a:extLst>
              <a:ext uri="{FF2B5EF4-FFF2-40B4-BE49-F238E27FC236}">
                <a16:creationId xmlns:a16="http://schemas.microsoft.com/office/drawing/2014/main" id="{73F2BCC6-47FB-1CF3-912B-A2D6F16C3A51}"/>
              </a:ext>
            </a:extLst>
          </p:cNvPr>
          <p:cNvSpPr txBox="1"/>
          <p:nvPr/>
        </p:nvSpPr>
        <p:spPr>
          <a:xfrm>
            <a:off x="2810735" y="5959883"/>
            <a:ext cx="2083268" cy="369332"/>
          </a:xfrm>
          <a:prstGeom prst="rect">
            <a:avLst/>
          </a:prstGeom>
          <a:noFill/>
        </p:spPr>
        <p:txBody>
          <a:bodyPr wrap="square">
            <a:spAutoFit/>
          </a:bodyPr>
          <a:lstStyle/>
          <a:p>
            <a:r>
              <a:rPr lang="en-AU" dirty="0"/>
              <a:t>David Guijo Rubio</a:t>
            </a:r>
            <a:endParaRPr lang="en-GB" dirty="0"/>
          </a:p>
        </p:txBody>
      </p:sp>
      <p:sp>
        <p:nvSpPr>
          <p:cNvPr id="15" name="TextBox 14">
            <a:extLst>
              <a:ext uri="{FF2B5EF4-FFF2-40B4-BE49-F238E27FC236}">
                <a16:creationId xmlns:a16="http://schemas.microsoft.com/office/drawing/2014/main" id="{FBC28AC4-3916-6445-E443-14C2671739AE}"/>
              </a:ext>
            </a:extLst>
          </p:cNvPr>
          <p:cNvSpPr txBox="1"/>
          <p:nvPr/>
        </p:nvSpPr>
        <p:spPr>
          <a:xfrm>
            <a:off x="7965468" y="4427714"/>
            <a:ext cx="2648529" cy="369332"/>
          </a:xfrm>
          <a:prstGeom prst="rect">
            <a:avLst/>
          </a:prstGeom>
          <a:noFill/>
        </p:spPr>
        <p:txBody>
          <a:bodyPr wrap="square">
            <a:spAutoFit/>
          </a:bodyPr>
          <a:lstStyle/>
          <a:p>
            <a:r>
              <a:rPr lang="en-AU" dirty="0"/>
              <a:t>Matthew Middlehurst</a:t>
            </a:r>
            <a:endParaRPr lang="en-GB" dirty="0"/>
          </a:p>
        </p:txBody>
      </p:sp>
      <p:sp>
        <p:nvSpPr>
          <p:cNvPr id="18" name="TextBox 17">
            <a:extLst>
              <a:ext uri="{FF2B5EF4-FFF2-40B4-BE49-F238E27FC236}">
                <a16:creationId xmlns:a16="http://schemas.microsoft.com/office/drawing/2014/main" id="{4F42B2A0-3C45-27FC-6761-F84314CE7264}"/>
              </a:ext>
            </a:extLst>
          </p:cNvPr>
          <p:cNvSpPr txBox="1"/>
          <p:nvPr/>
        </p:nvSpPr>
        <p:spPr>
          <a:xfrm>
            <a:off x="2131891" y="3659711"/>
            <a:ext cx="2177982" cy="369332"/>
          </a:xfrm>
          <a:prstGeom prst="rect">
            <a:avLst/>
          </a:prstGeom>
          <a:noFill/>
        </p:spPr>
        <p:txBody>
          <a:bodyPr wrap="square">
            <a:spAutoFit/>
          </a:bodyPr>
          <a:lstStyle/>
          <a:p>
            <a:r>
              <a:rPr lang="en-AU" dirty="0"/>
              <a:t>Germain Forestier</a:t>
            </a:r>
            <a:endParaRPr lang="en-GB" dirty="0"/>
          </a:p>
        </p:txBody>
      </p:sp>
      <p:sp>
        <p:nvSpPr>
          <p:cNvPr id="19" name="TextBox 18">
            <a:extLst>
              <a:ext uri="{FF2B5EF4-FFF2-40B4-BE49-F238E27FC236}">
                <a16:creationId xmlns:a16="http://schemas.microsoft.com/office/drawing/2014/main" id="{BB205787-0271-4002-F2EC-BE04CE30244E}"/>
              </a:ext>
            </a:extLst>
          </p:cNvPr>
          <p:cNvSpPr txBox="1"/>
          <p:nvPr/>
        </p:nvSpPr>
        <p:spPr>
          <a:xfrm>
            <a:off x="2206325" y="4450156"/>
            <a:ext cx="2083267" cy="369332"/>
          </a:xfrm>
          <a:prstGeom prst="rect">
            <a:avLst/>
          </a:prstGeom>
          <a:noFill/>
        </p:spPr>
        <p:txBody>
          <a:bodyPr wrap="square">
            <a:spAutoFit/>
          </a:bodyPr>
          <a:lstStyle/>
          <a:p>
            <a:r>
              <a:rPr lang="en-AU" dirty="0"/>
              <a:t>Ali Ismail-Fawaz</a:t>
            </a:r>
            <a:endParaRPr lang="en-GB" dirty="0"/>
          </a:p>
        </p:txBody>
      </p:sp>
      <p:pic>
        <p:nvPicPr>
          <p:cNvPr id="22" name="Picture 21">
            <a:extLst>
              <a:ext uri="{FF2B5EF4-FFF2-40B4-BE49-F238E27FC236}">
                <a16:creationId xmlns:a16="http://schemas.microsoft.com/office/drawing/2014/main" id="{FF85F8BD-EECA-3CEC-F9EC-C2ECC967BC6A}"/>
              </a:ext>
            </a:extLst>
          </p:cNvPr>
          <p:cNvPicPr>
            <a:picLocks noChangeAspect="1"/>
          </p:cNvPicPr>
          <p:nvPr/>
        </p:nvPicPr>
        <p:blipFill>
          <a:blip r:embed="rId4"/>
          <a:stretch>
            <a:fillRect/>
          </a:stretch>
        </p:blipFill>
        <p:spPr>
          <a:xfrm>
            <a:off x="3170855" y="4993280"/>
            <a:ext cx="1236265" cy="879835"/>
          </a:xfrm>
          <a:prstGeom prst="rect">
            <a:avLst/>
          </a:prstGeom>
        </p:spPr>
      </p:pic>
      <p:pic>
        <p:nvPicPr>
          <p:cNvPr id="24" name="Picture 23">
            <a:extLst>
              <a:ext uri="{FF2B5EF4-FFF2-40B4-BE49-F238E27FC236}">
                <a16:creationId xmlns:a16="http://schemas.microsoft.com/office/drawing/2014/main" id="{68D6C686-D6E6-EBBF-071A-66DBB75E689D}"/>
              </a:ext>
            </a:extLst>
          </p:cNvPr>
          <p:cNvPicPr>
            <a:picLocks noChangeAspect="1"/>
          </p:cNvPicPr>
          <p:nvPr/>
        </p:nvPicPr>
        <p:blipFill>
          <a:blip r:embed="rId5"/>
          <a:stretch>
            <a:fillRect/>
          </a:stretch>
        </p:blipFill>
        <p:spPr>
          <a:xfrm>
            <a:off x="6782013" y="3834768"/>
            <a:ext cx="827405" cy="868482"/>
          </a:xfrm>
          <a:prstGeom prst="rect">
            <a:avLst/>
          </a:prstGeom>
        </p:spPr>
      </p:pic>
      <p:pic>
        <p:nvPicPr>
          <p:cNvPr id="28" name="Picture 27">
            <a:extLst>
              <a:ext uri="{FF2B5EF4-FFF2-40B4-BE49-F238E27FC236}">
                <a16:creationId xmlns:a16="http://schemas.microsoft.com/office/drawing/2014/main" id="{5AD284E2-0227-0BF6-D1F6-4D84118038C5}"/>
              </a:ext>
            </a:extLst>
          </p:cNvPr>
          <p:cNvPicPr>
            <a:picLocks noChangeAspect="1"/>
          </p:cNvPicPr>
          <p:nvPr/>
        </p:nvPicPr>
        <p:blipFill>
          <a:blip r:embed="rId6"/>
          <a:stretch>
            <a:fillRect/>
          </a:stretch>
        </p:blipFill>
        <p:spPr>
          <a:xfrm>
            <a:off x="10385734" y="3888013"/>
            <a:ext cx="903930" cy="761991"/>
          </a:xfrm>
          <a:prstGeom prst="rect">
            <a:avLst/>
          </a:prstGeom>
        </p:spPr>
      </p:pic>
      <p:sp>
        <p:nvSpPr>
          <p:cNvPr id="29" name="TextBox 28">
            <a:extLst>
              <a:ext uri="{FF2B5EF4-FFF2-40B4-BE49-F238E27FC236}">
                <a16:creationId xmlns:a16="http://schemas.microsoft.com/office/drawing/2014/main" id="{C51134A1-43CC-F45B-2D71-25926C662851}"/>
              </a:ext>
            </a:extLst>
          </p:cNvPr>
          <p:cNvSpPr txBox="1"/>
          <p:nvPr/>
        </p:nvSpPr>
        <p:spPr>
          <a:xfrm>
            <a:off x="8333827" y="3613995"/>
            <a:ext cx="1911812" cy="369332"/>
          </a:xfrm>
          <a:prstGeom prst="rect">
            <a:avLst/>
          </a:prstGeom>
          <a:noFill/>
        </p:spPr>
        <p:txBody>
          <a:bodyPr wrap="square">
            <a:spAutoFit/>
          </a:bodyPr>
          <a:lstStyle/>
          <a:p>
            <a:r>
              <a:rPr lang="en-AU" dirty="0"/>
              <a:t>Tony Bagnall</a:t>
            </a:r>
            <a:endParaRPr lang="en-GB" dirty="0"/>
          </a:p>
        </p:txBody>
      </p:sp>
      <p:pic>
        <p:nvPicPr>
          <p:cNvPr id="32" name="Picture 31">
            <a:extLst>
              <a:ext uri="{FF2B5EF4-FFF2-40B4-BE49-F238E27FC236}">
                <a16:creationId xmlns:a16="http://schemas.microsoft.com/office/drawing/2014/main" id="{951A5CB3-B5CD-B5F1-9FD1-88FC77B04A6A}"/>
              </a:ext>
            </a:extLst>
          </p:cNvPr>
          <p:cNvPicPr>
            <a:picLocks noChangeAspect="1"/>
          </p:cNvPicPr>
          <p:nvPr/>
        </p:nvPicPr>
        <p:blipFill>
          <a:blip r:embed="rId7"/>
          <a:stretch>
            <a:fillRect/>
          </a:stretch>
        </p:blipFill>
        <p:spPr>
          <a:xfrm>
            <a:off x="902336" y="3754986"/>
            <a:ext cx="752801" cy="879836"/>
          </a:xfrm>
          <a:prstGeom prst="rect">
            <a:avLst/>
          </a:prstGeom>
        </p:spPr>
      </p:pic>
      <p:pic>
        <p:nvPicPr>
          <p:cNvPr id="33" name="Picture 32">
            <a:extLst>
              <a:ext uri="{FF2B5EF4-FFF2-40B4-BE49-F238E27FC236}">
                <a16:creationId xmlns:a16="http://schemas.microsoft.com/office/drawing/2014/main" id="{5C1EC5ED-F869-8236-83E0-18A5227AA3B7}"/>
              </a:ext>
            </a:extLst>
          </p:cNvPr>
          <p:cNvPicPr>
            <a:picLocks noChangeAspect="1"/>
          </p:cNvPicPr>
          <p:nvPr/>
        </p:nvPicPr>
        <p:blipFill>
          <a:blip r:embed="rId8"/>
          <a:stretch>
            <a:fillRect/>
          </a:stretch>
        </p:blipFill>
        <p:spPr>
          <a:xfrm>
            <a:off x="4289792" y="3818318"/>
            <a:ext cx="912545" cy="922760"/>
          </a:xfrm>
          <a:prstGeom prst="rect">
            <a:avLst/>
          </a:prstGeom>
        </p:spPr>
      </p:pic>
      <p:pic>
        <p:nvPicPr>
          <p:cNvPr id="35" name="Picture 34">
            <a:extLst>
              <a:ext uri="{FF2B5EF4-FFF2-40B4-BE49-F238E27FC236}">
                <a16:creationId xmlns:a16="http://schemas.microsoft.com/office/drawing/2014/main" id="{367B0233-F696-F9D2-E00E-54C85C5FB618}"/>
              </a:ext>
            </a:extLst>
          </p:cNvPr>
          <p:cNvPicPr>
            <a:picLocks noChangeAspect="1"/>
          </p:cNvPicPr>
          <p:nvPr/>
        </p:nvPicPr>
        <p:blipFill>
          <a:blip r:embed="rId9"/>
          <a:stretch>
            <a:fillRect/>
          </a:stretch>
        </p:blipFill>
        <p:spPr>
          <a:xfrm>
            <a:off x="6391032" y="5126779"/>
            <a:ext cx="2177983" cy="642354"/>
          </a:xfrm>
          <a:prstGeom prst="rect">
            <a:avLst/>
          </a:prstGeom>
        </p:spPr>
      </p:pic>
      <p:sp>
        <p:nvSpPr>
          <p:cNvPr id="37" name="TextBox 36">
            <a:extLst>
              <a:ext uri="{FF2B5EF4-FFF2-40B4-BE49-F238E27FC236}">
                <a16:creationId xmlns:a16="http://schemas.microsoft.com/office/drawing/2014/main" id="{96888FC4-6AE5-99C2-BE8C-467AC77E9281}"/>
              </a:ext>
            </a:extLst>
          </p:cNvPr>
          <p:cNvSpPr txBox="1"/>
          <p:nvPr/>
        </p:nvSpPr>
        <p:spPr>
          <a:xfrm>
            <a:off x="6450249" y="5921419"/>
            <a:ext cx="2059547" cy="369332"/>
          </a:xfrm>
          <a:prstGeom prst="rect">
            <a:avLst/>
          </a:prstGeom>
          <a:noFill/>
        </p:spPr>
        <p:txBody>
          <a:bodyPr wrap="square">
            <a:spAutoFit/>
          </a:bodyPr>
          <a:lstStyle/>
          <a:p>
            <a:r>
              <a:rPr lang="en-GB" b="0" i="0" dirty="0">
                <a:solidFill>
                  <a:srgbClr val="1F2328"/>
                </a:solidFill>
                <a:effectLst/>
                <a:highlight>
                  <a:srgbClr val="FFFFFF"/>
                </a:highlight>
                <a:latin typeface="-apple-system"/>
              </a:rPr>
              <a:t> Antoine Guillaume </a:t>
            </a:r>
            <a:endParaRPr lang="en-GB" dirty="0"/>
          </a:p>
        </p:txBody>
      </p:sp>
      <p:sp>
        <p:nvSpPr>
          <p:cNvPr id="3" name="TextBox 2">
            <a:extLst>
              <a:ext uri="{FF2B5EF4-FFF2-40B4-BE49-F238E27FC236}">
                <a16:creationId xmlns:a16="http://schemas.microsoft.com/office/drawing/2014/main" id="{412879DB-681D-5D62-E5B2-87B78D6E45F6}"/>
              </a:ext>
            </a:extLst>
          </p:cNvPr>
          <p:cNvSpPr txBox="1"/>
          <p:nvPr/>
        </p:nvSpPr>
        <p:spPr>
          <a:xfrm>
            <a:off x="3333497" y="6373457"/>
            <a:ext cx="6912142" cy="369332"/>
          </a:xfrm>
          <a:prstGeom prst="rect">
            <a:avLst/>
          </a:prstGeom>
          <a:noFill/>
        </p:spPr>
        <p:txBody>
          <a:bodyPr wrap="square">
            <a:spAutoFit/>
          </a:bodyPr>
          <a:lstStyle/>
          <a:p>
            <a:r>
              <a:rPr lang="en-GB" dirty="0">
                <a:hlinkClick r:id="rId10"/>
              </a:rPr>
              <a:t>https://aeon-tutorials.github.io/KDD-2024/</a:t>
            </a:r>
            <a:endParaRPr lang="en-GB" dirty="0"/>
          </a:p>
        </p:txBody>
      </p:sp>
    </p:spTree>
    <p:extLst>
      <p:ext uri="{BB962C8B-B14F-4D97-AF65-F5344CB8AC3E}">
        <p14:creationId xmlns:p14="http://schemas.microsoft.com/office/powerpoint/2010/main" val="133070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343423" y="83815"/>
            <a:ext cx="11107885" cy="922760"/>
          </a:xfrm>
        </p:spPr>
        <p:txBody>
          <a:bodyPr>
            <a:normAutofit/>
          </a:bodyPr>
          <a:lstStyle/>
          <a:p>
            <a:r>
              <a:rPr lang="en-US" sz="4000" dirty="0"/>
              <a:t>Time Series Classification and Regression</a:t>
            </a:r>
            <a:endParaRPr lang="en-AU" sz="4000" dirty="0"/>
          </a:p>
        </p:txBody>
      </p:sp>
      <p:grpSp>
        <p:nvGrpSpPr>
          <p:cNvPr id="3" name="Group 2">
            <a:extLst>
              <a:ext uri="{FF2B5EF4-FFF2-40B4-BE49-F238E27FC236}">
                <a16:creationId xmlns:a16="http://schemas.microsoft.com/office/drawing/2014/main" id="{8A34F361-364D-9A4F-579A-56C4DE264A1F}"/>
              </a:ext>
            </a:extLst>
          </p:cNvPr>
          <p:cNvGrpSpPr/>
          <p:nvPr/>
        </p:nvGrpSpPr>
        <p:grpSpPr>
          <a:xfrm>
            <a:off x="428907" y="1092859"/>
            <a:ext cx="5468458" cy="2924337"/>
            <a:chOff x="844159" y="1082506"/>
            <a:chExt cx="7116472" cy="3236069"/>
          </a:xfrm>
        </p:grpSpPr>
        <p:sp>
          <p:nvSpPr>
            <p:cNvPr id="5" name="Content Placeholder 2">
              <a:extLst>
                <a:ext uri="{FF2B5EF4-FFF2-40B4-BE49-F238E27FC236}">
                  <a16:creationId xmlns:a16="http://schemas.microsoft.com/office/drawing/2014/main" id="{5C06206F-6F00-A322-5F1A-18377B5D81F2}"/>
                </a:ext>
              </a:extLst>
            </p:cNvPr>
            <p:cNvSpPr txBox="1">
              <a:spLocks/>
            </p:cNvSpPr>
            <p:nvPr/>
          </p:nvSpPr>
          <p:spPr>
            <a:xfrm>
              <a:off x="4291764" y="3090836"/>
              <a:ext cx="2139736" cy="581990"/>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GB" sz="1600" i="1" dirty="0"/>
                <a:t>Classify </a:t>
              </a:r>
              <a:br>
                <a:rPr lang="en-GB" sz="1600" i="1" dirty="0"/>
              </a:br>
              <a:r>
                <a:rPr lang="en-GB" sz="1600" i="1" dirty="0"/>
                <a:t>unlabelled series</a:t>
              </a:r>
              <a:endParaRPr lang="en-US" sz="1600" dirty="0"/>
            </a:p>
          </p:txBody>
        </p:sp>
        <p:sp>
          <p:nvSpPr>
            <p:cNvPr id="6" name="Freeform 17">
              <a:extLst>
                <a:ext uri="{FF2B5EF4-FFF2-40B4-BE49-F238E27FC236}">
                  <a16:creationId xmlns:a16="http://schemas.microsoft.com/office/drawing/2014/main" id="{91907404-F45F-EFE1-F088-8F46AA89B322}"/>
                </a:ext>
              </a:extLst>
            </p:cNvPr>
            <p:cNvSpPr/>
            <p:nvPr/>
          </p:nvSpPr>
          <p:spPr>
            <a:xfrm rot="423803">
              <a:off x="912354" y="3240473"/>
              <a:ext cx="6312861" cy="790184"/>
            </a:xfrm>
            <a:custGeom>
              <a:avLst/>
              <a:gdLst>
                <a:gd name="connsiteX0" fmla="*/ 0 w 8288594"/>
                <a:gd name="connsiteY0" fmla="*/ 1386577 h 1503118"/>
                <a:gd name="connsiteX1" fmla="*/ 2064775 w 8288594"/>
                <a:gd name="connsiteY1" fmla="*/ 228 h 1503118"/>
                <a:gd name="connsiteX2" fmla="*/ 3952568 w 8288594"/>
                <a:gd name="connsiteY2" fmla="*/ 1475067 h 1503118"/>
                <a:gd name="connsiteX3" fmla="*/ 8288594 w 8288594"/>
                <a:gd name="connsiteY3" fmla="*/ 826138 h 1503118"/>
              </a:gdLst>
              <a:ahLst/>
              <a:cxnLst>
                <a:cxn ang="0">
                  <a:pos x="connsiteX0" y="connsiteY0"/>
                </a:cxn>
                <a:cxn ang="0">
                  <a:pos x="connsiteX1" y="connsiteY1"/>
                </a:cxn>
                <a:cxn ang="0">
                  <a:pos x="connsiteX2" y="connsiteY2"/>
                </a:cxn>
                <a:cxn ang="0">
                  <a:pos x="connsiteX3" y="connsiteY3"/>
                </a:cxn>
              </a:cxnLst>
              <a:rect l="l" t="t" r="r" b="b"/>
              <a:pathLst>
                <a:path w="8288594" h="1503118">
                  <a:moveTo>
                    <a:pt x="0" y="1386577"/>
                  </a:moveTo>
                  <a:cubicBezTo>
                    <a:pt x="703007" y="686028"/>
                    <a:pt x="1406014" y="-14520"/>
                    <a:pt x="2064775" y="228"/>
                  </a:cubicBezTo>
                  <a:cubicBezTo>
                    <a:pt x="2723536" y="14976"/>
                    <a:pt x="2915265" y="1337415"/>
                    <a:pt x="3952568" y="1475067"/>
                  </a:cubicBezTo>
                  <a:cubicBezTo>
                    <a:pt x="4989871" y="1612719"/>
                    <a:pt x="6639232" y="1219428"/>
                    <a:pt x="8288594" y="826138"/>
                  </a:cubicBezTo>
                </a:path>
              </a:pathLst>
            </a:custGeom>
            <a:ln w="63500" cap="rnd">
              <a:solidFill>
                <a:schemeClr val="bg1">
                  <a:lumMod val="50000"/>
                </a:schemeClr>
              </a:solidFill>
            </a:ln>
          </p:spPr>
          <p:style>
            <a:lnRef idx="1">
              <a:schemeClr val="accent2"/>
            </a:lnRef>
            <a:fillRef idx="0">
              <a:schemeClr val="accent2"/>
            </a:fillRef>
            <a:effectRef idx="0">
              <a:schemeClr val="accent2"/>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7" name="Freeform: Shape 6">
              <a:extLst>
                <a:ext uri="{FF2B5EF4-FFF2-40B4-BE49-F238E27FC236}">
                  <a16:creationId xmlns:a16="http://schemas.microsoft.com/office/drawing/2014/main" id="{0043B3CB-2A9F-871C-E5AA-3BCA05E29FF2}"/>
                </a:ext>
              </a:extLst>
            </p:cNvPr>
            <p:cNvSpPr/>
            <p:nvPr/>
          </p:nvSpPr>
          <p:spPr>
            <a:xfrm rot="8625883">
              <a:off x="6194794" y="3046362"/>
              <a:ext cx="537160" cy="437015"/>
            </a:xfrm>
            <a:custGeom>
              <a:avLst/>
              <a:gdLst>
                <a:gd name="connsiteX0" fmla="*/ 3910 w 450950"/>
                <a:gd name="connsiteY0" fmla="*/ 0 h 660400"/>
                <a:gd name="connsiteX1" fmla="*/ 64870 w 450950"/>
                <a:gd name="connsiteY1" fmla="*/ 538480 h 660400"/>
                <a:gd name="connsiteX2" fmla="*/ 450950 w 450950"/>
                <a:gd name="connsiteY2" fmla="*/ 660400 h 660400"/>
              </a:gdLst>
              <a:ahLst/>
              <a:cxnLst>
                <a:cxn ang="0">
                  <a:pos x="connsiteX0" y="connsiteY0"/>
                </a:cxn>
                <a:cxn ang="0">
                  <a:pos x="connsiteX1" y="connsiteY1"/>
                </a:cxn>
                <a:cxn ang="0">
                  <a:pos x="connsiteX2" y="connsiteY2"/>
                </a:cxn>
              </a:cxnLst>
              <a:rect l="l" t="t" r="r" b="b"/>
              <a:pathLst>
                <a:path w="450950" h="660400">
                  <a:moveTo>
                    <a:pt x="3910" y="0"/>
                  </a:moveTo>
                  <a:cubicBezTo>
                    <a:pt x="-2864" y="214206"/>
                    <a:pt x="-9637" y="428413"/>
                    <a:pt x="64870" y="538480"/>
                  </a:cubicBezTo>
                  <a:cubicBezTo>
                    <a:pt x="139377" y="648547"/>
                    <a:pt x="295163" y="654473"/>
                    <a:pt x="450950" y="660400"/>
                  </a:cubicBezTo>
                </a:path>
              </a:pathLst>
            </a:custGeom>
            <a:noFill/>
            <a:ln w="38100">
              <a:solidFill>
                <a:schemeClr val="tx1"/>
              </a:solidFill>
              <a:headEnd type="triangle" w="lg" len="lg"/>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sp>
          <p:nvSpPr>
            <p:cNvPr id="8" name="Freeform 8">
              <a:extLst>
                <a:ext uri="{FF2B5EF4-FFF2-40B4-BE49-F238E27FC236}">
                  <a16:creationId xmlns:a16="http://schemas.microsoft.com/office/drawing/2014/main" id="{29EC99A8-C065-A7E3-E657-F96BD9FD7D2B}"/>
                </a:ext>
              </a:extLst>
            </p:cNvPr>
            <p:cNvSpPr/>
            <p:nvPr/>
          </p:nvSpPr>
          <p:spPr>
            <a:xfrm>
              <a:off x="881009" y="1601092"/>
              <a:ext cx="6313494" cy="790941"/>
            </a:xfrm>
            <a:custGeom>
              <a:avLst/>
              <a:gdLst>
                <a:gd name="connsiteX0" fmla="*/ 0 w 4214191"/>
                <a:gd name="connsiteY0" fmla="*/ 2346183 h 2671025"/>
                <a:gd name="connsiteX1" fmla="*/ 1113183 w 4214191"/>
                <a:gd name="connsiteY1" fmla="*/ 549 h 2671025"/>
                <a:gd name="connsiteX2" fmla="*/ 2206487 w 4214191"/>
                <a:gd name="connsiteY2" fmla="*/ 2525088 h 2671025"/>
                <a:gd name="connsiteX3" fmla="*/ 4214191 w 4214191"/>
                <a:gd name="connsiteY3" fmla="*/ 2147401 h 2671025"/>
              </a:gdLst>
              <a:ahLst/>
              <a:cxnLst>
                <a:cxn ang="0">
                  <a:pos x="connsiteX0" y="connsiteY0"/>
                </a:cxn>
                <a:cxn ang="0">
                  <a:pos x="connsiteX1" y="connsiteY1"/>
                </a:cxn>
                <a:cxn ang="0">
                  <a:pos x="connsiteX2" y="connsiteY2"/>
                </a:cxn>
                <a:cxn ang="0">
                  <a:pos x="connsiteX3" y="connsiteY3"/>
                </a:cxn>
              </a:cxnLst>
              <a:rect l="l" t="t" r="r" b="b"/>
              <a:pathLst>
                <a:path w="4214191" h="2671025">
                  <a:moveTo>
                    <a:pt x="0" y="2346183"/>
                  </a:moveTo>
                  <a:cubicBezTo>
                    <a:pt x="372717" y="1158457"/>
                    <a:pt x="745435" y="-29268"/>
                    <a:pt x="1113183" y="549"/>
                  </a:cubicBezTo>
                  <a:cubicBezTo>
                    <a:pt x="1480931" y="30366"/>
                    <a:pt x="1689652" y="2167279"/>
                    <a:pt x="2206487" y="2525088"/>
                  </a:cubicBezTo>
                  <a:cubicBezTo>
                    <a:pt x="2723322" y="2882897"/>
                    <a:pt x="3468756" y="2515149"/>
                    <a:pt x="4214191" y="2147401"/>
                  </a:cubicBezTo>
                </a:path>
              </a:pathLst>
            </a:custGeom>
            <a:ln w="63500" cap="rnd">
              <a:solidFill>
                <a:srgbClr val="0070C0"/>
              </a:solidFill>
              <a:headEnd type="none" w="sm" len="sm"/>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9" name="Freeform 9">
              <a:extLst>
                <a:ext uri="{FF2B5EF4-FFF2-40B4-BE49-F238E27FC236}">
                  <a16:creationId xmlns:a16="http://schemas.microsoft.com/office/drawing/2014/main" id="{64D865BB-0880-3C10-43CC-FD4A53E42A6F}"/>
                </a:ext>
              </a:extLst>
            </p:cNvPr>
            <p:cNvSpPr/>
            <p:nvPr/>
          </p:nvSpPr>
          <p:spPr>
            <a:xfrm rot="21446373">
              <a:off x="869957" y="1701640"/>
              <a:ext cx="6251817"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0" name="Straight Arrow Connector 9">
              <a:extLst>
                <a:ext uri="{FF2B5EF4-FFF2-40B4-BE49-F238E27FC236}">
                  <a16:creationId xmlns:a16="http://schemas.microsoft.com/office/drawing/2014/main" id="{905F25ED-22F8-80F2-D7C5-1638CFF265B8}"/>
                </a:ext>
              </a:extLst>
            </p:cNvPr>
            <p:cNvCxnSpPr>
              <a:cxnSpLocks/>
            </p:cNvCxnSpPr>
            <p:nvPr/>
          </p:nvCxnSpPr>
          <p:spPr>
            <a:xfrm>
              <a:off x="844159" y="2662760"/>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reeform 11">
              <a:extLst>
                <a:ext uri="{FF2B5EF4-FFF2-40B4-BE49-F238E27FC236}">
                  <a16:creationId xmlns:a16="http://schemas.microsoft.com/office/drawing/2014/main" id="{9C8A85F9-7478-2C73-E5A7-58B3CCF48119}"/>
                </a:ext>
              </a:extLst>
            </p:cNvPr>
            <p:cNvSpPr/>
            <p:nvPr/>
          </p:nvSpPr>
          <p:spPr>
            <a:xfrm>
              <a:off x="864186" y="1478694"/>
              <a:ext cx="6313495"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2" name="Straight Arrow Connector 11">
              <a:extLst>
                <a:ext uri="{FF2B5EF4-FFF2-40B4-BE49-F238E27FC236}">
                  <a16:creationId xmlns:a16="http://schemas.microsoft.com/office/drawing/2014/main" id="{7F8AFFA6-009C-C422-449E-7CFAFE4F11CB}"/>
                </a:ext>
              </a:extLst>
            </p:cNvPr>
            <p:cNvCxnSpPr>
              <a:cxnSpLocks/>
            </p:cNvCxnSpPr>
            <p:nvPr/>
          </p:nvCxnSpPr>
          <p:spPr>
            <a:xfrm>
              <a:off x="864186" y="4318574"/>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0FF2CA-12CF-D7A8-8707-E61892AE421A}"/>
                </a:ext>
              </a:extLst>
            </p:cNvPr>
            <p:cNvCxnSpPr>
              <a:cxnSpLocks/>
            </p:cNvCxnSpPr>
            <p:nvPr/>
          </p:nvCxnSpPr>
          <p:spPr>
            <a:xfrm flipH="1" flipV="1">
              <a:off x="864186" y="2956294"/>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20">
              <a:extLst>
                <a:ext uri="{FF2B5EF4-FFF2-40B4-BE49-F238E27FC236}">
                  <a16:creationId xmlns:a16="http://schemas.microsoft.com/office/drawing/2014/main" id="{24FA6460-C575-E323-8401-A0ACDD910A47}"/>
                </a:ext>
              </a:extLst>
            </p:cNvPr>
            <p:cNvSpPr txBox="1"/>
            <p:nvPr/>
          </p:nvSpPr>
          <p:spPr>
            <a:xfrm>
              <a:off x="6983435" y="3126638"/>
              <a:ext cx="917550" cy="546690"/>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00000"/>
              </a:pPr>
              <a:r>
                <a:rPr lang="en-GB" sz="1600" b="1" dirty="0"/>
                <a:t>?</a:t>
              </a:r>
            </a:p>
          </p:txBody>
        </p:sp>
        <p:sp>
          <p:nvSpPr>
            <p:cNvPr id="15" name="Content Placeholder 2">
              <a:extLst>
                <a:ext uri="{FF2B5EF4-FFF2-40B4-BE49-F238E27FC236}">
                  <a16:creationId xmlns:a16="http://schemas.microsoft.com/office/drawing/2014/main" id="{95F7ED46-8BDC-86FB-AAA8-742E0BF71D2A}"/>
                </a:ext>
              </a:extLst>
            </p:cNvPr>
            <p:cNvSpPr txBox="1">
              <a:spLocks/>
            </p:cNvSpPr>
            <p:nvPr/>
          </p:nvSpPr>
          <p:spPr>
            <a:xfrm>
              <a:off x="5886574" y="1082506"/>
              <a:ext cx="2074057" cy="525304"/>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US" sz="1600" i="1" dirty="0"/>
                <a:t>Labelled training series</a:t>
              </a:r>
            </a:p>
          </p:txBody>
        </p:sp>
        <p:sp>
          <p:nvSpPr>
            <p:cNvPr id="16" name="Oval 15">
              <a:extLst>
                <a:ext uri="{FF2B5EF4-FFF2-40B4-BE49-F238E27FC236}">
                  <a16:creationId xmlns:a16="http://schemas.microsoft.com/office/drawing/2014/main" id="{61712E3B-D1BF-C775-AB79-B0925CE167E3}"/>
                </a:ext>
              </a:extLst>
            </p:cNvPr>
            <p:cNvSpPr>
              <a:spLocks/>
            </p:cNvSpPr>
            <p:nvPr/>
          </p:nvSpPr>
          <p:spPr>
            <a:xfrm>
              <a:off x="7533663" y="3468700"/>
              <a:ext cx="360000" cy="36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cxnSp>
          <p:nvCxnSpPr>
            <p:cNvPr id="17" name="Straight Arrow Connector 16">
              <a:extLst>
                <a:ext uri="{FF2B5EF4-FFF2-40B4-BE49-F238E27FC236}">
                  <a16:creationId xmlns:a16="http://schemas.microsoft.com/office/drawing/2014/main" id="{B8F34B0A-03F5-7AD2-4270-9E5B4C04EBCD}"/>
                </a:ext>
              </a:extLst>
            </p:cNvPr>
            <p:cNvCxnSpPr>
              <a:cxnSpLocks/>
            </p:cNvCxnSpPr>
            <p:nvPr/>
          </p:nvCxnSpPr>
          <p:spPr>
            <a:xfrm flipH="1" flipV="1">
              <a:off x="844159" y="1300480"/>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238CE6-5769-D38D-73D4-37DB93F73A57}"/>
                </a:ext>
              </a:extLst>
            </p:cNvPr>
            <p:cNvSpPr/>
            <p:nvPr/>
          </p:nvSpPr>
          <p:spPr>
            <a:xfrm>
              <a:off x="7533663" y="3027797"/>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grpSp>
      <p:pic>
        <p:nvPicPr>
          <p:cNvPr id="19" name="Picture 18" descr="A graph of different colored lines&#10;&#10;Description automatically generated">
            <a:extLst>
              <a:ext uri="{FF2B5EF4-FFF2-40B4-BE49-F238E27FC236}">
                <a16:creationId xmlns:a16="http://schemas.microsoft.com/office/drawing/2014/main" id="{BFF49FB7-70ED-1B6B-3972-D8332594EB7D}"/>
              </a:ext>
            </a:extLst>
          </p:cNvPr>
          <p:cNvPicPr>
            <a:picLocks noChangeAspect="1"/>
          </p:cNvPicPr>
          <p:nvPr/>
        </p:nvPicPr>
        <p:blipFill>
          <a:blip r:embed="rId2"/>
          <a:stretch>
            <a:fillRect/>
          </a:stretch>
        </p:blipFill>
        <p:spPr>
          <a:xfrm>
            <a:off x="6202838" y="913484"/>
            <a:ext cx="6166518" cy="3515026"/>
          </a:xfrm>
          <a:prstGeom prst="rect">
            <a:avLst/>
          </a:prstGeom>
        </p:spPr>
      </p:pic>
      <p:sp>
        <p:nvSpPr>
          <p:cNvPr id="21" name="Title 1">
            <a:extLst>
              <a:ext uri="{FF2B5EF4-FFF2-40B4-BE49-F238E27FC236}">
                <a16:creationId xmlns:a16="http://schemas.microsoft.com/office/drawing/2014/main" id="{0AD60DD8-C3AD-8AF3-8F8C-B7E8E89AE1FA}"/>
              </a:ext>
            </a:extLst>
          </p:cNvPr>
          <p:cNvSpPr txBox="1">
            <a:spLocks/>
          </p:cNvSpPr>
          <p:nvPr/>
        </p:nvSpPr>
        <p:spPr>
          <a:xfrm>
            <a:off x="6638160" y="4499612"/>
            <a:ext cx="4813148" cy="1974787"/>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t>We do not cover</a:t>
            </a:r>
            <a:r>
              <a:rPr lang="en-AU" sz="2400" dirty="0"/>
              <a:t> how to deal with unequal length series, missing values or data sampled at different frequencies. We do also not discuss in detail efficiency and scalability</a:t>
            </a:r>
            <a:endParaRPr lang="en-US" sz="2400" dirty="0"/>
          </a:p>
        </p:txBody>
      </p:sp>
      <p:sp>
        <p:nvSpPr>
          <p:cNvPr id="22" name="Title 1">
            <a:extLst>
              <a:ext uri="{FF2B5EF4-FFF2-40B4-BE49-F238E27FC236}">
                <a16:creationId xmlns:a16="http://schemas.microsoft.com/office/drawing/2014/main" id="{6FCF7409-1AEA-2B91-4479-BA1AE3E3A76C}"/>
              </a:ext>
            </a:extLst>
          </p:cNvPr>
          <p:cNvSpPr txBox="1">
            <a:spLocks/>
          </p:cNvSpPr>
          <p:nvPr/>
        </p:nvSpPr>
        <p:spPr>
          <a:xfrm>
            <a:off x="246232" y="4490705"/>
            <a:ext cx="5209035" cy="1974791"/>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t>Our aim is to give you an overview of recent the algorithmic developments in these fields and an idea about how to uses these algorithms to mine collections of time series</a:t>
            </a:r>
            <a:endParaRPr lang="en-US" sz="2400" dirty="0"/>
          </a:p>
        </p:txBody>
      </p:sp>
      <p:sp>
        <p:nvSpPr>
          <p:cNvPr id="20" name="TextBox 19">
            <a:extLst>
              <a:ext uri="{FF2B5EF4-FFF2-40B4-BE49-F238E27FC236}">
                <a16:creationId xmlns:a16="http://schemas.microsoft.com/office/drawing/2014/main" id="{6C8E72D3-7A4E-4FE4-4A83-D165C798BAE2}"/>
              </a:ext>
            </a:extLst>
          </p:cNvPr>
          <p:cNvSpPr txBox="1"/>
          <p:nvPr/>
        </p:nvSpPr>
        <p:spPr>
          <a:xfrm>
            <a:off x="9430026" y="0"/>
            <a:ext cx="2761974" cy="369332"/>
          </a:xfrm>
          <a:prstGeom prst="rect">
            <a:avLst/>
          </a:prstGeom>
          <a:noFill/>
        </p:spPr>
        <p:txBody>
          <a:bodyPr wrap="none" rtlCol="0">
            <a:spAutoFit/>
          </a:bodyPr>
          <a:lstStyle/>
          <a:p>
            <a:pPr algn="r"/>
            <a:r>
              <a:rPr lang="en-AU" dirty="0"/>
              <a:t>ECML/PKDD 2024 Tutorial</a:t>
            </a:r>
          </a:p>
        </p:txBody>
      </p:sp>
    </p:spTree>
    <p:extLst>
      <p:ext uri="{BB962C8B-B14F-4D97-AF65-F5344CB8AC3E}">
        <p14:creationId xmlns:p14="http://schemas.microsoft.com/office/powerpoint/2010/main" val="670492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2115</TotalTime>
  <Words>114</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-apple-system</vt:lpstr>
      <vt:lpstr>Aptos</vt:lpstr>
      <vt:lpstr>Aptos Display</vt:lpstr>
      <vt:lpstr>Arial</vt:lpstr>
      <vt:lpstr>Office Theme</vt:lpstr>
      <vt:lpstr>Time series classification and regression</vt:lpstr>
      <vt:lpstr>Time Series Classification and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Angus Dempster</dc:creator>
  <cp:lastModifiedBy>Tony Bagnall</cp:lastModifiedBy>
  <cp:revision>90</cp:revision>
  <dcterms:created xsi:type="dcterms:W3CDTF">2024-07-02T05:26:03Z</dcterms:created>
  <dcterms:modified xsi:type="dcterms:W3CDTF">2024-09-01T15:26:14Z</dcterms:modified>
</cp:coreProperties>
</file>