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3" r:id="rId4"/>
    <p:sldId id="258" r:id="rId5"/>
    <p:sldId id="264" r:id="rId6"/>
    <p:sldId id="265" r:id="rId7"/>
    <p:sldId id="266" r:id="rId8"/>
    <p:sldId id="275" r:id="rId9"/>
    <p:sldId id="272" r:id="rId10"/>
    <p:sldId id="271" r:id="rId11"/>
    <p:sldId id="274" r:id="rId12"/>
    <p:sldId id="267" r:id="rId13"/>
    <p:sldId id="259" r:id="rId14"/>
    <p:sldId id="268" r:id="rId15"/>
    <p:sldId id="270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jandro Santiago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00080"/>
    <a:srgbClr val="00FF00"/>
    <a:srgbClr val="0000FF"/>
    <a:srgbClr val="008000"/>
    <a:srgbClr val="CCFF99"/>
    <a:srgbClr val="99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8" autoAdjust="0"/>
  </p:normalViewPr>
  <p:slideViewPr>
    <p:cSldViewPr>
      <p:cViewPr>
        <p:scale>
          <a:sx n="70" d="100"/>
          <a:sy n="70" d="100"/>
        </p:scale>
        <p:origin x="-2178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6-05T09:19:42.401" idx="1">
    <p:pos x="10" y="10"/>
    <p:text>Quizas poner el titulo, el area y el profesor?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5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4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8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09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5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55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8C79-867D-4187-B6FE-C3535258A4F8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2C77-4FF1-41B3-BDD3-3CACCC2F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4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graphics/openg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1556792"/>
            <a:ext cx="4680520" cy="2088232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AEON SPACE FIGHTER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589240"/>
            <a:ext cx="3560440" cy="982960"/>
          </a:xfrm>
        </p:spPr>
        <p:txBody>
          <a:bodyPr>
            <a:normAutofit/>
          </a:bodyPr>
          <a:lstStyle/>
          <a:p>
            <a:pPr algn="r"/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Alejandro Santiago Varela</a:t>
            </a:r>
          </a:p>
          <a:p>
            <a:pPr algn="r"/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Universidad </a:t>
            </a:r>
            <a:r>
              <a:rPr lang="en-GB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Oberta</a:t>
            </a:r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GB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Catalunya</a:t>
            </a:r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(UOC)</a:t>
            </a:r>
          </a:p>
          <a:p>
            <a:pPr algn="r"/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06-06-2012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875" y="836712"/>
            <a:ext cx="89485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atin typeface="Arial" pitchFamily="34" charset="0"/>
                <a:cs typeface="Arial" pitchFamily="34" charset="0"/>
              </a:rPr>
              <a:t>SOFTWARE DEVELOPMENT LIFECYCLE</a:t>
            </a:r>
            <a:endParaRPr lang="en-GB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6" y="1791479"/>
            <a:ext cx="4320480" cy="428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9992" y="1791479"/>
            <a:ext cx="187220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Planificación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5734" y="2347958"/>
            <a:ext cx="324036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2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Análisis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7671" y="2904511"/>
            <a:ext cx="270419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Diseno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Desarrollo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9142" y="3457445"/>
            <a:ext cx="224529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Implementación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4102233"/>
            <a:ext cx="288032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5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 Testing 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Integración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065" y="4726607"/>
            <a:ext cx="199734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Evaluación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5727" y="5359176"/>
            <a:ext cx="162026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7. Release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9244" y="5905607"/>
            <a:ext cx="207217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Mantenimiento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99" y="263164"/>
            <a:ext cx="8346714" cy="730203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EL JOC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41308"/>
            <a:ext cx="2916707" cy="479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23" y="2432570"/>
            <a:ext cx="2922209" cy="42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51346" y="2538680"/>
            <a:ext cx="669357" cy="75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6024" y="2187737"/>
            <a:ext cx="3018024" cy="1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0"/>
          </p:cNvCxnSpPr>
          <p:nvPr/>
        </p:nvCxnSpPr>
        <p:spPr>
          <a:xfrm>
            <a:off x="1986025" y="2187738"/>
            <a:ext cx="0" cy="350942"/>
          </a:xfrm>
          <a:prstGeom prst="line">
            <a:avLst/>
          </a:prstGeom>
          <a:ln w="15875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560" y="1406850"/>
            <a:ext cx="411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Abrir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menú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aplicaciones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del smartphone.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Seleccionar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juego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través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icono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: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0" y="1037518"/>
            <a:ext cx="34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pitchFamily="34" charset="0"/>
                <a:cs typeface="Arial" pitchFamily="34" charset="0"/>
              </a:rPr>
              <a:t>COMENZANDO A JUGAR:</a:t>
            </a:r>
            <a:endParaRPr lang="en-GB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2792"/>
            <a:ext cx="2916707" cy="479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1556792"/>
            <a:ext cx="5330971" cy="3877985"/>
          </a:xfrm>
          <a:prstGeom prst="rect">
            <a:avLst/>
          </a:prstGeom>
          <a:solidFill>
            <a:srgbClr val="CCFF99"/>
          </a:solidFill>
          <a:ln cmpd="thinThick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MENÚ PRINCIPAL: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START 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Empieza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juego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OPTIONS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Selección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Sonido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(YES o NO), y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Grado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dificultad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(Easy , Normal, Hard).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ABOUT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Créditos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HELP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Información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textos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explicativos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las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	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diferentes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pantallas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juego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EXIT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Finalización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sesión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juego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366" y="404664"/>
            <a:ext cx="8346714" cy="730203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EL JOC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" y="1783683"/>
            <a:ext cx="2919710" cy="48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90234"/>
            <a:ext cx="2904728" cy="4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683"/>
            <a:ext cx="2930858" cy="486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04772" y="106509"/>
            <a:ext cx="8346714" cy="730203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EL JOC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2" y="836712"/>
            <a:ext cx="1438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8204" idx="2"/>
          </p:cNvCxnSpPr>
          <p:nvPr/>
        </p:nvCxnSpPr>
        <p:spPr>
          <a:xfrm flipH="1">
            <a:off x="1123909" y="1455837"/>
            <a:ext cx="1" cy="334397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43047" y="1268760"/>
            <a:ext cx="1720841" cy="0"/>
          </a:xfrm>
          <a:prstGeom prst="line">
            <a:avLst/>
          </a:prstGeom>
          <a:ln w="15875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63888" y="1268760"/>
            <a:ext cx="0" cy="521474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56695" y="1021672"/>
            <a:ext cx="4803537" cy="0"/>
          </a:xfrm>
          <a:prstGeom prst="line">
            <a:avLst/>
          </a:prstGeom>
          <a:ln w="15875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60232" y="1021672"/>
            <a:ext cx="0" cy="758982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308303" y="163774"/>
            <a:ext cx="1358025" cy="1501254"/>
            <a:chOff x="7308303" y="163774"/>
            <a:chExt cx="1358025" cy="1501254"/>
          </a:xfrm>
        </p:grpSpPr>
        <p:sp>
          <p:nvSpPr>
            <p:cNvPr id="26" name="Rectangle 25"/>
            <p:cNvSpPr/>
            <p:nvPr/>
          </p:nvSpPr>
          <p:spPr>
            <a:xfrm>
              <a:off x="7308303" y="163774"/>
              <a:ext cx="1358025" cy="15012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76543" y="874527"/>
              <a:ext cx="1224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itchFamily="34" charset="0"/>
                  <a:cs typeface="Arial" pitchFamily="34" charset="0"/>
                </a:rPr>
                <a:t>En el menu </a:t>
              </a:r>
              <a:r>
                <a:rPr lang="en-GB" sz="1000" b="1" dirty="0" smtClean="0">
                  <a:latin typeface="Arial" pitchFamily="34" charset="0"/>
                  <a:cs typeface="Arial" pitchFamily="34" charset="0"/>
                </a:rPr>
                <a:t>HELP</a:t>
              </a:r>
              <a:r>
                <a:rPr lang="en-GB" sz="1000" dirty="0" smtClean="0">
                  <a:latin typeface="Arial" pitchFamily="34" charset="0"/>
                  <a:cs typeface="Arial" pitchFamily="34" charset="0"/>
                </a:rPr>
                <a:t> se </a:t>
              </a:r>
              <a:r>
                <a:rPr lang="en-GB" sz="1000" dirty="0" err="1" smtClean="0">
                  <a:latin typeface="Arial" pitchFamily="34" charset="0"/>
                  <a:cs typeface="Arial" pitchFamily="34" charset="0"/>
                </a:rPr>
                <a:t>encuentran</a:t>
              </a:r>
              <a:r>
                <a:rPr lang="en-GB" sz="1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1000" dirty="0" err="1" smtClean="0">
                  <a:latin typeface="Arial" pitchFamily="34" charset="0"/>
                  <a:cs typeface="Arial" pitchFamily="34" charset="0"/>
                </a:rPr>
                <a:t>las</a:t>
              </a:r>
              <a:r>
                <a:rPr lang="en-GB" sz="1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1000" dirty="0" err="1" smtClean="0">
                  <a:latin typeface="Arial" pitchFamily="34" charset="0"/>
                  <a:cs typeface="Arial" pitchFamily="34" charset="0"/>
                </a:rPr>
                <a:t>pantallas</a:t>
              </a:r>
              <a:r>
                <a:rPr lang="en-GB" sz="1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1000" dirty="0" err="1" smtClean="0">
                  <a:latin typeface="Arial" pitchFamily="34" charset="0"/>
                  <a:cs typeface="Arial" pitchFamily="34" charset="0"/>
                </a:rPr>
                <a:t>explicativas</a:t>
              </a:r>
              <a:r>
                <a:rPr lang="en-GB" sz="1000" dirty="0" smtClean="0"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pic>
          <p:nvPicPr>
            <p:cNvPr id="82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286983"/>
              <a:ext cx="1080120" cy="562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8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46714" cy="730203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EL JOC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5" y="1113527"/>
            <a:ext cx="2046482" cy="72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29" y="1958011"/>
            <a:ext cx="2768825" cy="459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05962"/>
            <a:ext cx="1584176" cy="264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36826"/>
            <a:ext cx="1584176" cy="263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09973" y="1841936"/>
            <a:ext cx="0" cy="684891"/>
          </a:xfrm>
          <a:prstGeom prst="line">
            <a:avLst/>
          </a:prstGeom>
          <a:ln w="317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09973" y="2526827"/>
            <a:ext cx="509457" cy="0"/>
          </a:xfrm>
          <a:prstGeom prst="straightConnector1">
            <a:avLst/>
          </a:prstGeom>
          <a:ln w="3175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39752" y="3504778"/>
            <a:ext cx="1008112" cy="432048"/>
          </a:xfrm>
          <a:prstGeom prst="rect">
            <a:avLst/>
          </a:pr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12457" y="4468177"/>
            <a:ext cx="1211524" cy="390426"/>
          </a:xfrm>
          <a:prstGeom prst="rect">
            <a:avLst/>
          </a:prstGeom>
          <a:noFill/>
          <a:ln w="317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95936" y="1700808"/>
            <a:ext cx="1440160" cy="0"/>
          </a:xfrm>
          <a:prstGeom prst="straightConnector1">
            <a:avLst/>
          </a:prstGeom>
          <a:ln w="3175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700808"/>
            <a:ext cx="0" cy="257203"/>
          </a:xfrm>
          <a:prstGeom prst="line">
            <a:avLst/>
          </a:prstGeom>
          <a:ln w="31750">
            <a:solidFill>
              <a:srgbClr val="00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67331" y="4677038"/>
            <a:ext cx="1168765" cy="0"/>
          </a:xfrm>
          <a:prstGeom prst="straightConnector1">
            <a:avLst/>
          </a:prstGeom>
          <a:ln w="31750">
            <a:solidFill>
              <a:srgbClr val="8000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26834" y="1205962"/>
            <a:ext cx="648072" cy="369332"/>
          </a:xfrm>
          <a:prstGeom prst="rect">
            <a:avLst/>
          </a:prstGeom>
          <a:noFill/>
          <a:ln w="317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YES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26834" y="1727694"/>
            <a:ext cx="648072" cy="369332"/>
          </a:xfrm>
          <a:prstGeom prst="rect">
            <a:avLst/>
          </a:prstGeom>
          <a:noFill/>
          <a:ln w="317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NO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26835" y="5084641"/>
            <a:ext cx="1171049" cy="369332"/>
          </a:xfrm>
          <a:prstGeom prst="rect">
            <a:avLst/>
          </a:prstGeom>
          <a:noFill/>
          <a:ln w="31750"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EASY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26834" y="5641537"/>
            <a:ext cx="1171049" cy="369332"/>
          </a:xfrm>
          <a:prstGeom prst="rect">
            <a:avLst/>
          </a:prstGeom>
          <a:noFill/>
          <a:ln w="31750"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NORMAL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26835" y="6181058"/>
            <a:ext cx="1171049" cy="369332"/>
          </a:xfrm>
          <a:prstGeom prst="rect">
            <a:avLst/>
          </a:prstGeom>
          <a:noFill/>
          <a:ln w="31750">
            <a:solidFill>
              <a:srgbClr val="800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32874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PUBLICACIÓ DEL JOC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PONDRE CAPTURAS DE CUANDO LO SUBA AL MARKET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57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9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iMAGENES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16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PRESENTACIÓN PROYECTO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INTRODUCCIÓN</a:t>
            </a:r>
          </a:p>
          <a:p>
            <a:r>
              <a:rPr lang="en-GB" dirty="0" smtClean="0"/>
              <a:t>JUSTIFICACIÓN </a:t>
            </a:r>
          </a:p>
          <a:p>
            <a:r>
              <a:rPr lang="en-GB" dirty="0" smtClean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6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2630"/>
            <a:ext cx="8219256" cy="922114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Arial" pitchFamily="34" charset="0"/>
                <a:cs typeface="Arial" pitchFamily="34" charset="0"/>
              </a:rPr>
              <a:t>HISTORIA</a:t>
            </a:r>
            <a:r>
              <a:rPr lang="en-GB" sz="3600" b="1" dirty="0" smtClean="0">
                <a:latin typeface="Arial" pitchFamily="34" charset="0"/>
                <a:cs typeface="Arial" pitchFamily="34" charset="0"/>
              </a:rPr>
              <a:t> DE ANDROID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09" y="257972"/>
            <a:ext cx="864096" cy="9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68" y="1628800"/>
            <a:ext cx="60301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2003 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Andy Rubin</a:t>
            </a:r>
            <a:r>
              <a:rPr lang="en-GB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Rich Miner, Nick Sears y Chris White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van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fundar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Android 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Inc. 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Activitat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incial</a:t>
            </a:r>
            <a:r>
              <a:rPr lang="en-GB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el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desenvolupament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programari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per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telefons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mobils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Agosto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2005 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Google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compra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 Android Inc. (22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meses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vida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).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Noviembre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2007 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Anuncio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oficial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de Android</a:t>
            </a:r>
            <a:r>
              <a:rPr lang="en-GB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. </a:t>
            </a:r>
            <a:r>
              <a:rPr lang="es-ES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lataforma de código abierto para móviles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presentado con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la garantía de estar basada en el sistema operativo Linux. 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23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Septiembre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2008 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GB" sz="1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Móvil</a:t>
            </a:r>
            <a:r>
              <a:rPr lang="en-GB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modelo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G1 de HTC con la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GB" sz="1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rimera</a:t>
            </a:r>
            <a:r>
              <a:rPr lang="en-GB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16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versión</a:t>
            </a:r>
            <a:r>
              <a:rPr lang="en-GB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 final de Android, 1.0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6371"/>
            <a:ext cx="2376264" cy="187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5" y="1465815"/>
            <a:ext cx="2638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7544" y="1009280"/>
            <a:ext cx="252028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ORIGEN: </a:t>
            </a:r>
          </a:p>
        </p:txBody>
      </p:sp>
    </p:spTree>
    <p:extLst>
      <p:ext uri="{BB962C8B-B14F-4D97-AF65-F5344CB8AC3E}">
        <p14:creationId xmlns:p14="http://schemas.microsoft.com/office/powerpoint/2010/main" val="5695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453" y="980728"/>
            <a:ext cx="25202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>
                <a:latin typeface="Arial" pitchFamily="34" charset="0"/>
                <a:cs typeface="Arial" pitchFamily="34" charset="0"/>
                <a:sym typeface="Wingdings" pitchFamily="2" charset="2"/>
              </a:rPr>
              <a:t>ACTUALIZACIONES: </a:t>
            </a:r>
            <a:endParaRPr lang="en-GB" i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02630"/>
            <a:ext cx="8219256" cy="922114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Arial" pitchFamily="34" charset="0"/>
                <a:cs typeface="Arial" pitchFamily="34" charset="0"/>
              </a:rPr>
              <a:t>HISTORIA DE ANDROID</a:t>
            </a:r>
            <a:endParaRPr lang="en-GB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33" y="1537086"/>
            <a:ext cx="1524399" cy="176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8559"/>
            <a:ext cx="1872208" cy="17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04" y="1626492"/>
            <a:ext cx="1489061" cy="15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92" y="4226211"/>
            <a:ext cx="1453281" cy="153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6" y="1489461"/>
            <a:ext cx="1489061" cy="181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962" y="4226211"/>
            <a:ext cx="1650479" cy="163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68979" y="3364940"/>
            <a:ext cx="20199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Cupcake (1.5)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8264" y="3356562"/>
            <a:ext cx="1543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Donut (1.6)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68202" y="3381505"/>
            <a:ext cx="1543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Eclair</a:t>
            </a:r>
            <a:r>
              <a:rPr lang="en-GB" sz="20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(2.0)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45704" y="3332332"/>
            <a:ext cx="15306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i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Froyo</a:t>
            </a:r>
            <a:r>
              <a:rPr lang="en-GB" sz="20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(2.2)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5296" y="5740725"/>
            <a:ext cx="23782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Gingerbread (2.3)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76649" y="5875218"/>
            <a:ext cx="31381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Ice Cream Sandwich (4.0)</a:t>
            </a:r>
          </a:p>
          <a:p>
            <a:pPr algn="ctr">
              <a:lnSpc>
                <a:spcPct val="150000"/>
              </a:lnSpc>
            </a:pPr>
            <a:r>
              <a:rPr lang="en-GB" sz="12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19-Octubre-2011</a:t>
            </a:r>
            <a:endParaRPr lang="en-GB" sz="1200" i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45" y="4031901"/>
            <a:ext cx="1508558" cy="190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80853" y="5903430"/>
            <a:ext cx="2291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i="1" dirty="0" err="1">
                <a:latin typeface="Arial" pitchFamily="34" charset="0"/>
                <a:cs typeface="Arial" pitchFamily="34" charset="0"/>
              </a:rPr>
              <a:t>Honeycomb</a:t>
            </a:r>
            <a:r>
              <a:rPr lang="es-ES" sz="2000" i="1" dirty="0">
                <a:latin typeface="Arial" pitchFamily="34" charset="0"/>
                <a:cs typeface="Arial" pitchFamily="34" charset="0"/>
              </a:rPr>
              <a:t> (3.0</a:t>
            </a:r>
            <a:r>
              <a:rPr lang="es-ES" sz="2000" i="1" dirty="0" smtClean="0">
                <a:latin typeface="Arial" pitchFamily="34" charset="0"/>
                <a:cs typeface="Arial" pitchFamily="34" charset="0"/>
              </a:rPr>
              <a:t>) </a:t>
            </a:r>
            <a:endParaRPr lang="en-GB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2630"/>
            <a:ext cx="8219256" cy="922114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Arial" pitchFamily="34" charset="0"/>
                <a:cs typeface="Arial" pitchFamily="34" charset="0"/>
              </a:rPr>
              <a:t>HISTORIA DE ANDROID</a:t>
            </a:r>
            <a:endParaRPr lang="en-GB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96" y="1556792"/>
            <a:ext cx="81918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Google 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estaría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“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cocinando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” la 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siguiente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versión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de Android, 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podría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llamarse</a:t>
            </a:r>
            <a:r>
              <a:rPr lang="en-GB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GB" sz="1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Jelly Bean. </a:t>
            </a:r>
            <a:r>
              <a:rPr lang="en-GB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U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especie de caramelo de frutas, que sigue la línea de dulces y postres que dan nombre a cada actualización de sistema lanzada hasta la fecha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Mejoras: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1400" dirty="0" smtClean="0">
                <a:latin typeface="Arial" pitchFamily="34" charset="0"/>
                <a:cs typeface="Arial" pitchFamily="34" charset="0"/>
              </a:rPr>
              <a:t>Integración de una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versión potente y completamente sincronizada con la versión de escritorio de Google </a:t>
            </a:r>
            <a:r>
              <a:rPr lang="es-ES" sz="1400" dirty="0" err="1" smtClean="0">
                <a:latin typeface="Arial" pitchFamily="34" charset="0"/>
                <a:cs typeface="Arial" pitchFamily="34" charset="0"/>
              </a:rPr>
              <a:t>Chrome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1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incorporación de un gestor de ficheros de serie que esté a la altura del 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.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1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lanzamiento simultaneo de las actualizaciones sin depender de los fabricantes y la posibilidad de desactivar el interfaz “propietario” de cada uno de ellos para trabajar con el genérico de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Android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de forma 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sencilla.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ES" sz="1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posibilidad de trabajar en formato apaisado (al estilo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tablet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) en la pantalla principal sin necesidad de activar el 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teclado.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Número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de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apps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del sistema llegó recientemente a 400.000, 2/3 de los cuales son gratuitas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211" y="1029206"/>
            <a:ext cx="252028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FUTURO: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3049"/>
            <a:ext cx="1428750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53136"/>
            <a:ext cx="12668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 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3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OPENGL per Android, OPENGL 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</a:t>
            </a:r>
            <a:r>
              <a:rPr lang="es-ES" dirty="0" err="1" smtClean="0"/>
              <a:t>pondre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sobre esta </a:t>
            </a:r>
            <a:r>
              <a:rPr lang="es-ES" dirty="0" err="1" smtClean="0"/>
              <a:t>tecnologia</a:t>
            </a:r>
            <a:r>
              <a:rPr lang="es-ES" dirty="0" smtClean="0"/>
              <a:t>. </a:t>
            </a:r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developer.android.com/guide/topics/graphics/opengl.html</a:t>
            </a:r>
            <a:endParaRPr lang="en-GB" dirty="0" smtClean="0"/>
          </a:p>
          <a:p>
            <a:r>
              <a:rPr lang="en-GB" dirty="0"/>
              <a:t>http://en.wikipedia.org/wiki/OpenGL_ES</a:t>
            </a:r>
          </a:p>
        </p:txBody>
      </p:sp>
    </p:spTree>
    <p:extLst>
      <p:ext uri="{BB962C8B-B14F-4D97-AF65-F5344CB8AC3E}">
        <p14:creationId xmlns:p14="http://schemas.microsoft.com/office/powerpoint/2010/main" val="388051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PLANIFICACIÓN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889753"/>
            <a:ext cx="4680520" cy="3449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7544" y="1412776"/>
            <a:ext cx="799288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proyecto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ha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sido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planificado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para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llevarlo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cabo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en el 2o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Semestre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curso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2011  - 2012.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proyecto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se ha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divido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en 4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fases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y 7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tareas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500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AEON SPACE FIGHTER</vt:lpstr>
      <vt:lpstr>iMAGENES</vt:lpstr>
      <vt:lpstr>PRESENTACIÓN PROYECTO</vt:lpstr>
      <vt:lpstr>HISTORIA DE ANDROID</vt:lpstr>
      <vt:lpstr>HISTORIA DE ANDROID</vt:lpstr>
      <vt:lpstr>HISTORIA DE ANDROID</vt:lpstr>
      <vt:lpstr>GOOGLE PLAY</vt:lpstr>
      <vt:lpstr>OPENGL per Android, OPENGL ES</vt:lpstr>
      <vt:lpstr>PLANIFICACIÓN</vt:lpstr>
      <vt:lpstr>PowerPoint Presentation</vt:lpstr>
      <vt:lpstr>SOFTWARE DEVELOPMENT LIFECYCLE</vt:lpstr>
      <vt:lpstr>EL JOC</vt:lpstr>
      <vt:lpstr>EL JOC</vt:lpstr>
      <vt:lpstr>EL JOC</vt:lpstr>
      <vt:lpstr>EL JOC</vt:lpstr>
      <vt:lpstr>PUBLICACIÓ DEL JOC</vt:lpstr>
      <vt:lpstr>CONCLUSIONS</vt:lpstr>
    </vt:vector>
  </TitlesOfParts>
  <Company>European Space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Estela Prol</dc:creator>
  <cp:lastModifiedBy>Alejandro Santiago</cp:lastModifiedBy>
  <cp:revision>41</cp:revision>
  <dcterms:created xsi:type="dcterms:W3CDTF">2012-06-04T15:07:49Z</dcterms:created>
  <dcterms:modified xsi:type="dcterms:W3CDTF">2012-06-05T07:30:46Z</dcterms:modified>
</cp:coreProperties>
</file>