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2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9D7C-5F90-9944-A95F-FA23A68DD60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A0A3-D4FD-B44C-984B-4FE6883AF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695" y="704689"/>
            <a:ext cx="1878386" cy="1752600"/>
          </a:xfrm>
          <a:solidFill>
            <a:schemeClr val="tx1"/>
          </a:solidFill>
        </p:spPr>
        <p:txBody>
          <a:bodyPr anchor="ctr"/>
          <a:lstStyle/>
          <a:p>
            <a:r>
              <a:rPr lang="en-US" dirty="0" smtClean="0">
                <a:solidFill>
                  <a:srgbClr val="FFFFFF"/>
                </a:solidFill>
              </a:rPr>
              <a:t>Heard on Subway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12439" y="704689"/>
            <a:ext cx="1878386" cy="1752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Read during Breakfast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81427" y="704689"/>
            <a:ext cx="1878386" cy="1752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Career Advice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52695" y="2782381"/>
            <a:ext cx="1878386" cy="1752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Random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12439" y="2782381"/>
            <a:ext cx="1878386" cy="1752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More Random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81427" y="2782381"/>
            <a:ext cx="1878386" cy="1752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Bad Jokes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6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Thomson Reuters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Shen</dc:creator>
  <cp:lastModifiedBy>Joyce Shen</cp:lastModifiedBy>
  <cp:revision>2</cp:revision>
  <dcterms:created xsi:type="dcterms:W3CDTF">2015-08-25T00:05:02Z</dcterms:created>
  <dcterms:modified xsi:type="dcterms:W3CDTF">2015-08-25T01:29:23Z</dcterms:modified>
</cp:coreProperties>
</file>