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3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0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3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4A14-D668-2C4F-9D4C-4CE7540CAD0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EA03-8C9F-B340-AAF6-85A3A44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63750" y="1164167"/>
            <a:ext cx="772583" cy="740833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Y-C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2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Thomson Reuters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Shen</dc:creator>
  <cp:lastModifiedBy>Joyce Shen</cp:lastModifiedBy>
  <cp:revision>2</cp:revision>
  <dcterms:created xsi:type="dcterms:W3CDTF">2015-08-13T05:36:27Z</dcterms:created>
  <dcterms:modified xsi:type="dcterms:W3CDTF">2015-08-13T13:11:23Z</dcterms:modified>
</cp:coreProperties>
</file>