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c70a04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c70a04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c70a04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c70a04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c70a04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c70a04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c70a04b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c70a04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c70a04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c70a04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c70a04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c70a04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c70a04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c70a04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c70a04b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c70a04b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Netflix™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Aeon Williams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1963837">
            <a:off x="1144259" y="-40937"/>
            <a:ext cx="2688232" cy="23790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NEW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Knowledge based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Collaborative 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similar &gt; more popular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- Reliably provides accurate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✗ - Lack of diversity and creative recommendations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user-based cosine 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- Potential for very “smart”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✓ - Very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✗ - Cold start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✗ - Exponential increase in implementation difficulty for satisfying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53075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What are your top three favorite movies (in no specific order)?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sharknado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alien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toy story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These are some other movies you might enjoy: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-Le Rossignol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-Home for the Holidays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-Toy Story 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-Ernest In The Army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-Alien³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-Tin Toy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-Hawaiian Vacation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-Public Speaking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-George Carlin: On Location at Phoenix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-Sharknado 3: Oh Hell No!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22175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Press 0 to exit, 1 to watch, 2 to rate: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What movie would you like to watch: toy story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Rate the movie between 1-5: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These are some other movies you might enjoy: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Aristocats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Love and a .45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Super Mario Bros.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Incognito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Guardian Angel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Gone Fishin'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Little Princess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Goldfinger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Psycho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 Ninjas: High Noon at Mega Mountain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Quiz Show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428000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Press 0 to exit, 1 to watch, 2 to rate: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What movie would you like to watch: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 aristocats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Rate the movie between 1-5: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These are some other movies you might enjoy: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Nineteen Eighty-Four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Days of Thunder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Love and a .45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Incognito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Jumanji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Army of Darkness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Goldfinger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Quiz Show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Guardian Angel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Psycho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 Conquered the World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53075" y="4776050"/>
            <a:ext cx="2097300" cy="2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*pink text indicates user-input</a:t>
            </a:r>
            <a:endParaRPr sz="800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successful knowledge based recommender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chooses which recommender is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 user input flow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filtering only works with enough similar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Repetitive recommendations - takes a lot of data to see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demographic ignored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variety limited by hardware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Scalability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user demographic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for increased intricacy in all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user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hybridization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53075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What are your top three favorite movies (in no specific order)?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1: </a:t>
            </a: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ice age: the meltdown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ice age: the meltdown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3: </a:t>
            </a: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ice age: the meltdown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22175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These are some other movies you might enjoy: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The Great Egg-Scapade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A Mammoth Christmas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-Horton Hears a Who!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Dawn of the Dinosaurs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-Scrat's Continental Crack-Up: Part 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Collision Course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-Cosmic Scrat-tastrophe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Continental Drift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-Gone Nutty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428000" y="107150"/>
            <a:ext cx="24339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Press 0 to exit, 1 to watch, 2 to rate: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What movie would you like to watch: </a:t>
            </a: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gone nutty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Rate the movie between 1-5: </a:t>
            </a:r>
            <a:r>
              <a:rPr lang="en" sz="11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These are some other movies you might enjoy: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The Great Egg-Scapade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-Horton Hears a Who!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-Consuming Spirits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A Mammoth Christmas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-The Guide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-Puolin ja toisin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-The First Annual 'On Cinema' Oscar Special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-Ice Age: Dawn of the Dinosaurs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-Cosmic Scrat-tastrophe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3075" y="4776050"/>
            <a:ext cx="2097300" cy="2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*pink text indicates user-input</a:t>
            </a:r>
            <a:endParaRPr sz="800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