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2"/>
  </p:notesMasterIdLst>
  <p:sldIdLst>
    <p:sldId id="256" r:id="rId5"/>
    <p:sldId id="278" r:id="rId6"/>
    <p:sldId id="279" r:id="rId7"/>
    <p:sldId id="285" r:id="rId8"/>
    <p:sldId id="284" r:id="rId9"/>
    <p:sldId id="280" r:id="rId10"/>
    <p:sldId id="281" r:id="rId11"/>
    <p:sldId id="282" r:id="rId12"/>
    <p:sldId id="283" r:id="rId13"/>
    <p:sldId id="286" r:id="rId14"/>
    <p:sldId id="287" r:id="rId15"/>
    <p:sldId id="291" r:id="rId16"/>
    <p:sldId id="292" r:id="rId17"/>
    <p:sldId id="289" r:id="rId18"/>
    <p:sldId id="290" r:id="rId19"/>
    <p:sldId id="294" r:id="rId20"/>
    <p:sldId id="295" r:id="rId21"/>
    <p:sldId id="297" r:id="rId22"/>
    <p:sldId id="299" r:id="rId23"/>
    <p:sldId id="301" r:id="rId24"/>
    <p:sldId id="300" r:id="rId25"/>
    <p:sldId id="302" r:id="rId26"/>
    <p:sldId id="303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3" r:id="rId45"/>
    <p:sldId id="322" r:id="rId46"/>
    <p:sldId id="324" r:id="rId47"/>
    <p:sldId id="325" r:id="rId48"/>
    <p:sldId id="326" r:id="rId49"/>
    <p:sldId id="327" r:id="rId50"/>
    <p:sldId id="32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028"/>
    <a:srgbClr val="00B0F0"/>
    <a:srgbClr val="27CED7"/>
    <a:srgbClr val="4DA1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B6FE9-6FA4-4FB0-A1A0-6A606B8560B9}" v="319" dt="2023-01-22T11:49:31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cap="none" dirty="0">
                <a:solidFill>
                  <a:srgbClr val="FFFFFF"/>
                </a:solidFill>
              </a:rPr>
              <a:t>Artificial Neural Networks (ANNs)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Pengantar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Singkat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Mengintip</a:t>
            </a:r>
            <a:r>
              <a:rPr lang="en-US" dirty="0">
                <a:solidFill>
                  <a:srgbClr val="FFFFFF"/>
                </a:solidFill>
              </a:rPr>
              <a:t> Kotak </a:t>
            </a:r>
            <a:r>
              <a:rPr lang="en-US" dirty="0" err="1">
                <a:solidFill>
                  <a:srgbClr val="FFFFFF"/>
                </a:solidFill>
              </a:rPr>
              <a:t>Hitam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A9F4D0-8B99-95E1-D043-D511C4C97B84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00ADA-3B33-516B-27F1-B58F8CD3341B}"/>
              </a:ext>
            </a:extLst>
          </p:cNvPr>
          <p:cNvCxnSpPr>
            <a:cxnSpLocks/>
          </p:cNvCxnSpPr>
          <p:nvPr/>
        </p:nvCxnSpPr>
        <p:spPr>
          <a:xfrm rot="5400000">
            <a:off x="5412891" y="3377150"/>
            <a:ext cx="64922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40E9F90-4268-AC92-C885-046FEF886EFE}"/>
              </a:ext>
            </a:extLst>
          </p:cNvPr>
          <p:cNvSpPr/>
          <p:nvPr/>
        </p:nvSpPr>
        <p:spPr>
          <a:xfrm>
            <a:off x="8722064" y="2322876"/>
            <a:ext cx="128622" cy="141667"/>
          </a:xfrm>
          <a:prstGeom prst="ellipse">
            <a:avLst/>
          </a:prstGeom>
          <a:solidFill>
            <a:srgbClr val="27CED7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F83FC9-345A-D442-7F10-280ED99A2A54}"/>
              </a:ext>
            </a:extLst>
          </p:cNvPr>
          <p:cNvSpPr/>
          <p:nvPr/>
        </p:nvSpPr>
        <p:spPr>
          <a:xfrm>
            <a:off x="10941577" y="232244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6C01D2-19E1-1E64-66E4-C77C335561AE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24E5D-2E03-E3DC-D9E7-5A32E1DBACB5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E611FC-E6EA-F9CC-C434-9DFA167737C7}"/>
              </a:ext>
            </a:extLst>
          </p:cNvPr>
          <p:cNvCxnSpPr/>
          <p:nvPr/>
        </p:nvCxnSpPr>
        <p:spPr>
          <a:xfrm flipH="1" flipV="1">
            <a:off x="11018007" y="2513181"/>
            <a:ext cx="307091" cy="54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947B5E7-A009-029B-F2EF-C99E5E824D76}"/>
              </a:ext>
            </a:extLst>
          </p:cNvPr>
          <p:cNvSpPr/>
          <p:nvPr/>
        </p:nvSpPr>
        <p:spPr>
          <a:xfrm>
            <a:off x="8718246" y="2803885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B9E299-E044-B14F-567E-7509CDA59223}"/>
              </a:ext>
            </a:extLst>
          </p:cNvPr>
          <p:cNvSpPr/>
          <p:nvPr/>
        </p:nvSpPr>
        <p:spPr>
          <a:xfrm>
            <a:off x="8718246" y="5370641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544901-694A-E772-48A1-2EADF2D08C36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CE78E06-45D1-3E45-2547-E5E9DE8EFA88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4E2025-C436-F921-79C6-C3CEF3CDAC45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8D5EAD-4CBC-34AA-90DB-13EBB845CC48}"/>
              </a:ext>
            </a:extLst>
          </p:cNvPr>
          <p:cNvSpPr/>
          <p:nvPr/>
        </p:nvSpPr>
        <p:spPr>
          <a:xfrm>
            <a:off x="8741507" y="23375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B3194F-23AB-6196-4D48-2D946C640A9B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2FD89D-2B20-04C9-B4F0-ADBEAAF155E9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447322-52F7-9877-9349-C57AA3BEA85C}"/>
              </a:ext>
            </a:extLst>
          </p:cNvPr>
          <p:cNvSpPr/>
          <p:nvPr/>
        </p:nvSpPr>
        <p:spPr>
          <a:xfrm>
            <a:off x="10922821" y="23469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E57B48-958F-92CB-A162-D635865D9D25}"/>
              </a:ext>
            </a:extLst>
          </p:cNvPr>
          <p:cNvSpPr/>
          <p:nvPr/>
        </p:nvSpPr>
        <p:spPr>
          <a:xfrm>
            <a:off x="10928717" y="5921692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E89BD3C-7FD4-02FF-6FF3-4503FD1D5C49}"/>
              </a:ext>
            </a:extLst>
          </p:cNvPr>
          <p:cNvSpPr/>
          <p:nvPr/>
        </p:nvSpPr>
        <p:spPr>
          <a:xfrm>
            <a:off x="10928717" y="2621048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D5DAE98-D192-B58E-7AED-2D87DDB6FC61}"/>
              </a:ext>
            </a:extLst>
          </p:cNvPr>
          <p:cNvGrpSpPr/>
          <p:nvPr/>
        </p:nvGrpSpPr>
        <p:grpSpPr>
          <a:xfrm>
            <a:off x="0" y="1676592"/>
            <a:ext cx="7924096" cy="3504816"/>
            <a:chOff x="0" y="1485088"/>
            <a:chExt cx="7924096" cy="3504816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E4874F5-92FD-0B73-7046-D0B0D0C81A47}"/>
                </a:ext>
              </a:extLst>
            </p:cNvPr>
            <p:cNvSpPr/>
            <p:nvPr/>
          </p:nvSpPr>
          <p:spPr>
            <a:xfrm>
              <a:off x="800186" y="3187204"/>
              <a:ext cx="500839" cy="5164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3"/>
                  </a:solidFill>
                </a:rPr>
                <a:t>1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7A9B972-7146-9426-0B7F-C76F6CE87195}"/>
                </a:ext>
              </a:extLst>
            </p:cNvPr>
            <p:cNvSpPr/>
            <p:nvPr/>
          </p:nvSpPr>
          <p:spPr>
            <a:xfrm>
              <a:off x="3276152" y="2058720"/>
              <a:ext cx="656605" cy="617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8E181377-5F41-EEC5-ED06-D93BB74A5154}"/>
                </a:ext>
              </a:extLst>
            </p:cNvPr>
            <p:cNvSpPr/>
            <p:nvPr/>
          </p:nvSpPr>
          <p:spPr>
            <a:xfrm>
              <a:off x="3276152" y="4161366"/>
              <a:ext cx="656605" cy="6172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69C5F3E9-3859-99D6-5405-B632964D365B}"/>
                </a:ext>
              </a:extLst>
            </p:cNvPr>
            <p:cNvCxnSpPr>
              <a:cxnSpLocks/>
              <a:stCxn id="204" idx="6"/>
            </p:cNvCxnSpPr>
            <p:nvPr/>
          </p:nvCxnSpPr>
          <p:spPr>
            <a:xfrm flipV="1">
              <a:off x="1301025" y="2777285"/>
              <a:ext cx="1188561" cy="66816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C7244296-31AB-4B72-09E3-BC52DF77B9E9}"/>
                </a:ext>
              </a:extLst>
            </p:cNvPr>
            <p:cNvCxnSpPr>
              <a:cxnSpLocks/>
              <a:stCxn id="204" idx="6"/>
            </p:cNvCxnSpPr>
            <p:nvPr/>
          </p:nvCxnSpPr>
          <p:spPr>
            <a:xfrm>
              <a:off x="1301025" y="3445453"/>
              <a:ext cx="1188561" cy="715913"/>
            </a:xfrm>
            <a:prstGeom prst="straightConnector1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AAF5367D-1352-AEB8-640F-B37D5ED0BDA9}"/>
                </a:ext>
              </a:extLst>
            </p:cNvPr>
            <p:cNvCxnSpPr>
              <a:cxnSpLocks/>
              <a:stCxn id="205" idx="3"/>
            </p:cNvCxnSpPr>
            <p:nvPr/>
          </p:nvCxnSpPr>
          <p:spPr>
            <a:xfrm>
              <a:off x="3932757" y="2367364"/>
              <a:ext cx="1331786" cy="76949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015EC552-D72D-6076-0EAD-51ED4EC586E7}"/>
                </a:ext>
              </a:extLst>
            </p:cNvPr>
            <p:cNvCxnSpPr>
              <a:cxnSpLocks/>
              <a:stCxn id="206" idx="3"/>
            </p:cNvCxnSpPr>
            <p:nvPr/>
          </p:nvCxnSpPr>
          <p:spPr>
            <a:xfrm flipV="1">
              <a:off x="3932757" y="3700515"/>
              <a:ext cx="1383759" cy="769495"/>
            </a:xfrm>
            <a:prstGeom prst="straightConnector1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DCD05B77-C06C-0B09-5759-7252ABF1E69B}"/>
                </a:ext>
              </a:extLst>
            </p:cNvPr>
            <p:cNvSpPr/>
            <p:nvPr/>
          </p:nvSpPr>
          <p:spPr>
            <a:xfrm>
              <a:off x="5213550" y="3295363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sum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B99677D9-06B3-F397-1F92-1D30C3EB7303}"/>
                </a:ext>
              </a:extLst>
            </p:cNvPr>
            <p:cNvSpPr/>
            <p:nvPr/>
          </p:nvSpPr>
          <p:spPr>
            <a:xfrm>
              <a:off x="5958527" y="3295363"/>
              <a:ext cx="969593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D7A2B49A-C43D-2592-12E5-3CBF95CC5778}"/>
                </a:ext>
              </a:extLst>
            </p:cNvPr>
            <p:cNvSpPr/>
            <p:nvPr/>
          </p:nvSpPr>
          <p:spPr>
            <a:xfrm>
              <a:off x="1740395" y="2893025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E6D26626-1914-187A-AE7A-97F0562A3C60}"/>
                </a:ext>
              </a:extLst>
            </p:cNvPr>
            <p:cNvSpPr/>
            <p:nvPr/>
          </p:nvSpPr>
          <p:spPr>
            <a:xfrm>
              <a:off x="2537472" y="2499988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ED99D91B-7183-3616-C173-78B000B9746B}"/>
                </a:ext>
              </a:extLst>
            </p:cNvPr>
            <p:cNvSpPr/>
            <p:nvPr/>
          </p:nvSpPr>
          <p:spPr>
            <a:xfrm>
              <a:off x="1740395" y="3638110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B68D1E9-4844-77AB-E4CC-A3D0AA27833B}"/>
                </a:ext>
              </a:extLst>
            </p:cNvPr>
            <p:cNvSpPr/>
            <p:nvPr/>
          </p:nvSpPr>
          <p:spPr>
            <a:xfrm>
              <a:off x="2537472" y="4074119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C68805A0-925D-07BE-7E53-66BD1B0D465E}"/>
                </a:ext>
              </a:extLst>
            </p:cNvPr>
            <p:cNvSpPr/>
            <p:nvPr/>
          </p:nvSpPr>
          <p:spPr>
            <a:xfrm>
              <a:off x="4343135" y="3944348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669C110-C7CE-E45A-F022-EB224434F2DD}"/>
                </a:ext>
              </a:extLst>
            </p:cNvPr>
            <p:cNvSpPr/>
            <p:nvPr/>
          </p:nvSpPr>
          <p:spPr>
            <a:xfrm>
              <a:off x="4343134" y="2600052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02A5B60-4349-717C-18E1-4650BECED8B3}"/>
                </a:ext>
              </a:extLst>
            </p:cNvPr>
            <p:cNvCxnSpPr>
              <a:cxnSpLocks/>
              <a:stCxn id="211" idx="3"/>
              <a:endCxn id="212" idx="1"/>
            </p:cNvCxnSpPr>
            <p:nvPr/>
          </p:nvCxnSpPr>
          <p:spPr>
            <a:xfrm>
              <a:off x="5706004" y="3443658"/>
              <a:ext cx="252523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380555E8-D542-DC63-EA97-C6F1AA338CA3}"/>
                </a:ext>
              </a:extLst>
            </p:cNvPr>
            <p:cNvSpPr/>
            <p:nvPr/>
          </p:nvSpPr>
          <p:spPr>
            <a:xfrm rot="17136181">
              <a:off x="2790893" y="2192741"/>
              <a:ext cx="681147" cy="726322"/>
            </a:xfrm>
            <a:prstGeom prst="arc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888491D9-9F2F-1738-C316-17BA4DBE4027}"/>
                </a:ext>
              </a:extLst>
            </p:cNvPr>
            <p:cNvSpPr/>
            <p:nvPr/>
          </p:nvSpPr>
          <p:spPr>
            <a:xfrm rot="4463819" flipV="1">
              <a:off x="2775618" y="3964902"/>
              <a:ext cx="681147" cy="726322"/>
            </a:xfrm>
            <a:prstGeom prst="arc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71596FA-2AC0-E647-EB37-ACEDF8B55516}"/>
                </a:ext>
              </a:extLst>
            </p:cNvPr>
            <p:cNvGrpSpPr/>
            <p:nvPr/>
          </p:nvGrpSpPr>
          <p:grpSpPr>
            <a:xfrm>
              <a:off x="3306426" y="2074181"/>
              <a:ext cx="596057" cy="574101"/>
              <a:chOff x="8297065" y="1592732"/>
              <a:chExt cx="2088777" cy="2088777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252D023-8C96-62FD-1950-0759B53BA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065" y="3402105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E30B352-315C-5BB7-658A-B697F60AA1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88849" y="2637121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431A42-3482-0004-185B-E9663F670D17}"/>
                  </a:ext>
                </a:extLst>
              </p:cNvPr>
              <p:cNvCxnSpPr/>
              <p:nvPr/>
            </p:nvCxnSpPr>
            <p:spPr>
              <a:xfrm>
                <a:off x="9509132" y="3411070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59B35F8-7D43-7F65-8B4C-E1A72A337FF1}"/>
                  </a:ext>
                </a:extLst>
              </p:cNvPr>
              <p:cNvCxnSpPr/>
              <p:nvPr/>
            </p:nvCxnSpPr>
            <p:spPr>
              <a:xfrm>
                <a:off x="980496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9F5769B-F54F-C4EF-9991-95941A1F3B83}"/>
                  </a:ext>
                </a:extLst>
              </p:cNvPr>
              <p:cNvCxnSpPr/>
              <p:nvPr/>
            </p:nvCxnSpPr>
            <p:spPr>
              <a:xfrm>
                <a:off x="1006494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F88972DE-5828-652C-4532-7F87D6295AFA}"/>
                  </a:ext>
                </a:extLst>
              </p:cNvPr>
              <p:cNvCxnSpPr/>
              <p:nvPr/>
            </p:nvCxnSpPr>
            <p:spPr>
              <a:xfrm>
                <a:off x="8603697" y="34065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EDDBC540-9D1B-708B-DD16-FDB9D10D8F58}"/>
                  </a:ext>
                </a:extLst>
              </p:cNvPr>
              <p:cNvCxnSpPr/>
              <p:nvPr/>
            </p:nvCxnSpPr>
            <p:spPr>
              <a:xfrm>
                <a:off x="889953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14F2BC8-C375-9468-6F78-483439F2711E}"/>
                  </a:ext>
                </a:extLst>
              </p:cNvPr>
              <p:cNvCxnSpPr/>
              <p:nvPr/>
            </p:nvCxnSpPr>
            <p:spPr>
              <a:xfrm>
                <a:off x="915951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402D8B27-AF70-A08F-FBD7-12622AB6316C}"/>
                  </a:ext>
                </a:extLst>
              </p:cNvPr>
              <p:cNvGrpSpPr/>
              <p:nvPr/>
            </p:nvGrpSpPr>
            <p:grpSpPr>
              <a:xfrm rot="5400000">
                <a:off x="9019992" y="2829381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59B0890A-622E-421F-D68E-429CD4720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B5200A5D-05A7-EA8F-C7BD-423AB1E77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1758A5F-6F05-CA78-8187-EF56FC14E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5E1BB95-D688-22DB-6315-D7C3DB9E9007}"/>
                  </a:ext>
                </a:extLst>
              </p:cNvPr>
              <p:cNvGrpSpPr/>
              <p:nvPr/>
            </p:nvGrpSpPr>
            <p:grpSpPr>
              <a:xfrm rot="5400000">
                <a:off x="9019995" y="1995658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C8212DFC-465F-300B-9B8A-7D7ADABA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DCF0B634-9A5B-11DC-6F15-DCB140AE3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87F894CF-9531-D184-0AB3-694606A15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E1E4ED6-EDC9-F2FD-4127-E0D6FDCF40EC}"/>
                </a:ext>
              </a:extLst>
            </p:cNvPr>
            <p:cNvGrpSpPr/>
            <p:nvPr/>
          </p:nvGrpSpPr>
          <p:grpSpPr>
            <a:xfrm>
              <a:off x="3306426" y="4175485"/>
              <a:ext cx="596057" cy="574101"/>
              <a:chOff x="8297065" y="1592732"/>
              <a:chExt cx="2088777" cy="2088777"/>
            </a:xfrm>
          </p:grpSpPr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DA0B7641-E495-1293-3CA7-547C5A5CD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065" y="3402105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D786249-FD5D-CF57-5498-6E6CE8A5E3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88849" y="2637121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7514313-84C9-F554-175D-FD2334F86454}"/>
                  </a:ext>
                </a:extLst>
              </p:cNvPr>
              <p:cNvCxnSpPr/>
              <p:nvPr/>
            </p:nvCxnSpPr>
            <p:spPr>
              <a:xfrm>
                <a:off x="9509132" y="3411070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9C5123CD-E873-007C-7B7A-FCB56B2BDCE5}"/>
                  </a:ext>
                </a:extLst>
              </p:cNvPr>
              <p:cNvCxnSpPr/>
              <p:nvPr/>
            </p:nvCxnSpPr>
            <p:spPr>
              <a:xfrm>
                <a:off x="980496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7729343-447C-B0D8-75A7-258F0B6B51F4}"/>
                  </a:ext>
                </a:extLst>
              </p:cNvPr>
              <p:cNvCxnSpPr/>
              <p:nvPr/>
            </p:nvCxnSpPr>
            <p:spPr>
              <a:xfrm>
                <a:off x="1006494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D6E6F393-6E96-04A2-FD51-E9F4BA2D9F81}"/>
                  </a:ext>
                </a:extLst>
              </p:cNvPr>
              <p:cNvCxnSpPr/>
              <p:nvPr/>
            </p:nvCxnSpPr>
            <p:spPr>
              <a:xfrm>
                <a:off x="8603697" y="34065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CD0B4C7B-2ED9-FFB6-7B54-975D7F4B20F0}"/>
                  </a:ext>
                </a:extLst>
              </p:cNvPr>
              <p:cNvCxnSpPr/>
              <p:nvPr/>
            </p:nvCxnSpPr>
            <p:spPr>
              <a:xfrm>
                <a:off x="889953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7DC69CE2-2A01-F306-2117-7764256236FE}"/>
                  </a:ext>
                </a:extLst>
              </p:cNvPr>
              <p:cNvCxnSpPr/>
              <p:nvPr/>
            </p:nvCxnSpPr>
            <p:spPr>
              <a:xfrm>
                <a:off x="915951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2804138A-5169-EDCA-9362-AD5986901ED2}"/>
                  </a:ext>
                </a:extLst>
              </p:cNvPr>
              <p:cNvGrpSpPr/>
              <p:nvPr/>
            </p:nvGrpSpPr>
            <p:grpSpPr>
              <a:xfrm rot="5400000">
                <a:off x="9019992" y="2829381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44E4CE9B-7052-F78D-566E-417B3660C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72264052-7DFC-0D6D-3DD8-8108E2D9B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263C31E4-D76C-50ED-33DA-4B12B4C20C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33C94AD9-08FB-DA2E-9544-AA92FEF1AFE8}"/>
                  </a:ext>
                </a:extLst>
              </p:cNvPr>
              <p:cNvGrpSpPr/>
              <p:nvPr/>
            </p:nvGrpSpPr>
            <p:grpSpPr>
              <a:xfrm rot="5400000">
                <a:off x="9019995" y="1995658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2CF13560-227F-8C58-07D5-A020F563A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B2F4A4E8-DB60-E78F-2F82-456B854EC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D916457E-5ABA-1E16-11E1-A2F17D7F6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BBE3E623-5180-1BFF-2979-55A1F374497A}"/>
                </a:ext>
              </a:extLst>
            </p:cNvPr>
            <p:cNvSpPr txBox="1"/>
            <p:nvPr/>
          </p:nvSpPr>
          <p:spPr>
            <a:xfrm>
              <a:off x="3983750" y="1519028"/>
              <a:ext cx="128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SoftPlus</a:t>
              </a:r>
              <a:endParaRPr lang="en-US" sz="1200" dirty="0"/>
            </a:p>
            <a:p>
              <a:r>
                <a:rPr lang="en-US" sz="1200" dirty="0"/>
                <a:t>Activation function</a:t>
              </a:r>
            </a:p>
          </p:txBody>
        </p:sp>
        <p:sp>
          <p:nvSpPr>
            <p:cNvPr id="257" name="Arc 256">
              <a:extLst>
                <a:ext uri="{FF2B5EF4-FFF2-40B4-BE49-F238E27FC236}">
                  <a16:creationId xmlns:a16="http://schemas.microsoft.com/office/drawing/2014/main" id="{AC547575-AF29-8669-9BC3-9F04C322167E}"/>
                </a:ext>
              </a:extLst>
            </p:cNvPr>
            <p:cNvSpPr/>
            <p:nvPr/>
          </p:nvSpPr>
          <p:spPr>
            <a:xfrm flipH="1">
              <a:off x="3599487" y="1666153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33A0A75-FDA4-A9F0-BEBC-7246D31E15A3}"/>
                </a:ext>
              </a:extLst>
            </p:cNvPr>
            <p:cNvSpPr txBox="1"/>
            <p:nvPr/>
          </p:nvSpPr>
          <p:spPr>
            <a:xfrm>
              <a:off x="0" y="2292763"/>
              <a:ext cx="1322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1 x 3.34 = 3.34</a:t>
              </a:r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6D9F7658-8CFE-44A6-E966-FD94DE525925}"/>
                </a:ext>
              </a:extLst>
            </p:cNvPr>
            <p:cNvSpPr/>
            <p:nvPr/>
          </p:nvSpPr>
          <p:spPr>
            <a:xfrm>
              <a:off x="917928" y="2478523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32CC2063-BACB-DA76-2199-B47828180E10}"/>
                </a:ext>
              </a:extLst>
            </p:cNvPr>
            <p:cNvSpPr txBox="1"/>
            <p:nvPr/>
          </p:nvSpPr>
          <p:spPr>
            <a:xfrm>
              <a:off x="412103" y="1918154"/>
              <a:ext cx="173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3.34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+ (-1.43 ) = 1.91 </a:t>
              </a:r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4D081A5D-4405-3E9D-8B57-412E8F60FFDE}"/>
                </a:ext>
              </a:extLst>
            </p:cNvPr>
            <p:cNvSpPr/>
            <p:nvPr/>
          </p:nvSpPr>
          <p:spPr>
            <a:xfrm>
              <a:off x="1704543" y="2052967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F68EF3ED-FA59-34AF-3A35-853045A2A06F}"/>
                </a:ext>
              </a:extLst>
            </p:cNvPr>
            <p:cNvSpPr txBox="1"/>
            <p:nvPr/>
          </p:nvSpPr>
          <p:spPr>
            <a:xfrm>
              <a:off x="6889130" y="3304888"/>
              <a:ext cx="252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=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C2CBF4B-84F7-11F8-05F2-2EF90CE17908}"/>
                </a:ext>
              </a:extLst>
            </p:cNvPr>
            <p:cNvSpPr txBox="1"/>
            <p:nvPr/>
          </p:nvSpPr>
          <p:spPr>
            <a:xfrm>
              <a:off x="1606767" y="2894200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3.34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F288419A-1CFA-20D5-1294-4CAF3D117AD8}"/>
                </a:ext>
              </a:extLst>
            </p:cNvPr>
            <p:cNvSpPr txBox="1"/>
            <p:nvPr/>
          </p:nvSpPr>
          <p:spPr>
            <a:xfrm>
              <a:off x="1607258" y="3643645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-3.53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ACC3519F-A5A4-6A5D-94AB-0FAE9AF62CF9}"/>
                </a:ext>
              </a:extLst>
            </p:cNvPr>
            <p:cNvSpPr txBox="1"/>
            <p:nvPr/>
          </p:nvSpPr>
          <p:spPr>
            <a:xfrm>
              <a:off x="2412450" y="2508159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-1.43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5B4B0BD-9E6C-A57E-FC8D-43571C166B9B}"/>
                </a:ext>
              </a:extLst>
            </p:cNvPr>
            <p:cNvSpPr txBox="1"/>
            <p:nvPr/>
          </p:nvSpPr>
          <p:spPr>
            <a:xfrm>
              <a:off x="2406127" y="4079378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0.57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D381C8CD-5CF5-1C46-1886-AB6EE0F4E126}"/>
                </a:ext>
              </a:extLst>
            </p:cNvPr>
            <p:cNvSpPr txBox="1"/>
            <p:nvPr/>
          </p:nvSpPr>
          <p:spPr>
            <a:xfrm>
              <a:off x="4207743" y="3957663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-2.30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1475F5F-1AF0-1B47-FC29-6FD77A877A6B}"/>
                </a:ext>
              </a:extLst>
            </p:cNvPr>
            <p:cNvSpPr txBox="1"/>
            <p:nvPr/>
          </p:nvSpPr>
          <p:spPr>
            <a:xfrm>
              <a:off x="4218183" y="2609846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-1.22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C7029506-D508-65F0-11F7-960AD6FB132D}"/>
                </a:ext>
              </a:extLst>
            </p:cNvPr>
            <p:cNvSpPr txBox="1"/>
            <p:nvPr/>
          </p:nvSpPr>
          <p:spPr>
            <a:xfrm>
              <a:off x="5906180" y="3306086"/>
              <a:ext cx="1021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2.60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4962B985-98AE-CFAE-3FE9-5480529D0883}"/>
                </a:ext>
              </a:extLst>
            </p:cNvPr>
            <p:cNvSpPr txBox="1"/>
            <p:nvPr/>
          </p:nvSpPr>
          <p:spPr>
            <a:xfrm>
              <a:off x="2996704" y="2747843"/>
              <a:ext cx="10361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x = 1.91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y =~ 2.04809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D6AD3F3-AFF1-E159-7FE8-2DDA1CC827E3}"/>
                </a:ext>
              </a:extLst>
            </p:cNvPr>
            <p:cNvSpPr txBox="1"/>
            <p:nvPr/>
          </p:nvSpPr>
          <p:spPr>
            <a:xfrm>
              <a:off x="5128235" y="2010559"/>
              <a:ext cx="2027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2.04809 x -1.22 =~ -2.49867</a:t>
              </a:r>
            </a:p>
          </p:txBody>
        </p:sp>
        <p:sp>
          <p:nvSpPr>
            <p:cNvPr id="272" name="Arc 271">
              <a:extLst>
                <a:ext uri="{FF2B5EF4-FFF2-40B4-BE49-F238E27FC236}">
                  <a16:creationId xmlns:a16="http://schemas.microsoft.com/office/drawing/2014/main" id="{DE669E64-8587-1B8B-0F6E-1DBA27D6DD23}"/>
                </a:ext>
              </a:extLst>
            </p:cNvPr>
            <p:cNvSpPr/>
            <p:nvPr/>
          </p:nvSpPr>
          <p:spPr>
            <a:xfrm flipH="1">
              <a:off x="4639501" y="2163476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3" name="Arc 272">
              <a:extLst>
                <a:ext uri="{FF2B5EF4-FFF2-40B4-BE49-F238E27FC236}">
                  <a16:creationId xmlns:a16="http://schemas.microsoft.com/office/drawing/2014/main" id="{96561AFE-B904-E74E-1390-29CB2BEC7870}"/>
                </a:ext>
              </a:extLst>
            </p:cNvPr>
            <p:cNvSpPr/>
            <p:nvPr/>
          </p:nvSpPr>
          <p:spPr>
            <a:xfrm flipV="1">
              <a:off x="1042100" y="3670874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4" name="Arc 273">
              <a:extLst>
                <a:ext uri="{FF2B5EF4-FFF2-40B4-BE49-F238E27FC236}">
                  <a16:creationId xmlns:a16="http://schemas.microsoft.com/office/drawing/2014/main" id="{9E95AEE2-22FF-AA7F-68DA-24762560FF64}"/>
                </a:ext>
              </a:extLst>
            </p:cNvPr>
            <p:cNvSpPr/>
            <p:nvPr/>
          </p:nvSpPr>
          <p:spPr>
            <a:xfrm flipV="1">
              <a:off x="1755339" y="4118836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C6930936-211D-CC13-AB33-574D9101749A}"/>
                </a:ext>
              </a:extLst>
            </p:cNvPr>
            <p:cNvSpPr txBox="1"/>
            <p:nvPr/>
          </p:nvSpPr>
          <p:spPr>
            <a:xfrm>
              <a:off x="156785" y="4268345"/>
              <a:ext cx="13169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1 x -3.53 = -3.53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1CCB7BC-C361-58A1-1FD3-9FAC6088D7BA}"/>
                </a:ext>
              </a:extLst>
            </p:cNvPr>
            <p:cNvSpPr txBox="1"/>
            <p:nvPr/>
          </p:nvSpPr>
          <p:spPr>
            <a:xfrm>
              <a:off x="589621" y="4728294"/>
              <a:ext cx="1569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-3.53 + 0.57 = -2.96</a:t>
              </a:r>
            </a:p>
          </p:txBody>
        </p:sp>
        <p:sp>
          <p:nvSpPr>
            <p:cNvPr id="277" name="Arc 276">
              <a:extLst>
                <a:ext uri="{FF2B5EF4-FFF2-40B4-BE49-F238E27FC236}">
                  <a16:creationId xmlns:a16="http://schemas.microsoft.com/office/drawing/2014/main" id="{40720645-284E-C889-863E-CD3A14AD1177}"/>
                </a:ext>
              </a:extLst>
            </p:cNvPr>
            <p:cNvSpPr/>
            <p:nvPr/>
          </p:nvSpPr>
          <p:spPr>
            <a:xfrm flipH="1" flipV="1">
              <a:off x="4603558" y="3948133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5FD274E-B9FA-6C2D-B2C4-582F53B07348}"/>
                </a:ext>
              </a:extLst>
            </p:cNvPr>
            <p:cNvSpPr txBox="1"/>
            <p:nvPr/>
          </p:nvSpPr>
          <p:spPr>
            <a:xfrm>
              <a:off x="5020331" y="4528635"/>
              <a:ext cx="2013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0.05052 x -2.30 =~ -0.11620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F355FEC4-1C24-4386-C5F9-4036A507E42F}"/>
                </a:ext>
              </a:extLst>
            </p:cNvPr>
            <p:cNvSpPr txBox="1"/>
            <p:nvPr/>
          </p:nvSpPr>
          <p:spPr>
            <a:xfrm>
              <a:off x="3217297" y="3709763"/>
              <a:ext cx="9496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x = -2.96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y =~ 0.05052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77DC1CC-8454-4A4F-D7BF-20DB930F617E}"/>
                </a:ext>
              </a:extLst>
            </p:cNvPr>
            <p:cNvSpPr txBox="1"/>
            <p:nvPr/>
          </p:nvSpPr>
          <p:spPr>
            <a:xfrm>
              <a:off x="5899311" y="2687716"/>
              <a:ext cx="1846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-2.49867 + ~ -0.11620 =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-2.61487</a:t>
              </a:r>
            </a:p>
          </p:txBody>
        </p:sp>
        <p:sp>
          <p:nvSpPr>
            <p:cNvPr id="281" name="Arc 280">
              <a:extLst>
                <a:ext uri="{FF2B5EF4-FFF2-40B4-BE49-F238E27FC236}">
                  <a16:creationId xmlns:a16="http://schemas.microsoft.com/office/drawing/2014/main" id="{1735EC98-5ED0-32DF-3A13-0534C5070950}"/>
                </a:ext>
              </a:extLst>
            </p:cNvPr>
            <p:cNvSpPr/>
            <p:nvPr/>
          </p:nvSpPr>
          <p:spPr>
            <a:xfrm flipH="1">
              <a:off x="5410578" y="2840633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2" name="Arc 281">
              <a:extLst>
                <a:ext uri="{FF2B5EF4-FFF2-40B4-BE49-F238E27FC236}">
                  <a16:creationId xmlns:a16="http://schemas.microsoft.com/office/drawing/2014/main" id="{6015487B-CD54-C83C-B6C6-ACADA9DF6AEB}"/>
                </a:ext>
              </a:extLst>
            </p:cNvPr>
            <p:cNvSpPr/>
            <p:nvPr/>
          </p:nvSpPr>
          <p:spPr>
            <a:xfrm flipH="1" flipV="1">
              <a:off x="6155925" y="3308941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3" name="Arc 282">
              <a:extLst>
                <a:ext uri="{FF2B5EF4-FFF2-40B4-BE49-F238E27FC236}">
                  <a16:creationId xmlns:a16="http://schemas.microsoft.com/office/drawing/2014/main" id="{7BDF0572-6F36-1551-215D-844D73714086}"/>
                </a:ext>
              </a:extLst>
            </p:cNvPr>
            <p:cNvSpPr/>
            <p:nvPr/>
          </p:nvSpPr>
          <p:spPr>
            <a:xfrm rot="5400000">
              <a:off x="2817128" y="1483545"/>
              <a:ext cx="1077513" cy="1080599"/>
            </a:xfrm>
            <a:prstGeom prst="arc">
              <a:avLst>
                <a:gd name="adj1" fmla="val 16805067"/>
                <a:gd name="adj2" fmla="val 331439"/>
              </a:avLst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Arc 283">
              <a:extLst>
                <a:ext uri="{FF2B5EF4-FFF2-40B4-BE49-F238E27FC236}">
                  <a16:creationId xmlns:a16="http://schemas.microsoft.com/office/drawing/2014/main" id="{5AF1CDDB-DC72-6E46-37FD-0A5FD49D6217}"/>
                </a:ext>
              </a:extLst>
            </p:cNvPr>
            <p:cNvSpPr/>
            <p:nvPr/>
          </p:nvSpPr>
          <p:spPr>
            <a:xfrm rot="5400000">
              <a:off x="2817128" y="3590041"/>
              <a:ext cx="1077513" cy="1080599"/>
            </a:xfrm>
            <a:prstGeom prst="arc">
              <a:avLst>
                <a:gd name="adj1" fmla="val 16805067"/>
                <a:gd name="adj2" fmla="val 331439"/>
              </a:avLst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BC2F0EC1-1637-1946-BF4D-B5CB4FCBCE26}"/>
                </a:ext>
              </a:extLst>
            </p:cNvPr>
            <p:cNvSpPr txBox="1"/>
            <p:nvPr/>
          </p:nvSpPr>
          <p:spPr>
            <a:xfrm>
              <a:off x="174913" y="3254266"/>
              <a:ext cx="651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Usia</a:t>
              </a:r>
              <a:endParaRPr lang="en-US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8CB2B19F-0572-6BDC-A38E-4D4F65002C54}"/>
                </a:ext>
              </a:extLst>
            </p:cNvPr>
            <p:cNvSpPr/>
            <p:nvPr/>
          </p:nvSpPr>
          <p:spPr>
            <a:xfrm>
              <a:off x="7141653" y="3196729"/>
              <a:ext cx="500839" cy="5164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0</a:t>
              </a:r>
              <a:endParaRPr lang="en-US" sz="1200" b="1" dirty="0">
                <a:solidFill>
                  <a:schemeClr val="accent5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0508398-E444-FD6B-0D50-7A84C270FC6C}"/>
                </a:ext>
              </a:extLst>
            </p:cNvPr>
            <p:cNvSpPr txBox="1"/>
            <p:nvPr/>
          </p:nvSpPr>
          <p:spPr>
            <a:xfrm>
              <a:off x="6572699" y="3918399"/>
              <a:ext cx="13513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-2.61487 + 2.60 =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-0.015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27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8A6E41-95D7-0534-229F-D639F07DA7E7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616C0A-D6A4-2F00-DFAD-F571FCAFF807}"/>
              </a:ext>
            </a:extLst>
          </p:cNvPr>
          <p:cNvCxnSpPr>
            <a:cxnSpLocks/>
          </p:cNvCxnSpPr>
          <p:nvPr/>
        </p:nvCxnSpPr>
        <p:spPr>
          <a:xfrm rot="5400000">
            <a:off x="5412891" y="3377150"/>
            <a:ext cx="64922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3CA4845-1207-40AA-BBE5-4A49021733B0}"/>
              </a:ext>
            </a:extLst>
          </p:cNvPr>
          <p:cNvSpPr/>
          <p:nvPr/>
        </p:nvSpPr>
        <p:spPr>
          <a:xfrm>
            <a:off x="8722064" y="2322876"/>
            <a:ext cx="128622" cy="141667"/>
          </a:xfrm>
          <a:prstGeom prst="ellipse">
            <a:avLst/>
          </a:prstGeom>
          <a:solidFill>
            <a:srgbClr val="27CED7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3A3C1D-A9B0-093A-7996-925AE2F8942F}"/>
              </a:ext>
            </a:extLst>
          </p:cNvPr>
          <p:cNvSpPr/>
          <p:nvPr/>
        </p:nvSpPr>
        <p:spPr>
          <a:xfrm>
            <a:off x="10941577" y="232244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466AC-906A-5D41-5890-846330EFCE42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8D5CA-D91D-2061-5C5E-5C6544C5834D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FC46D8-D6CE-28A2-CC84-7CBE92890A96}"/>
              </a:ext>
            </a:extLst>
          </p:cNvPr>
          <p:cNvCxnSpPr/>
          <p:nvPr/>
        </p:nvCxnSpPr>
        <p:spPr>
          <a:xfrm flipH="1" flipV="1">
            <a:off x="9893903" y="2426565"/>
            <a:ext cx="307091" cy="54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20B8D8E-EE28-74BB-E0A6-6C30BE9E2FA0}"/>
              </a:ext>
            </a:extLst>
          </p:cNvPr>
          <p:cNvSpPr/>
          <p:nvPr/>
        </p:nvSpPr>
        <p:spPr>
          <a:xfrm>
            <a:off x="8718246" y="2803885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B40CAD-E5C6-EE7B-78F6-7A75AD2AE6A9}"/>
              </a:ext>
            </a:extLst>
          </p:cNvPr>
          <p:cNvSpPr/>
          <p:nvPr/>
        </p:nvSpPr>
        <p:spPr>
          <a:xfrm>
            <a:off x="8718246" y="5370641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59DD31-4C79-8864-D0A8-BCECA8F00F16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AE0AFAF-F8C8-06FB-B674-FA493A03CC92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A64E22-960B-006A-FBC9-B0210CBC832B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F80FCD-AEAD-EDBB-C953-271B533D3A06}"/>
              </a:ext>
            </a:extLst>
          </p:cNvPr>
          <p:cNvSpPr/>
          <p:nvPr/>
        </p:nvSpPr>
        <p:spPr>
          <a:xfrm>
            <a:off x="8741507" y="23375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22BF12-529F-3DC5-B8F0-A7F34738708E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5F419C-8195-37D3-478A-E82974C79809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A142B-D26E-8F35-40A7-4DF2BC4E83C4}"/>
              </a:ext>
            </a:extLst>
          </p:cNvPr>
          <p:cNvSpPr/>
          <p:nvPr/>
        </p:nvSpPr>
        <p:spPr>
          <a:xfrm>
            <a:off x="10922821" y="23469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2B3BE9-EE8B-7F89-B8DD-75EE5EA5F1B1}"/>
              </a:ext>
            </a:extLst>
          </p:cNvPr>
          <p:cNvSpPr/>
          <p:nvPr/>
        </p:nvSpPr>
        <p:spPr>
          <a:xfrm>
            <a:off x="10928717" y="5921692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FACA3D5-DAE4-57B8-B5CD-B7E6CF79F8B7}"/>
              </a:ext>
            </a:extLst>
          </p:cNvPr>
          <p:cNvSpPr/>
          <p:nvPr/>
        </p:nvSpPr>
        <p:spPr>
          <a:xfrm>
            <a:off x="10928717" y="2621048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F342E2-C495-316E-3B51-38C5BA7C71E7}"/>
              </a:ext>
            </a:extLst>
          </p:cNvPr>
          <p:cNvSpPr/>
          <p:nvPr/>
        </p:nvSpPr>
        <p:spPr>
          <a:xfrm>
            <a:off x="9842315" y="10342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F48CF7-F8B4-DDBA-ED0C-A7D07ADDECD8}"/>
              </a:ext>
            </a:extLst>
          </p:cNvPr>
          <p:cNvSpPr/>
          <p:nvPr/>
        </p:nvSpPr>
        <p:spPr>
          <a:xfrm>
            <a:off x="9842603" y="3620800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8C51F6-B249-FE3C-2284-E0B50A3FB7F0}"/>
              </a:ext>
            </a:extLst>
          </p:cNvPr>
          <p:cNvSpPr/>
          <p:nvPr/>
        </p:nvSpPr>
        <p:spPr>
          <a:xfrm>
            <a:off x="9842603" y="3244331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C4F3FC0-3AFF-153C-C044-59B115EADC2D}"/>
              </a:ext>
            </a:extLst>
          </p:cNvPr>
          <p:cNvGrpSpPr/>
          <p:nvPr/>
        </p:nvGrpSpPr>
        <p:grpSpPr>
          <a:xfrm>
            <a:off x="20006" y="1676592"/>
            <a:ext cx="7904090" cy="3504816"/>
            <a:chOff x="20006" y="2199463"/>
            <a:chExt cx="7904090" cy="350481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6F98DC7-BE97-82B4-FBC1-6BDE9806CEF8}"/>
                </a:ext>
              </a:extLst>
            </p:cNvPr>
            <p:cNvSpPr/>
            <p:nvPr/>
          </p:nvSpPr>
          <p:spPr>
            <a:xfrm>
              <a:off x="800186" y="3901579"/>
              <a:ext cx="500839" cy="5164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676C68-2D3F-2CBF-73B3-A6E192FD2882}"/>
                </a:ext>
              </a:extLst>
            </p:cNvPr>
            <p:cNvSpPr/>
            <p:nvPr/>
          </p:nvSpPr>
          <p:spPr>
            <a:xfrm>
              <a:off x="3276152" y="2773095"/>
              <a:ext cx="656605" cy="617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FEBE62-5C9F-59E6-CA24-8D0B5AE44B5D}"/>
                </a:ext>
              </a:extLst>
            </p:cNvPr>
            <p:cNvSpPr/>
            <p:nvPr/>
          </p:nvSpPr>
          <p:spPr>
            <a:xfrm>
              <a:off x="3276152" y="4875741"/>
              <a:ext cx="656605" cy="6172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E79D7CB-98BB-67BE-4198-9DE6D5410140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1301025" y="3491660"/>
              <a:ext cx="1188561" cy="66816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B8959BE-221E-B6AB-BCD1-D374ED7198A6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>
              <a:off x="1301025" y="4159828"/>
              <a:ext cx="1188561" cy="715913"/>
            </a:xfrm>
            <a:prstGeom prst="straightConnector1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7E8ED5D-94FA-F404-8B57-090C9C40EF55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3932757" y="3081739"/>
              <a:ext cx="1331786" cy="76949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87948B7-3794-274B-7585-C652C912C539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 flipV="1">
              <a:off x="3932757" y="4414890"/>
              <a:ext cx="1383759" cy="769495"/>
            </a:xfrm>
            <a:prstGeom prst="straightConnector1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81C203B-0467-FE44-AB7C-0DCFFEE3305C}"/>
                </a:ext>
              </a:extLst>
            </p:cNvPr>
            <p:cNvSpPr/>
            <p:nvPr/>
          </p:nvSpPr>
          <p:spPr>
            <a:xfrm>
              <a:off x="5213550" y="4009738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sum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7225F4A-A8D4-A355-FD79-1F02BBF5519D}"/>
                </a:ext>
              </a:extLst>
            </p:cNvPr>
            <p:cNvSpPr/>
            <p:nvPr/>
          </p:nvSpPr>
          <p:spPr>
            <a:xfrm>
              <a:off x="5958527" y="4009738"/>
              <a:ext cx="969593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BE6FCBD8-A2A6-7762-6AE9-85DF428965D0}"/>
                </a:ext>
              </a:extLst>
            </p:cNvPr>
            <p:cNvSpPr/>
            <p:nvPr/>
          </p:nvSpPr>
          <p:spPr>
            <a:xfrm>
              <a:off x="1740395" y="3607400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EAA7E7-053C-9993-B0A2-1278DF9A5E32}"/>
                </a:ext>
              </a:extLst>
            </p:cNvPr>
            <p:cNvSpPr/>
            <p:nvPr/>
          </p:nvSpPr>
          <p:spPr>
            <a:xfrm>
              <a:off x="2537472" y="3214363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A4D1AFE-7EEC-CE75-C4C9-6CC95D640698}"/>
                </a:ext>
              </a:extLst>
            </p:cNvPr>
            <p:cNvSpPr/>
            <p:nvPr/>
          </p:nvSpPr>
          <p:spPr>
            <a:xfrm>
              <a:off x="1740395" y="4352485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6CD33F2-10DE-9AAA-667A-DF3AE4A7195B}"/>
                </a:ext>
              </a:extLst>
            </p:cNvPr>
            <p:cNvSpPr/>
            <p:nvPr/>
          </p:nvSpPr>
          <p:spPr>
            <a:xfrm>
              <a:off x="2537472" y="4788494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7547397-61D1-89AE-C2A1-BCAF0D99AAAA}"/>
                </a:ext>
              </a:extLst>
            </p:cNvPr>
            <p:cNvSpPr/>
            <p:nvPr/>
          </p:nvSpPr>
          <p:spPr>
            <a:xfrm>
              <a:off x="4343135" y="4658723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AF4F207-00A4-A4AA-5035-7D5E3D52DFB1}"/>
                </a:ext>
              </a:extLst>
            </p:cNvPr>
            <p:cNvSpPr/>
            <p:nvPr/>
          </p:nvSpPr>
          <p:spPr>
            <a:xfrm>
              <a:off x="4343134" y="3314427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30BA4BF-09AF-8864-AFA7-40B3E126081B}"/>
                </a:ext>
              </a:extLst>
            </p:cNvPr>
            <p:cNvCxnSpPr>
              <a:cxnSpLocks/>
              <a:stCxn id="71" idx="3"/>
              <a:endCxn id="73" idx="1"/>
            </p:cNvCxnSpPr>
            <p:nvPr/>
          </p:nvCxnSpPr>
          <p:spPr>
            <a:xfrm>
              <a:off x="5706004" y="4158033"/>
              <a:ext cx="252523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8B38642A-3580-EDCD-758E-BCC63415A3F0}"/>
                </a:ext>
              </a:extLst>
            </p:cNvPr>
            <p:cNvSpPr/>
            <p:nvPr/>
          </p:nvSpPr>
          <p:spPr>
            <a:xfrm rot="17136181">
              <a:off x="2790893" y="2907116"/>
              <a:ext cx="681147" cy="726322"/>
            </a:xfrm>
            <a:prstGeom prst="arc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8A7F8AB2-AABC-A8E9-B09F-5077C226BE38}"/>
                </a:ext>
              </a:extLst>
            </p:cNvPr>
            <p:cNvSpPr/>
            <p:nvPr/>
          </p:nvSpPr>
          <p:spPr>
            <a:xfrm rot="4463819" flipV="1">
              <a:off x="2775618" y="4679277"/>
              <a:ext cx="681147" cy="726322"/>
            </a:xfrm>
            <a:prstGeom prst="arc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C85B13E-6999-3684-3AF6-8C1679A9F077}"/>
                </a:ext>
              </a:extLst>
            </p:cNvPr>
            <p:cNvGrpSpPr/>
            <p:nvPr/>
          </p:nvGrpSpPr>
          <p:grpSpPr>
            <a:xfrm>
              <a:off x="3306426" y="2788556"/>
              <a:ext cx="596057" cy="574101"/>
              <a:chOff x="8297065" y="1592732"/>
              <a:chExt cx="2088777" cy="2088777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2938C35-AE4C-49E5-C9A8-DAFA54E76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065" y="3402105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733894B-3031-5A2E-4E21-116AD4770D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88849" y="2637121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149C96C-F756-00DD-9AB3-78ECCB368E2E}"/>
                  </a:ext>
                </a:extLst>
              </p:cNvPr>
              <p:cNvCxnSpPr/>
              <p:nvPr/>
            </p:nvCxnSpPr>
            <p:spPr>
              <a:xfrm>
                <a:off x="9509132" y="3411070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4636878-08ED-AD78-20F0-B48F5FE631B2}"/>
                  </a:ext>
                </a:extLst>
              </p:cNvPr>
              <p:cNvCxnSpPr/>
              <p:nvPr/>
            </p:nvCxnSpPr>
            <p:spPr>
              <a:xfrm>
                <a:off x="980496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9F8932F-B74C-0DA7-DECB-F0B7192FD30E}"/>
                  </a:ext>
                </a:extLst>
              </p:cNvPr>
              <p:cNvCxnSpPr/>
              <p:nvPr/>
            </p:nvCxnSpPr>
            <p:spPr>
              <a:xfrm>
                <a:off x="1006494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BAD16D6-80B7-1E0E-0129-321E58E4D6FC}"/>
                  </a:ext>
                </a:extLst>
              </p:cNvPr>
              <p:cNvCxnSpPr/>
              <p:nvPr/>
            </p:nvCxnSpPr>
            <p:spPr>
              <a:xfrm>
                <a:off x="8603697" y="34065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5A36A09-D168-2453-6F1B-388F779F55AF}"/>
                  </a:ext>
                </a:extLst>
              </p:cNvPr>
              <p:cNvCxnSpPr/>
              <p:nvPr/>
            </p:nvCxnSpPr>
            <p:spPr>
              <a:xfrm>
                <a:off x="889953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2200DA9-B0CD-33BA-2158-86039F2F49D1}"/>
                  </a:ext>
                </a:extLst>
              </p:cNvPr>
              <p:cNvCxnSpPr/>
              <p:nvPr/>
            </p:nvCxnSpPr>
            <p:spPr>
              <a:xfrm>
                <a:off x="915951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F2B4B73-7EDF-0DC7-1D02-47B69B230A34}"/>
                  </a:ext>
                </a:extLst>
              </p:cNvPr>
              <p:cNvGrpSpPr/>
              <p:nvPr/>
            </p:nvGrpSpPr>
            <p:grpSpPr>
              <a:xfrm rot="5400000">
                <a:off x="9019992" y="2829381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1FE3015-1BF7-E521-B05B-F84251E27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64EF8575-06F8-EB11-EE1F-3826A0A10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91E61D7-382C-E098-D3C1-DBD6B424D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41F022E-A081-16A2-2ED1-B3EB2C1E8DED}"/>
                  </a:ext>
                </a:extLst>
              </p:cNvPr>
              <p:cNvGrpSpPr/>
              <p:nvPr/>
            </p:nvGrpSpPr>
            <p:grpSpPr>
              <a:xfrm rot="5400000">
                <a:off x="9019995" y="1995658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81D4E893-1783-CD1D-CBF0-CA09494821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CF32690B-C752-DDD6-2F6E-5F8B734BF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8CA1C4E-BD9B-C3C3-0C3C-A8702AA37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E44A0A2-DBE7-CE2D-5A88-8FCAEC2CCE0C}"/>
                </a:ext>
              </a:extLst>
            </p:cNvPr>
            <p:cNvGrpSpPr/>
            <p:nvPr/>
          </p:nvGrpSpPr>
          <p:grpSpPr>
            <a:xfrm>
              <a:off x="3306426" y="4889860"/>
              <a:ext cx="596057" cy="574101"/>
              <a:chOff x="8297065" y="1592732"/>
              <a:chExt cx="2088777" cy="2088777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BECCB45-07AC-AF79-6D57-B4FF66B7E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065" y="3402105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FD991E3-4BA6-E294-34E7-050655D3A4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88849" y="2637121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7BB3A6A-DEDF-2875-0D13-6D17F6FC14CE}"/>
                  </a:ext>
                </a:extLst>
              </p:cNvPr>
              <p:cNvCxnSpPr/>
              <p:nvPr/>
            </p:nvCxnSpPr>
            <p:spPr>
              <a:xfrm>
                <a:off x="9509132" y="3411070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5DD2593-0AFF-A5A7-440C-917B36A8F49F}"/>
                  </a:ext>
                </a:extLst>
              </p:cNvPr>
              <p:cNvCxnSpPr/>
              <p:nvPr/>
            </p:nvCxnSpPr>
            <p:spPr>
              <a:xfrm>
                <a:off x="980496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5C54964-C7DC-4630-99F2-6984D258DC24}"/>
                  </a:ext>
                </a:extLst>
              </p:cNvPr>
              <p:cNvCxnSpPr/>
              <p:nvPr/>
            </p:nvCxnSpPr>
            <p:spPr>
              <a:xfrm>
                <a:off x="1006494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FDD1CA0-40D8-F315-BE4E-CB37C8BCAB0C}"/>
                  </a:ext>
                </a:extLst>
              </p:cNvPr>
              <p:cNvCxnSpPr/>
              <p:nvPr/>
            </p:nvCxnSpPr>
            <p:spPr>
              <a:xfrm>
                <a:off x="8603697" y="34065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E43BD34-44A2-9860-90A5-B8A971A238D0}"/>
                  </a:ext>
                </a:extLst>
              </p:cNvPr>
              <p:cNvCxnSpPr/>
              <p:nvPr/>
            </p:nvCxnSpPr>
            <p:spPr>
              <a:xfrm>
                <a:off x="889953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E83CB51-5925-1AB4-2A82-9838410BB344}"/>
                  </a:ext>
                </a:extLst>
              </p:cNvPr>
              <p:cNvCxnSpPr/>
              <p:nvPr/>
            </p:nvCxnSpPr>
            <p:spPr>
              <a:xfrm>
                <a:off x="915951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8A3CB6B-A5CB-CADB-A87F-5A4D0B7770DE}"/>
                  </a:ext>
                </a:extLst>
              </p:cNvPr>
              <p:cNvGrpSpPr/>
              <p:nvPr/>
            </p:nvGrpSpPr>
            <p:grpSpPr>
              <a:xfrm rot="5400000">
                <a:off x="9019992" y="2829381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97C9687-B193-C350-53EC-952BE6C92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38BA9FA2-4AA8-A8EC-5889-0851C1D1D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93A0EF94-9040-8185-C119-BA5E0B1A2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72D98B8-14DD-298B-E9D3-5B8D1E44B1B0}"/>
                  </a:ext>
                </a:extLst>
              </p:cNvPr>
              <p:cNvGrpSpPr/>
              <p:nvPr/>
            </p:nvGrpSpPr>
            <p:grpSpPr>
              <a:xfrm rot="5400000">
                <a:off x="9019995" y="1995658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BA3C90A8-90B5-DD4C-E144-9633155434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BFFC5EFA-9234-660E-ED80-A08380C752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A8805EE1-28A9-20E4-3AA1-6037CA7CF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7C2E401-989A-B567-39CD-E3C0A882A90F}"/>
                </a:ext>
              </a:extLst>
            </p:cNvPr>
            <p:cNvSpPr txBox="1"/>
            <p:nvPr/>
          </p:nvSpPr>
          <p:spPr>
            <a:xfrm>
              <a:off x="3983750" y="2233403"/>
              <a:ext cx="128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SoftPlus</a:t>
              </a:r>
              <a:endParaRPr lang="en-US" sz="1200" dirty="0"/>
            </a:p>
            <a:p>
              <a:r>
                <a:rPr lang="en-US" sz="1200" dirty="0"/>
                <a:t>Activation function</a:t>
              </a:r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C2A166EF-4288-D356-35BF-2FA15145AFA8}"/>
                </a:ext>
              </a:extLst>
            </p:cNvPr>
            <p:cNvSpPr/>
            <p:nvPr/>
          </p:nvSpPr>
          <p:spPr>
            <a:xfrm flipH="1">
              <a:off x="3599487" y="2380528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A1E3D525-C056-BDC9-E77C-9DDD4C267CEB}"/>
                </a:ext>
              </a:extLst>
            </p:cNvPr>
            <p:cNvSpPr/>
            <p:nvPr/>
          </p:nvSpPr>
          <p:spPr>
            <a:xfrm>
              <a:off x="917928" y="3192898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BCC6E0F-3E1E-F632-8252-BC579F45FF26}"/>
                </a:ext>
              </a:extLst>
            </p:cNvPr>
            <p:cNvSpPr txBox="1"/>
            <p:nvPr/>
          </p:nvSpPr>
          <p:spPr>
            <a:xfrm>
              <a:off x="412103" y="2632529"/>
              <a:ext cx="173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1.67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+ (-1.43 ) = 0.24 </a:t>
              </a:r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C4A19E41-DDF7-4A68-0E48-4CA18142ECFC}"/>
                </a:ext>
              </a:extLst>
            </p:cNvPr>
            <p:cNvSpPr/>
            <p:nvPr/>
          </p:nvSpPr>
          <p:spPr>
            <a:xfrm>
              <a:off x="1704543" y="2767342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8B272D-326D-D6AE-C7FE-0ABD4BE344C6}"/>
                </a:ext>
              </a:extLst>
            </p:cNvPr>
            <p:cNvSpPr txBox="1"/>
            <p:nvPr/>
          </p:nvSpPr>
          <p:spPr>
            <a:xfrm>
              <a:off x="6889130" y="4019263"/>
              <a:ext cx="252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=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3EA21C-0A20-E88A-BCCA-83D6F82F8392}"/>
                </a:ext>
              </a:extLst>
            </p:cNvPr>
            <p:cNvSpPr txBox="1"/>
            <p:nvPr/>
          </p:nvSpPr>
          <p:spPr>
            <a:xfrm>
              <a:off x="1606767" y="3608575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3.34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66203B7-62BF-1632-4E45-C42611A4EC06}"/>
                </a:ext>
              </a:extLst>
            </p:cNvPr>
            <p:cNvSpPr txBox="1"/>
            <p:nvPr/>
          </p:nvSpPr>
          <p:spPr>
            <a:xfrm>
              <a:off x="1607258" y="4358020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-3.53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AA2C086-6907-FF60-EE7D-CE559E24412A}"/>
                </a:ext>
              </a:extLst>
            </p:cNvPr>
            <p:cNvSpPr txBox="1"/>
            <p:nvPr/>
          </p:nvSpPr>
          <p:spPr>
            <a:xfrm>
              <a:off x="2412450" y="3222534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-1.43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CE7DF33-4B2C-F571-6EDB-E4F7489C9362}"/>
                </a:ext>
              </a:extLst>
            </p:cNvPr>
            <p:cNvSpPr txBox="1"/>
            <p:nvPr/>
          </p:nvSpPr>
          <p:spPr>
            <a:xfrm>
              <a:off x="2406127" y="4793753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0.57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D1F58D4-5168-7BFD-C0D7-BBDA4E148E06}"/>
                </a:ext>
              </a:extLst>
            </p:cNvPr>
            <p:cNvSpPr txBox="1"/>
            <p:nvPr/>
          </p:nvSpPr>
          <p:spPr>
            <a:xfrm>
              <a:off x="4207743" y="4672038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-2.30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FB3BC01-EF0C-62B4-ACD1-D7B7991C7F4B}"/>
                </a:ext>
              </a:extLst>
            </p:cNvPr>
            <p:cNvSpPr txBox="1"/>
            <p:nvPr/>
          </p:nvSpPr>
          <p:spPr>
            <a:xfrm>
              <a:off x="4218183" y="3324221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-1.22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58F3025-5DEB-410F-BD8C-B8008CA5227A}"/>
                </a:ext>
              </a:extLst>
            </p:cNvPr>
            <p:cNvSpPr txBox="1"/>
            <p:nvPr/>
          </p:nvSpPr>
          <p:spPr>
            <a:xfrm>
              <a:off x="5906180" y="4020461"/>
              <a:ext cx="1021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2.60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8BDCA27-E58C-D8FF-A9BD-8C6F81427547}"/>
                </a:ext>
              </a:extLst>
            </p:cNvPr>
            <p:cNvSpPr txBox="1"/>
            <p:nvPr/>
          </p:nvSpPr>
          <p:spPr>
            <a:xfrm>
              <a:off x="2996704" y="3462218"/>
              <a:ext cx="10361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x = 0.24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y =~ 0.82033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837965-4779-9A28-14B7-863F3233C97E}"/>
                </a:ext>
              </a:extLst>
            </p:cNvPr>
            <p:cNvSpPr txBox="1"/>
            <p:nvPr/>
          </p:nvSpPr>
          <p:spPr>
            <a:xfrm>
              <a:off x="5128235" y="2724934"/>
              <a:ext cx="2027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0.82033 x -1.22 =~ -1.00080</a:t>
              </a:r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9D4E0AEA-CFB9-25B1-83AB-51415D083249}"/>
                </a:ext>
              </a:extLst>
            </p:cNvPr>
            <p:cNvSpPr/>
            <p:nvPr/>
          </p:nvSpPr>
          <p:spPr>
            <a:xfrm flipH="1">
              <a:off x="4639501" y="2877851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EFAE3D74-073E-244A-0EF5-570868F96013}"/>
                </a:ext>
              </a:extLst>
            </p:cNvPr>
            <p:cNvSpPr/>
            <p:nvPr/>
          </p:nvSpPr>
          <p:spPr>
            <a:xfrm flipV="1">
              <a:off x="1042100" y="4385249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D44A8587-BE30-D002-E257-BA7E188A738D}"/>
                </a:ext>
              </a:extLst>
            </p:cNvPr>
            <p:cNvSpPr/>
            <p:nvPr/>
          </p:nvSpPr>
          <p:spPr>
            <a:xfrm flipV="1">
              <a:off x="1755339" y="4833211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DE7DD84-BE91-1AD2-C698-822EEC7C316C}"/>
                </a:ext>
              </a:extLst>
            </p:cNvPr>
            <p:cNvSpPr txBox="1"/>
            <p:nvPr/>
          </p:nvSpPr>
          <p:spPr>
            <a:xfrm>
              <a:off x="156785" y="4982720"/>
              <a:ext cx="13169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0.5 x -3.53 = -1.765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0DF49B7-ADE1-8EE9-3C25-3D722653E464}"/>
                </a:ext>
              </a:extLst>
            </p:cNvPr>
            <p:cNvSpPr txBox="1"/>
            <p:nvPr/>
          </p:nvSpPr>
          <p:spPr>
            <a:xfrm>
              <a:off x="589621" y="5442669"/>
              <a:ext cx="1569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-1.765 + 0.57 = -1.195</a:t>
              </a:r>
            </a:p>
          </p:txBody>
        </p:sp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B580F98E-801D-E0B4-02D7-A71A3D33D891}"/>
                </a:ext>
              </a:extLst>
            </p:cNvPr>
            <p:cNvSpPr/>
            <p:nvPr/>
          </p:nvSpPr>
          <p:spPr>
            <a:xfrm flipH="1" flipV="1">
              <a:off x="4603558" y="4662508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345D5F9-892F-570B-81C3-9B4F3FA7F684}"/>
                </a:ext>
              </a:extLst>
            </p:cNvPr>
            <p:cNvSpPr txBox="1"/>
            <p:nvPr/>
          </p:nvSpPr>
          <p:spPr>
            <a:xfrm>
              <a:off x="5020331" y="5243010"/>
              <a:ext cx="2013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0.26444 x -2.30 =~ -0.60822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CFA32800-AAFF-C431-8DE9-D23504653B8F}"/>
                </a:ext>
              </a:extLst>
            </p:cNvPr>
            <p:cNvSpPr txBox="1"/>
            <p:nvPr/>
          </p:nvSpPr>
          <p:spPr>
            <a:xfrm>
              <a:off x="3217297" y="4424138"/>
              <a:ext cx="9496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x = -1.195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y =~ 0.26444</a:t>
              </a:r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B08A78DE-01BC-2EDF-5328-9E84EB764A90}"/>
                </a:ext>
              </a:extLst>
            </p:cNvPr>
            <p:cNvSpPr/>
            <p:nvPr/>
          </p:nvSpPr>
          <p:spPr>
            <a:xfrm flipH="1">
              <a:off x="5410578" y="3555008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8BA77D15-24A6-C42A-39B0-076664658303}"/>
                </a:ext>
              </a:extLst>
            </p:cNvPr>
            <p:cNvSpPr/>
            <p:nvPr/>
          </p:nvSpPr>
          <p:spPr>
            <a:xfrm flipH="1" flipV="1">
              <a:off x="6155925" y="4023316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82085A8B-3F63-7F18-9D7B-A3E5EE94BFEB}"/>
                </a:ext>
              </a:extLst>
            </p:cNvPr>
            <p:cNvSpPr/>
            <p:nvPr/>
          </p:nvSpPr>
          <p:spPr>
            <a:xfrm rot="5400000">
              <a:off x="2817128" y="2197920"/>
              <a:ext cx="1077513" cy="1080599"/>
            </a:xfrm>
            <a:prstGeom prst="arc">
              <a:avLst>
                <a:gd name="adj1" fmla="val 16805067"/>
                <a:gd name="adj2" fmla="val 331439"/>
              </a:avLst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F71D4162-5025-18B6-6AFE-225F2AD79419}"/>
                </a:ext>
              </a:extLst>
            </p:cNvPr>
            <p:cNvSpPr/>
            <p:nvPr/>
          </p:nvSpPr>
          <p:spPr>
            <a:xfrm rot="5400000">
              <a:off x="2817128" y="4304416"/>
              <a:ext cx="1077513" cy="1080599"/>
            </a:xfrm>
            <a:prstGeom prst="arc">
              <a:avLst>
                <a:gd name="adj1" fmla="val 16805067"/>
                <a:gd name="adj2" fmla="val 331439"/>
              </a:avLst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53C46BF-FA49-751E-1648-6BDD651B81A7}"/>
                </a:ext>
              </a:extLst>
            </p:cNvPr>
            <p:cNvSpPr txBox="1"/>
            <p:nvPr/>
          </p:nvSpPr>
          <p:spPr>
            <a:xfrm>
              <a:off x="174913" y="3968641"/>
              <a:ext cx="651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Usia</a:t>
              </a:r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3F32746-07EF-7415-F948-7A6F2123CDB6}"/>
                </a:ext>
              </a:extLst>
            </p:cNvPr>
            <p:cNvSpPr/>
            <p:nvPr/>
          </p:nvSpPr>
          <p:spPr>
            <a:xfrm>
              <a:off x="7141653" y="3911104"/>
              <a:ext cx="500839" cy="5164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1</a:t>
              </a:r>
              <a:endParaRPr lang="en-US" sz="1200" b="1" dirty="0">
                <a:solidFill>
                  <a:schemeClr val="accent5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83EC5B0-5C73-43A8-A03E-F61DA49EABF7}"/>
                </a:ext>
              </a:extLst>
            </p:cNvPr>
            <p:cNvSpPr txBox="1"/>
            <p:nvPr/>
          </p:nvSpPr>
          <p:spPr>
            <a:xfrm>
              <a:off x="5899311" y="3402091"/>
              <a:ext cx="1846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-1.00080 + ~ -0.60822 =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-1.11700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42E86D0-17D6-7538-EEC5-B583E79ADBD6}"/>
                </a:ext>
              </a:extLst>
            </p:cNvPr>
            <p:cNvSpPr txBox="1"/>
            <p:nvPr/>
          </p:nvSpPr>
          <p:spPr>
            <a:xfrm>
              <a:off x="6572699" y="4632774"/>
              <a:ext cx="13513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-1.11700 + 2.60 =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1.483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0E80A30-33B7-4058-D22C-98C2A984899B}"/>
                </a:ext>
              </a:extLst>
            </p:cNvPr>
            <p:cNvSpPr txBox="1"/>
            <p:nvPr/>
          </p:nvSpPr>
          <p:spPr>
            <a:xfrm>
              <a:off x="793166" y="3977327"/>
              <a:ext cx="5121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/>
                  </a:solidFill>
                </a:rPr>
                <a:t>0.5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DC024DB-D55E-5435-D5DA-E3164BE44845}"/>
                </a:ext>
              </a:extLst>
            </p:cNvPr>
            <p:cNvSpPr txBox="1"/>
            <p:nvPr/>
          </p:nvSpPr>
          <p:spPr>
            <a:xfrm>
              <a:off x="20006" y="2998249"/>
              <a:ext cx="1322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0.5 x 3.34 = 1.67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72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8A6E41-95D7-0534-229F-D639F07DA7E7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616C0A-D6A4-2F00-DFAD-F571FCAFF807}"/>
              </a:ext>
            </a:extLst>
          </p:cNvPr>
          <p:cNvCxnSpPr>
            <a:cxnSpLocks/>
          </p:cNvCxnSpPr>
          <p:nvPr/>
        </p:nvCxnSpPr>
        <p:spPr>
          <a:xfrm rot="5400000">
            <a:off x="5412891" y="3377150"/>
            <a:ext cx="64922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3CA4845-1207-40AA-BBE5-4A49021733B0}"/>
              </a:ext>
            </a:extLst>
          </p:cNvPr>
          <p:cNvSpPr/>
          <p:nvPr/>
        </p:nvSpPr>
        <p:spPr>
          <a:xfrm>
            <a:off x="8722064" y="2322876"/>
            <a:ext cx="128622" cy="141667"/>
          </a:xfrm>
          <a:prstGeom prst="ellipse">
            <a:avLst/>
          </a:prstGeom>
          <a:solidFill>
            <a:srgbClr val="27CED7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3A3C1D-A9B0-093A-7996-925AE2F8942F}"/>
              </a:ext>
            </a:extLst>
          </p:cNvPr>
          <p:cNvSpPr/>
          <p:nvPr/>
        </p:nvSpPr>
        <p:spPr>
          <a:xfrm>
            <a:off x="10941577" y="232244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466AC-906A-5D41-5890-846330EFCE42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8D5CA-D91D-2061-5C5E-5C6544C5834D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20B8D8E-EE28-74BB-E0A6-6C30BE9E2FA0}"/>
              </a:ext>
            </a:extLst>
          </p:cNvPr>
          <p:cNvSpPr/>
          <p:nvPr/>
        </p:nvSpPr>
        <p:spPr>
          <a:xfrm>
            <a:off x="8718246" y="2803885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B40CAD-E5C6-EE7B-78F6-7A75AD2AE6A9}"/>
              </a:ext>
            </a:extLst>
          </p:cNvPr>
          <p:cNvSpPr/>
          <p:nvPr/>
        </p:nvSpPr>
        <p:spPr>
          <a:xfrm>
            <a:off x="8718246" y="5370641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59DD31-4C79-8864-D0A8-BCECA8F00F16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AE0AFAF-F8C8-06FB-B674-FA493A03CC92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A64E22-960B-006A-FBC9-B0210CBC832B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F80FCD-AEAD-EDBB-C953-271B533D3A06}"/>
              </a:ext>
            </a:extLst>
          </p:cNvPr>
          <p:cNvSpPr/>
          <p:nvPr/>
        </p:nvSpPr>
        <p:spPr>
          <a:xfrm>
            <a:off x="8741507" y="23375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22BF12-529F-3DC5-B8F0-A7F34738708E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5F419C-8195-37D3-478A-E82974C79809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A142B-D26E-8F35-40A7-4DF2BC4E83C4}"/>
              </a:ext>
            </a:extLst>
          </p:cNvPr>
          <p:cNvSpPr/>
          <p:nvPr/>
        </p:nvSpPr>
        <p:spPr>
          <a:xfrm>
            <a:off x="10922821" y="23469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2B3BE9-EE8B-7F89-B8DD-75EE5EA5F1B1}"/>
              </a:ext>
            </a:extLst>
          </p:cNvPr>
          <p:cNvSpPr/>
          <p:nvPr/>
        </p:nvSpPr>
        <p:spPr>
          <a:xfrm>
            <a:off x="10928717" y="5921692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FACA3D5-DAE4-57B8-B5CD-B7E6CF79F8B7}"/>
              </a:ext>
            </a:extLst>
          </p:cNvPr>
          <p:cNvSpPr/>
          <p:nvPr/>
        </p:nvSpPr>
        <p:spPr>
          <a:xfrm>
            <a:off x="10928717" y="2621048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F342E2-C495-316E-3B51-38C5BA7C71E7}"/>
              </a:ext>
            </a:extLst>
          </p:cNvPr>
          <p:cNvSpPr/>
          <p:nvPr/>
        </p:nvSpPr>
        <p:spPr>
          <a:xfrm>
            <a:off x="9842315" y="10342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F48CF7-F8B4-DDBA-ED0C-A7D07ADDECD8}"/>
              </a:ext>
            </a:extLst>
          </p:cNvPr>
          <p:cNvSpPr/>
          <p:nvPr/>
        </p:nvSpPr>
        <p:spPr>
          <a:xfrm>
            <a:off x="9842603" y="3620800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8C51F6-B249-FE3C-2284-E0B50A3FB7F0}"/>
              </a:ext>
            </a:extLst>
          </p:cNvPr>
          <p:cNvSpPr/>
          <p:nvPr/>
        </p:nvSpPr>
        <p:spPr>
          <a:xfrm>
            <a:off x="9842603" y="3244331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F27B28A-0147-56D5-2573-1282BCB7D37A}"/>
              </a:ext>
            </a:extLst>
          </p:cNvPr>
          <p:cNvSpPr/>
          <p:nvPr/>
        </p:nvSpPr>
        <p:spPr>
          <a:xfrm>
            <a:off x="8720297" y="1113507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BB0D67C-3A8B-BB6F-8A33-ADCFE128FD47}"/>
              </a:ext>
            </a:extLst>
          </p:cNvPr>
          <p:cNvSpPr/>
          <p:nvPr/>
        </p:nvSpPr>
        <p:spPr>
          <a:xfrm>
            <a:off x="8772525" y="2686050"/>
            <a:ext cx="2238375" cy="2752725"/>
          </a:xfrm>
          <a:custGeom>
            <a:avLst/>
            <a:gdLst>
              <a:gd name="connsiteX0" fmla="*/ 0 w 2238375"/>
              <a:gd name="connsiteY0" fmla="*/ 2752725 h 2752725"/>
              <a:gd name="connsiteX1" fmla="*/ 1133475 w 2238375"/>
              <a:gd name="connsiteY1" fmla="*/ 628650 h 2752725"/>
              <a:gd name="connsiteX2" fmla="*/ 2238375 w 2238375"/>
              <a:gd name="connsiteY2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5" h="2752725">
                <a:moveTo>
                  <a:pt x="0" y="2752725"/>
                </a:moveTo>
                <a:cubicBezTo>
                  <a:pt x="380206" y="1920081"/>
                  <a:pt x="760413" y="1087437"/>
                  <a:pt x="1133475" y="628650"/>
                </a:cubicBezTo>
                <a:cubicBezTo>
                  <a:pt x="1506538" y="169862"/>
                  <a:pt x="1872456" y="84931"/>
                  <a:pt x="2238375" y="0"/>
                </a:cubicBezTo>
              </a:path>
            </a:pathLst>
          </a:custGeom>
          <a:noFill/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CF3890-FF50-E961-51D8-5333BFFE1849}"/>
              </a:ext>
            </a:extLst>
          </p:cNvPr>
          <p:cNvSpPr/>
          <p:nvPr/>
        </p:nvSpPr>
        <p:spPr>
          <a:xfrm>
            <a:off x="8782050" y="2867025"/>
            <a:ext cx="2238375" cy="3124200"/>
          </a:xfrm>
          <a:custGeom>
            <a:avLst/>
            <a:gdLst>
              <a:gd name="connsiteX0" fmla="*/ 0 w 2238375"/>
              <a:gd name="connsiteY0" fmla="*/ 0 h 3124200"/>
              <a:gd name="connsiteX1" fmla="*/ 1123950 w 2238375"/>
              <a:gd name="connsiteY1" fmla="*/ 828675 h 3124200"/>
              <a:gd name="connsiteX2" fmla="*/ 2238375 w 2238375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5" h="3124200">
                <a:moveTo>
                  <a:pt x="0" y="0"/>
                </a:moveTo>
                <a:cubicBezTo>
                  <a:pt x="375444" y="153987"/>
                  <a:pt x="750888" y="307975"/>
                  <a:pt x="1123950" y="828675"/>
                </a:cubicBezTo>
                <a:cubicBezTo>
                  <a:pt x="1497013" y="1349375"/>
                  <a:pt x="2027238" y="2738438"/>
                  <a:pt x="2238375" y="312420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A4C325-5DE2-9C26-703F-E6B36433E18D}"/>
              </a:ext>
            </a:extLst>
          </p:cNvPr>
          <p:cNvGrpSpPr/>
          <p:nvPr/>
        </p:nvGrpSpPr>
        <p:grpSpPr>
          <a:xfrm>
            <a:off x="174913" y="1676592"/>
            <a:ext cx="7467579" cy="3293566"/>
            <a:chOff x="174913" y="2199463"/>
            <a:chExt cx="7467579" cy="329356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08ECCF-0598-8623-C3FD-9BBB9D1603E3}"/>
                </a:ext>
              </a:extLst>
            </p:cNvPr>
            <p:cNvSpPr/>
            <p:nvPr/>
          </p:nvSpPr>
          <p:spPr>
            <a:xfrm>
              <a:off x="800186" y="3901579"/>
              <a:ext cx="500839" cy="5164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811407-5BDD-5F45-8850-1302C8E0AD9F}"/>
                </a:ext>
              </a:extLst>
            </p:cNvPr>
            <p:cNvSpPr/>
            <p:nvPr/>
          </p:nvSpPr>
          <p:spPr>
            <a:xfrm>
              <a:off x="3276152" y="2773095"/>
              <a:ext cx="656605" cy="617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30C06E-9EBC-1BE4-038C-0A76D8128839}"/>
                </a:ext>
              </a:extLst>
            </p:cNvPr>
            <p:cNvSpPr/>
            <p:nvPr/>
          </p:nvSpPr>
          <p:spPr>
            <a:xfrm>
              <a:off x="3276152" y="4875741"/>
              <a:ext cx="656605" cy="6172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7DBDD4-7850-F611-1DC0-DBECD8A21691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1301025" y="3491660"/>
              <a:ext cx="1188561" cy="66816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E4AC5F6-9F76-5370-AFA9-A256F4610287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1301025" y="4159828"/>
              <a:ext cx="1188561" cy="715913"/>
            </a:xfrm>
            <a:prstGeom prst="straightConnector1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9C9DA4D-9BC5-AB95-A2DC-CDB4D851DFB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3932757" y="3081739"/>
              <a:ext cx="1331786" cy="76949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CC0B26-F2A7-6E67-0094-7109053CEBD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3932757" y="4414890"/>
              <a:ext cx="1383759" cy="769495"/>
            </a:xfrm>
            <a:prstGeom prst="straightConnector1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12A60F0-72C1-F094-377E-7B39CB8C8CCB}"/>
                </a:ext>
              </a:extLst>
            </p:cNvPr>
            <p:cNvSpPr/>
            <p:nvPr/>
          </p:nvSpPr>
          <p:spPr>
            <a:xfrm>
              <a:off x="5213550" y="4009738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sum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43BCDC5-933B-FD5A-15E9-8BEF747AA21D}"/>
                </a:ext>
              </a:extLst>
            </p:cNvPr>
            <p:cNvSpPr/>
            <p:nvPr/>
          </p:nvSpPr>
          <p:spPr>
            <a:xfrm>
              <a:off x="5958527" y="4009738"/>
              <a:ext cx="969593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0CDFCAF-983F-C35C-1F89-8E664C46FA0F}"/>
                </a:ext>
              </a:extLst>
            </p:cNvPr>
            <p:cNvSpPr/>
            <p:nvPr/>
          </p:nvSpPr>
          <p:spPr>
            <a:xfrm>
              <a:off x="1740395" y="3607400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0C59122-BEDD-D447-0C07-1B10D83F4163}"/>
                </a:ext>
              </a:extLst>
            </p:cNvPr>
            <p:cNvSpPr/>
            <p:nvPr/>
          </p:nvSpPr>
          <p:spPr>
            <a:xfrm>
              <a:off x="2537472" y="3214363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3B83DEA-1D70-67CB-95FE-86DDF6B911A5}"/>
                </a:ext>
              </a:extLst>
            </p:cNvPr>
            <p:cNvSpPr/>
            <p:nvPr/>
          </p:nvSpPr>
          <p:spPr>
            <a:xfrm>
              <a:off x="1740395" y="4352485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B531EB93-3A37-D2C4-0C7E-B744D2F67961}"/>
                </a:ext>
              </a:extLst>
            </p:cNvPr>
            <p:cNvSpPr/>
            <p:nvPr/>
          </p:nvSpPr>
          <p:spPr>
            <a:xfrm>
              <a:off x="2537472" y="4788494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39E8296-74A8-B60A-0D4C-F333FE3416CA}"/>
                </a:ext>
              </a:extLst>
            </p:cNvPr>
            <p:cNvSpPr/>
            <p:nvPr/>
          </p:nvSpPr>
          <p:spPr>
            <a:xfrm>
              <a:off x="4343135" y="4658723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D72E683-3921-884C-EEF9-DA5C9337F32E}"/>
                </a:ext>
              </a:extLst>
            </p:cNvPr>
            <p:cNvSpPr/>
            <p:nvPr/>
          </p:nvSpPr>
          <p:spPr>
            <a:xfrm>
              <a:off x="4343134" y="3314427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1E0D5D-8109-DE6C-FDF1-0C418EA5A29D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>
            <a:xfrm>
              <a:off x="5706004" y="4158033"/>
              <a:ext cx="252523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2DA40FFD-D7A2-F89F-BC63-B2EB20329A36}"/>
                </a:ext>
              </a:extLst>
            </p:cNvPr>
            <p:cNvSpPr/>
            <p:nvPr/>
          </p:nvSpPr>
          <p:spPr>
            <a:xfrm rot="17136181">
              <a:off x="2790893" y="2907116"/>
              <a:ext cx="681147" cy="726322"/>
            </a:xfrm>
            <a:prstGeom prst="arc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34CF1364-3B5E-3D5B-3EDF-0D91DD6B2F8E}"/>
                </a:ext>
              </a:extLst>
            </p:cNvPr>
            <p:cNvSpPr/>
            <p:nvPr/>
          </p:nvSpPr>
          <p:spPr>
            <a:xfrm rot="4463819" flipV="1">
              <a:off x="2775618" y="4679277"/>
              <a:ext cx="681147" cy="726322"/>
            </a:xfrm>
            <a:prstGeom prst="arc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81060D1-7643-326D-46BE-B73DE77E8069}"/>
                </a:ext>
              </a:extLst>
            </p:cNvPr>
            <p:cNvGrpSpPr/>
            <p:nvPr/>
          </p:nvGrpSpPr>
          <p:grpSpPr>
            <a:xfrm>
              <a:off x="3306426" y="2788556"/>
              <a:ext cx="596057" cy="574101"/>
              <a:chOff x="8297065" y="1592732"/>
              <a:chExt cx="2088777" cy="2088777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B3A5D46-1421-11A7-7424-9075EE61A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065" y="3402105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0FFFDCB-0A55-1452-1400-8AE82DD48C4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88849" y="2637121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787895F-CFCE-86C2-2504-32E46F3C819A}"/>
                  </a:ext>
                </a:extLst>
              </p:cNvPr>
              <p:cNvCxnSpPr/>
              <p:nvPr/>
            </p:nvCxnSpPr>
            <p:spPr>
              <a:xfrm>
                <a:off x="9509132" y="3411070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96269A28-B0E4-1A52-A982-2E59DB52B0AA}"/>
                  </a:ext>
                </a:extLst>
              </p:cNvPr>
              <p:cNvCxnSpPr/>
              <p:nvPr/>
            </p:nvCxnSpPr>
            <p:spPr>
              <a:xfrm>
                <a:off x="980496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30B9168E-9B04-85F2-2B6A-74876726E644}"/>
                  </a:ext>
                </a:extLst>
              </p:cNvPr>
              <p:cNvCxnSpPr/>
              <p:nvPr/>
            </p:nvCxnSpPr>
            <p:spPr>
              <a:xfrm>
                <a:off x="1006494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4AB872F9-D50B-A172-A6C8-0BA013F1EB8D}"/>
                  </a:ext>
                </a:extLst>
              </p:cNvPr>
              <p:cNvCxnSpPr/>
              <p:nvPr/>
            </p:nvCxnSpPr>
            <p:spPr>
              <a:xfrm>
                <a:off x="8603697" y="34065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D8D1005-3AB0-1CC9-DA32-334C01E3255D}"/>
                  </a:ext>
                </a:extLst>
              </p:cNvPr>
              <p:cNvCxnSpPr/>
              <p:nvPr/>
            </p:nvCxnSpPr>
            <p:spPr>
              <a:xfrm>
                <a:off x="889953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E3DC48CC-A6F7-09CE-4A99-57D920696750}"/>
                  </a:ext>
                </a:extLst>
              </p:cNvPr>
              <p:cNvCxnSpPr/>
              <p:nvPr/>
            </p:nvCxnSpPr>
            <p:spPr>
              <a:xfrm>
                <a:off x="915951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BBB8D36B-8B19-D8A8-5E52-F2F37D8770CA}"/>
                  </a:ext>
                </a:extLst>
              </p:cNvPr>
              <p:cNvGrpSpPr/>
              <p:nvPr/>
            </p:nvGrpSpPr>
            <p:grpSpPr>
              <a:xfrm rot="5400000">
                <a:off x="9019992" y="2829381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413FD606-DEC4-9573-D506-1B642BE7C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5B7DAC5D-580E-0725-10CD-839419C52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B4742E52-3FA0-7C91-802E-F40C73DEA9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0625A252-F14A-6451-C56A-B4E9A69F64CE}"/>
                  </a:ext>
                </a:extLst>
              </p:cNvPr>
              <p:cNvGrpSpPr/>
              <p:nvPr/>
            </p:nvGrpSpPr>
            <p:grpSpPr>
              <a:xfrm rot="5400000">
                <a:off x="9019995" y="1995658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5C2BD04-0A1B-9A4C-A69B-E862D03119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A0792794-C120-A70C-3DE7-AC2B560AC7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60157372-035E-57CB-CEA6-85ABB12DF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4890DC3-7C6B-FB21-3DD3-1DA48592D713}"/>
                </a:ext>
              </a:extLst>
            </p:cNvPr>
            <p:cNvGrpSpPr/>
            <p:nvPr/>
          </p:nvGrpSpPr>
          <p:grpSpPr>
            <a:xfrm>
              <a:off x="3306426" y="4889860"/>
              <a:ext cx="596057" cy="574101"/>
              <a:chOff x="8297065" y="1592732"/>
              <a:chExt cx="2088777" cy="2088777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4AFDC5B-C067-D1F6-461F-C4E08E288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065" y="3402105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F2CE10B-B444-4E87-7DD5-9BE6D62F3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88849" y="2637121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C990725-2B3F-B082-7C43-E51F3FEE0EF9}"/>
                  </a:ext>
                </a:extLst>
              </p:cNvPr>
              <p:cNvCxnSpPr/>
              <p:nvPr/>
            </p:nvCxnSpPr>
            <p:spPr>
              <a:xfrm>
                <a:off x="9509132" y="3411070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C021E5-094E-F511-34B2-36DA6BF0D436}"/>
                  </a:ext>
                </a:extLst>
              </p:cNvPr>
              <p:cNvCxnSpPr/>
              <p:nvPr/>
            </p:nvCxnSpPr>
            <p:spPr>
              <a:xfrm>
                <a:off x="980496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E58EA40-AE1C-E93D-664A-71288F27B17E}"/>
                  </a:ext>
                </a:extLst>
              </p:cNvPr>
              <p:cNvCxnSpPr/>
              <p:nvPr/>
            </p:nvCxnSpPr>
            <p:spPr>
              <a:xfrm>
                <a:off x="1006494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6693B55-A422-1BBA-82BF-54BAD713088F}"/>
                  </a:ext>
                </a:extLst>
              </p:cNvPr>
              <p:cNvCxnSpPr/>
              <p:nvPr/>
            </p:nvCxnSpPr>
            <p:spPr>
              <a:xfrm>
                <a:off x="8603697" y="34065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2EABF51-B4AB-B407-507D-9BFDC89553F8}"/>
                  </a:ext>
                </a:extLst>
              </p:cNvPr>
              <p:cNvCxnSpPr/>
              <p:nvPr/>
            </p:nvCxnSpPr>
            <p:spPr>
              <a:xfrm>
                <a:off x="889953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206250D-CA57-B148-10AA-E7C76F2A1BDC}"/>
                  </a:ext>
                </a:extLst>
              </p:cNvPr>
              <p:cNvCxnSpPr/>
              <p:nvPr/>
            </p:nvCxnSpPr>
            <p:spPr>
              <a:xfrm>
                <a:off x="915951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A4AA969-7A89-7646-BC4F-20B154974F51}"/>
                  </a:ext>
                </a:extLst>
              </p:cNvPr>
              <p:cNvGrpSpPr/>
              <p:nvPr/>
            </p:nvGrpSpPr>
            <p:grpSpPr>
              <a:xfrm rot="5400000">
                <a:off x="9019992" y="2829381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4D7E00D-919C-232C-EF54-2533F0282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BB6C8C4B-BF07-95A5-8DB2-88BCD3347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28CD9BED-6F53-A150-01C3-804F917214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F16AD98-352D-9C8A-9CC4-C39319D4BC45}"/>
                  </a:ext>
                </a:extLst>
              </p:cNvPr>
              <p:cNvGrpSpPr/>
              <p:nvPr/>
            </p:nvGrpSpPr>
            <p:grpSpPr>
              <a:xfrm rot="5400000">
                <a:off x="9019995" y="1995658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212A2A3D-C268-500B-CF39-843C5BE9F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4DC54AD-0D64-E6B8-DC52-D994806C6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0C7495A8-654F-0CBB-B112-FE9ABDAF9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4A49C3-F5EE-0E1C-D4A0-4EDA90A26EFE}"/>
                </a:ext>
              </a:extLst>
            </p:cNvPr>
            <p:cNvSpPr txBox="1"/>
            <p:nvPr/>
          </p:nvSpPr>
          <p:spPr>
            <a:xfrm>
              <a:off x="3983750" y="2233403"/>
              <a:ext cx="128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SoftPlus</a:t>
              </a:r>
              <a:endParaRPr lang="en-US" sz="1200" dirty="0"/>
            </a:p>
            <a:p>
              <a:r>
                <a:rPr lang="en-US" sz="1200" dirty="0"/>
                <a:t>Activation function</a:t>
              </a: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A8A219BA-EC5F-3ACC-748D-42EF6C02E785}"/>
                </a:ext>
              </a:extLst>
            </p:cNvPr>
            <p:cNvSpPr/>
            <p:nvPr/>
          </p:nvSpPr>
          <p:spPr>
            <a:xfrm flipH="1">
              <a:off x="3599487" y="2380528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F364D6-3FCC-196C-E045-3F936443D7BA}"/>
                </a:ext>
              </a:extLst>
            </p:cNvPr>
            <p:cNvSpPr txBox="1"/>
            <p:nvPr/>
          </p:nvSpPr>
          <p:spPr>
            <a:xfrm>
              <a:off x="6889130" y="4019263"/>
              <a:ext cx="252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=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02DC853-4028-BC97-867F-F5671C81F6AE}"/>
                </a:ext>
              </a:extLst>
            </p:cNvPr>
            <p:cNvSpPr txBox="1"/>
            <p:nvPr/>
          </p:nvSpPr>
          <p:spPr>
            <a:xfrm>
              <a:off x="1606767" y="3608575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3.34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D5C5EF-A4B7-A36A-68FB-21F37D6CFB62}"/>
                </a:ext>
              </a:extLst>
            </p:cNvPr>
            <p:cNvSpPr txBox="1"/>
            <p:nvPr/>
          </p:nvSpPr>
          <p:spPr>
            <a:xfrm>
              <a:off x="1607258" y="4358020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-3.53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AC44309-6F1B-6016-C1FE-FB31E3FB2FDC}"/>
                </a:ext>
              </a:extLst>
            </p:cNvPr>
            <p:cNvSpPr txBox="1"/>
            <p:nvPr/>
          </p:nvSpPr>
          <p:spPr>
            <a:xfrm>
              <a:off x="2412450" y="3222534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-1.43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6F4C7A6-208C-76C2-8A93-58D4BF8BE37B}"/>
                </a:ext>
              </a:extLst>
            </p:cNvPr>
            <p:cNvSpPr txBox="1"/>
            <p:nvPr/>
          </p:nvSpPr>
          <p:spPr>
            <a:xfrm>
              <a:off x="2406127" y="4793753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0.57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426625D-7A0C-1A99-5815-E8528BDE02B1}"/>
                </a:ext>
              </a:extLst>
            </p:cNvPr>
            <p:cNvSpPr txBox="1"/>
            <p:nvPr/>
          </p:nvSpPr>
          <p:spPr>
            <a:xfrm>
              <a:off x="4207743" y="4672038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-2.30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4CB17D-4772-0261-2FE0-7A9FC7E47E10}"/>
                </a:ext>
              </a:extLst>
            </p:cNvPr>
            <p:cNvSpPr txBox="1"/>
            <p:nvPr/>
          </p:nvSpPr>
          <p:spPr>
            <a:xfrm>
              <a:off x="4218183" y="3324221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-1.22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F6CFC3B-8E5B-70CE-4A04-D624F9016B59}"/>
                </a:ext>
              </a:extLst>
            </p:cNvPr>
            <p:cNvSpPr txBox="1"/>
            <p:nvPr/>
          </p:nvSpPr>
          <p:spPr>
            <a:xfrm>
              <a:off x="5906180" y="4020461"/>
              <a:ext cx="1021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2.60</a:t>
              </a: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F3BB2043-B07E-407B-5DEE-A43048EFCAB3}"/>
                </a:ext>
              </a:extLst>
            </p:cNvPr>
            <p:cNvSpPr/>
            <p:nvPr/>
          </p:nvSpPr>
          <p:spPr>
            <a:xfrm rot="5400000">
              <a:off x="2817128" y="2197920"/>
              <a:ext cx="1077513" cy="1080599"/>
            </a:xfrm>
            <a:prstGeom prst="arc">
              <a:avLst>
                <a:gd name="adj1" fmla="val 16805067"/>
                <a:gd name="adj2" fmla="val 331439"/>
              </a:avLst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01E2EECE-DF29-18E4-15E6-988ACE3CEB45}"/>
                </a:ext>
              </a:extLst>
            </p:cNvPr>
            <p:cNvSpPr/>
            <p:nvPr/>
          </p:nvSpPr>
          <p:spPr>
            <a:xfrm rot="5400000">
              <a:off x="2817128" y="4304416"/>
              <a:ext cx="1077513" cy="1080599"/>
            </a:xfrm>
            <a:prstGeom prst="arc">
              <a:avLst>
                <a:gd name="adj1" fmla="val 16805067"/>
                <a:gd name="adj2" fmla="val 331439"/>
              </a:avLst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BAAB0C3-8FDF-49F7-9A4B-D93448849A4F}"/>
                </a:ext>
              </a:extLst>
            </p:cNvPr>
            <p:cNvSpPr txBox="1"/>
            <p:nvPr/>
          </p:nvSpPr>
          <p:spPr>
            <a:xfrm>
              <a:off x="174913" y="3968641"/>
              <a:ext cx="651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Usia</a:t>
              </a:r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CDAB7E4-70E2-45CB-F455-209B60222613}"/>
                </a:ext>
              </a:extLst>
            </p:cNvPr>
            <p:cNvSpPr/>
            <p:nvPr/>
          </p:nvSpPr>
          <p:spPr>
            <a:xfrm>
              <a:off x="7141653" y="3911104"/>
              <a:ext cx="500839" cy="5164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accent5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76DAAB7-835B-2C41-50D9-376B48CD4687}"/>
                </a:ext>
              </a:extLst>
            </p:cNvPr>
            <p:cNvSpPr txBox="1"/>
            <p:nvPr/>
          </p:nvSpPr>
          <p:spPr>
            <a:xfrm>
              <a:off x="793166" y="3977327"/>
              <a:ext cx="5121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92D6BB5E-0DB1-6633-4C49-291091C0D794}"/>
              </a:ext>
            </a:extLst>
          </p:cNvPr>
          <p:cNvSpPr txBox="1"/>
          <p:nvPr/>
        </p:nvSpPr>
        <p:spPr>
          <a:xfrm>
            <a:off x="637392" y="5806559"/>
            <a:ext cx="3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Prediksi</a:t>
            </a:r>
            <a:r>
              <a:rPr lang="en-US" dirty="0"/>
              <a:t> = </a:t>
            </a:r>
            <a:r>
              <a:rPr lang="en-US" dirty="0" err="1">
                <a:solidFill>
                  <a:srgbClr val="0070C0"/>
                </a:solidFill>
              </a:rPr>
              <a:t>biru</a:t>
            </a:r>
            <a:r>
              <a:rPr lang="en-US" dirty="0"/>
              <a:t> + </a:t>
            </a:r>
            <a:r>
              <a:rPr lang="en-US" dirty="0">
                <a:solidFill>
                  <a:srgbClr val="D88028"/>
                </a:solidFill>
              </a:rPr>
              <a:t>orange</a:t>
            </a:r>
            <a:r>
              <a:rPr lang="en-US" dirty="0"/>
              <a:t> + b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2272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8A6E41-95D7-0534-229F-D639F07DA7E7}"/>
              </a:ext>
            </a:extLst>
          </p:cNvPr>
          <p:cNvCxnSpPr>
            <a:cxnSpLocks/>
          </p:cNvCxnSpPr>
          <p:nvPr/>
        </p:nvCxnSpPr>
        <p:spPr>
          <a:xfrm>
            <a:off x="2904795" y="2457995"/>
            <a:ext cx="613443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616C0A-D6A4-2F00-DFAD-F571FCAFF807}"/>
              </a:ext>
            </a:extLst>
          </p:cNvPr>
          <p:cNvCxnSpPr>
            <a:cxnSpLocks/>
          </p:cNvCxnSpPr>
          <p:nvPr/>
        </p:nvCxnSpPr>
        <p:spPr>
          <a:xfrm rot="5400000">
            <a:off x="-225909" y="3429000"/>
            <a:ext cx="64922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3CA4845-1207-40AA-BBE5-4A49021733B0}"/>
              </a:ext>
            </a:extLst>
          </p:cNvPr>
          <p:cNvSpPr/>
          <p:nvPr/>
        </p:nvSpPr>
        <p:spPr>
          <a:xfrm>
            <a:off x="3083264" y="2374726"/>
            <a:ext cx="128622" cy="141667"/>
          </a:xfrm>
          <a:prstGeom prst="ellipse">
            <a:avLst/>
          </a:prstGeom>
          <a:solidFill>
            <a:srgbClr val="27CED7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3A3C1D-A9B0-093A-7996-925AE2F8942F}"/>
              </a:ext>
            </a:extLst>
          </p:cNvPr>
          <p:cNvSpPr/>
          <p:nvPr/>
        </p:nvSpPr>
        <p:spPr>
          <a:xfrm>
            <a:off x="8846077" y="23742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466AC-906A-5D41-5890-846330EFCE42}"/>
              </a:ext>
            </a:extLst>
          </p:cNvPr>
          <p:cNvSpPr txBox="1"/>
          <p:nvPr/>
        </p:nvSpPr>
        <p:spPr>
          <a:xfrm>
            <a:off x="2319357" y="230663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8D5CA-D91D-2061-5C5E-5C6544C5834D}"/>
              </a:ext>
            </a:extLst>
          </p:cNvPr>
          <p:cNvSpPr txBox="1"/>
          <p:nvPr/>
        </p:nvSpPr>
        <p:spPr>
          <a:xfrm>
            <a:off x="5531389" y="2534398"/>
            <a:ext cx="1109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20B8D8E-EE28-74BB-E0A6-6C30BE9E2FA0}"/>
              </a:ext>
            </a:extLst>
          </p:cNvPr>
          <p:cNvSpPr/>
          <p:nvPr/>
        </p:nvSpPr>
        <p:spPr>
          <a:xfrm>
            <a:off x="3079446" y="2855735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B40CAD-E5C6-EE7B-78F6-7A75AD2AE6A9}"/>
              </a:ext>
            </a:extLst>
          </p:cNvPr>
          <p:cNvSpPr/>
          <p:nvPr/>
        </p:nvSpPr>
        <p:spPr>
          <a:xfrm>
            <a:off x="3079446" y="5422491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59DD31-4C79-8864-D0A8-BCECA8F00F16}"/>
              </a:ext>
            </a:extLst>
          </p:cNvPr>
          <p:cNvCxnSpPr>
            <a:cxnSpLocks/>
          </p:cNvCxnSpPr>
          <p:nvPr/>
        </p:nvCxnSpPr>
        <p:spPr>
          <a:xfrm>
            <a:off x="3020212" y="1150686"/>
            <a:ext cx="60190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AE0AFAF-F8C8-06FB-B674-FA493A03CC92}"/>
              </a:ext>
            </a:extLst>
          </p:cNvPr>
          <p:cNvSpPr/>
          <p:nvPr/>
        </p:nvSpPr>
        <p:spPr>
          <a:xfrm>
            <a:off x="6165377" y="110852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A64E22-960B-006A-FBC9-B0210CBC832B}"/>
              </a:ext>
            </a:extLst>
          </p:cNvPr>
          <p:cNvSpPr txBox="1"/>
          <p:nvPr/>
        </p:nvSpPr>
        <p:spPr>
          <a:xfrm>
            <a:off x="2306025" y="98465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F80FCD-AEAD-EDBB-C953-271B533D3A06}"/>
              </a:ext>
            </a:extLst>
          </p:cNvPr>
          <p:cNvSpPr/>
          <p:nvPr/>
        </p:nvSpPr>
        <p:spPr>
          <a:xfrm>
            <a:off x="3102707" y="238939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22BF12-529F-3DC5-B8F0-A7F34738708E}"/>
              </a:ext>
            </a:extLst>
          </p:cNvPr>
          <p:cNvSpPr txBox="1"/>
          <p:nvPr/>
        </p:nvSpPr>
        <p:spPr>
          <a:xfrm>
            <a:off x="2296170" y="361487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5F419C-8195-37D3-478A-E82974C79809}"/>
              </a:ext>
            </a:extLst>
          </p:cNvPr>
          <p:cNvSpPr txBox="1"/>
          <p:nvPr/>
        </p:nvSpPr>
        <p:spPr>
          <a:xfrm>
            <a:off x="2320911" y="481514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A142B-D26E-8F35-40A7-4DF2BC4E83C4}"/>
              </a:ext>
            </a:extLst>
          </p:cNvPr>
          <p:cNvSpPr/>
          <p:nvPr/>
        </p:nvSpPr>
        <p:spPr>
          <a:xfrm>
            <a:off x="8827321" y="239883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2B3BE9-EE8B-7F89-B8DD-75EE5EA5F1B1}"/>
              </a:ext>
            </a:extLst>
          </p:cNvPr>
          <p:cNvSpPr/>
          <p:nvPr/>
        </p:nvSpPr>
        <p:spPr>
          <a:xfrm>
            <a:off x="8836552" y="5972241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FACA3D5-DAE4-57B8-B5CD-B7E6CF79F8B7}"/>
              </a:ext>
            </a:extLst>
          </p:cNvPr>
          <p:cNvSpPr/>
          <p:nvPr/>
        </p:nvSpPr>
        <p:spPr>
          <a:xfrm>
            <a:off x="8833217" y="2672898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F342E2-C495-316E-3B51-38C5BA7C71E7}"/>
              </a:ext>
            </a:extLst>
          </p:cNvPr>
          <p:cNvSpPr/>
          <p:nvPr/>
        </p:nvSpPr>
        <p:spPr>
          <a:xfrm>
            <a:off x="6156140" y="108613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F48CF7-F8B4-DDBA-ED0C-A7D07ADDECD8}"/>
              </a:ext>
            </a:extLst>
          </p:cNvPr>
          <p:cNvSpPr/>
          <p:nvPr/>
        </p:nvSpPr>
        <p:spPr>
          <a:xfrm>
            <a:off x="6156140" y="3794656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8C51F6-B249-FE3C-2284-E0B50A3FB7F0}"/>
              </a:ext>
            </a:extLst>
          </p:cNvPr>
          <p:cNvSpPr/>
          <p:nvPr/>
        </p:nvSpPr>
        <p:spPr>
          <a:xfrm>
            <a:off x="6165377" y="3189325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F27B28A-0147-56D5-2573-1282BCB7D37A}"/>
              </a:ext>
            </a:extLst>
          </p:cNvPr>
          <p:cNvSpPr/>
          <p:nvPr/>
        </p:nvSpPr>
        <p:spPr>
          <a:xfrm>
            <a:off x="3081497" y="1165357"/>
            <a:ext cx="5874444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BB0D67C-3A8B-BB6F-8A33-ADCFE128FD47}"/>
              </a:ext>
            </a:extLst>
          </p:cNvPr>
          <p:cNvSpPr/>
          <p:nvPr/>
        </p:nvSpPr>
        <p:spPr>
          <a:xfrm>
            <a:off x="3133725" y="2737900"/>
            <a:ext cx="5712352" cy="2752725"/>
          </a:xfrm>
          <a:custGeom>
            <a:avLst/>
            <a:gdLst>
              <a:gd name="connsiteX0" fmla="*/ 0 w 2238375"/>
              <a:gd name="connsiteY0" fmla="*/ 2752725 h 2752725"/>
              <a:gd name="connsiteX1" fmla="*/ 1133475 w 2238375"/>
              <a:gd name="connsiteY1" fmla="*/ 628650 h 2752725"/>
              <a:gd name="connsiteX2" fmla="*/ 2238375 w 2238375"/>
              <a:gd name="connsiteY2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5" h="2752725">
                <a:moveTo>
                  <a:pt x="0" y="2752725"/>
                </a:moveTo>
                <a:cubicBezTo>
                  <a:pt x="380206" y="1920081"/>
                  <a:pt x="760413" y="1087437"/>
                  <a:pt x="1133475" y="628650"/>
                </a:cubicBezTo>
                <a:cubicBezTo>
                  <a:pt x="1506538" y="169862"/>
                  <a:pt x="1872456" y="84931"/>
                  <a:pt x="2238375" y="0"/>
                </a:cubicBezTo>
              </a:path>
            </a:pathLst>
          </a:custGeom>
          <a:noFill/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CF3890-FF50-E961-51D8-5333BFFE1849}"/>
              </a:ext>
            </a:extLst>
          </p:cNvPr>
          <p:cNvSpPr/>
          <p:nvPr/>
        </p:nvSpPr>
        <p:spPr>
          <a:xfrm>
            <a:off x="3143250" y="2918875"/>
            <a:ext cx="5702827" cy="3124200"/>
          </a:xfrm>
          <a:custGeom>
            <a:avLst/>
            <a:gdLst>
              <a:gd name="connsiteX0" fmla="*/ 0 w 2238375"/>
              <a:gd name="connsiteY0" fmla="*/ 0 h 3124200"/>
              <a:gd name="connsiteX1" fmla="*/ 1123950 w 2238375"/>
              <a:gd name="connsiteY1" fmla="*/ 828675 h 3124200"/>
              <a:gd name="connsiteX2" fmla="*/ 2238375 w 2238375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5" h="3124200">
                <a:moveTo>
                  <a:pt x="0" y="0"/>
                </a:moveTo>
                <a:cubicBezTo>
                  <a:pt x="375444" y="153987"/>
                  <a:pt x="750888" y="307975"/>
                  <a:pt x="1123950" y="828675"/>
                </a:cubicBezTo>
                <a:cubicBezTo>
                  <a:pt x="1497013" y="1349375"/>
                  <a:pt x="2027238" y="2738438"/>
                  <a:pt x="2238375" y="312420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C070-86F4-68CF-6227-3583C4EB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93DDB-635A-5B41-6A3C-3D252BBA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81017" y="2083598"/>
            <a:ext cx="5242815" cy="4546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1D514-F6F5-C522-C0AF-618F85221A9D}"/>
              </a:ext>
            </a:extLst>
          </p:cNvPr>
          <p:cNvSpPr txBox="1"/>
          <p:nvPr/>
        </p:nvSpPr>
        <p:spPr>
          <a:xfrm>
            <a:off x="8406366" y="2897743"/>
            <a:ext cx="118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 = 2.60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9FBEEA-8333-BCF7-9830-30374C46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851" y="2026981"/>
            <a:ext cx="5242816" cy="4546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5A049-3FC0-BC41-35C0-99DC96A8BBC3}"/>
              </a:ext>
            </a:extLst>
          </p:cNvPr>
          <p:cNvSpPr txBox="1"/>
          <p:nvPr/>
        </p:nvSpPr>
        <p:spPr>
          <a:xfrm>
            <a:off x="2604393" y="2808733"/>
            <a:ext cx="94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 = 0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0E4EEA-BC1A-F273-35DA-83D7BB691BD7}"/>
              </a:ext>
            </a:extLst>
          </p:cNvPr>
          <p:cNvGrpSpPr/>
          <p:nvPr/>
        </p:nvGrpSpPr>
        <p:grpSpPr>
          <a:xfrm>
            <a:off x="4246185" y="10550"/>
            <a:ext cx="4002465" cy="1953437"/>
            <a:chOff x="3246060" y="-210362"/>
            <a:chExt cx="6404156" cy="329356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EB75E4B-327C-66C7-FE81-F1A7D19B2EF4}"/>
                </a:ext>
              </a:extLst>
            </p:cNvPr>
            <p:cNvSpPr/>
            <p:nvPr/>
          </p:nvSpPr>
          <p:spPr>
            <a:xfrm>
              <a:off x="3246060" y="1491754"/>
              <a:ext cx="500839" cy="5164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AFFA7BA-1C6D-C71F-B01A-404A1520DC94}"/>
                </a:ext>
              </a:extLst>
            </p:cNvPr>
            <p:cNvSpPr/>
            <p:nvPr/>
          </p:nvSpPr>
          <p:spPr>
            <a:xfrm>
              <a:off x="5722026" y="363270"/>
              <a:ext cx="656605" cy="617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BB63000-DEE1-0568-7CD0-563B4C6C1686}"/>
                </a:ext>
              </a:extLst>
            </p:cNvPr>
            <p:cNvSpPr/>
            <p:nvPr/>
          </p:nvSpPr>
          <p:spPr>
            <a:xfrm>
              <a:off x="5722026" y="2465916"/>
              <a:ext cx="656605" cy="6172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D02895B-9380-E8B3-6162-6769BC193E14}"/>
                </a:ext>
              </a:extLst>
            </p:cNvPr>
            <p:cNvSpPr/>
            <p:nvPr/>
          </p:nvSpPr>
          <p:spPr>
            <a:xfrm>
              <a:off x="9149377" y="1491754"/>
              <a:ext cx="500839" cy="5164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122F7EB-D47D-F1F7-A554-F3F76C47B5A2}"/>
                </a:ext>
              </a:extLst>
            </p:cNvPr>
            <p:cNvCxnSpPr>
              <a:cxnSpLocks/>
              <a:stCxn id="70" idx="6"/>
            </p:cNvCxnSpPr>
            <p:nvPr/>
          </p:nvCxnSpPr>
          <p:spPr>
            <a:xfrm flipV="1">
              <a:off x="3746899" y="1081835"/>
              <a:ext cx="1188561" cy="66816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3BAF8E8-AC7F-A1B5-D5C6-198A7C845DCA}"/>
                </a:ext>
              </a:extLst>
            </p:cNvPr>
            <p:cNvCxnSpPr>
              <a:cxnSpLocks/>
              <a:stCxn id="70" idx="6"/>
            </p:cNvCxnSpPr>
            <p:nvPr/>
          </p:nvCxnSpPr>
          <p:spPr>
            <a:xfrm>
              <a:off x="3746899" y="1750003"/>
              <a:ext cx="1188561" cy="715913"/>
            </a:xfrm>
            <a:prstGeom prst="straightConnector1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45FDB39-7014-6BDC-9926-A653503183DC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>
              <a:off x="6378631" y="671914"/>
              <a:ext cx="1331786" cy="76949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A4AF56E-8D33-EFC1-A7DE-EE3DC7D5852F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 flipV="1">
              <a:off x="6378631" y="2005065"/>
              <a:ext cx="1383759" cy="769495"/>
            </a:xfrm>
            <a:prstGeom prst="straightConnector1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664C93C-322A-A11C-2176-9B020DF855D1}"/>
                </a:ext>
              </a:extLst>
            </p:cNvPr>
            <p:cNvSpPr/>
            <p:nvPr/>
          </p:nvSpPr>
          <p:spPr>
            <a:xfrm>
              <a:off x="7659424" y="1599913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0AB0BF22-3188-EF1D-ED56-DA995F25E675}"/>
                </a:ext>
              </a:extLst>
            </p:cNvPr>
            <p:cNvSpPr/>
            <p:nvPr/>
          </p:nvSpPr>
          <p:spPr>
            <a:xfrm>
              <a:off x="8404401" y="1599913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0269AFF5-D7B8-CF57-1F91-7896A2AEB73E}"/>
                </a:ext>
              </a:extLst>
            </p:cNvPr>
            <p:cNvSpPr/>
            <p:nvPr/>
          </p:nvSpPr>
          <p:spPr>
            <a:xfrm>
              <a:off x="4186269" y="1197575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x w</a:t>
              </a:r>
              <a:r>
                <a:rPr lang="en-US" sz="3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ACC96C3-382E-C66E-FDE4-8F8AC08C2845}"/>
                </a:ext>
              </a:extLst>
            </p:cNvPr>
            <p:cNvSpPr/>
            <p:nvPr/>
          </p:nvSpPr>
          <p:spPr>
            <a:xfrm>
              <a:off x="4983346" y="804538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+ b</a:t>
              </a:r>
              <a:r>
                <a:rPr lang="en-US" sz="3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F39F355-DBE1-3B94-B0ED-B3D55199504F}"/>
                </a:ext>
              </a:extLst>
            </p:cNvPr>
            <p:cNvSpPr/>
            <p:nvPr/>
          </p:nvSpPr>
          <p:spPr>
            <a:xfrm>
              <a:off x="4186269" y="1942660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x w</a:t>
              </a:r>
              <a:r>
                <a:rPr lang="en-US" sz="3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C078455-C408-8654-A18F-434F94D8798B}"/>
                </a:ext>
              </a:extLst>
            </p:cNvPr>
            <p:cNvSpPr/>
            <p:nvPr/>
          </p:nvSpPr>
          <p:spPr>
            <a:xfrm>
              <a:off x="4983346" y="2378669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+ b</a:t>
              </a:r>
              <a:r>
                <a:rPr lang="en-US" sz="3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09DE15A-9D68-9697-F7BE-A2C44C20DB5A}"/>
                </a:ext>
              </a:extLst>
            </p:cNvPr>
            <p:cNvSpPr/>
            <p:nvPr/>
          </p:nvSpPr>
          <p:spPr>
            <a:xfrm>
              <a:off x="6789009" y="2248898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x w</a:t>
              </a:r>
              <a:r>
                <a:rPr lang="en-US" sz="3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BC2AEF88-6AED-0FAF-EB05-DEFCBE6C783F}"/>
                </a:ext>
              </a:extLst>
            </p:cNvPr>
            <p:cNvSpPr/>
            <p:nvPr/>
          </p:nvSpPr>
          <p:spPr>
            <a:xfrm>
              <a:off x="6789008" y="904602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x w</a:t>
              </a:r>
              <a:r>
                <a:rPr lang="en-US" sz="3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10F5319-6E34-4684-45CE-57266D1D1176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>
              <a:off x="8151878" y="1748208"/>
              <a:ext cx="252523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91379976-214D-4A0A-6324-1078C2FB0333}"/>
                </a:ext>
              </a:extLst>
            </p:cNvPr>
            <p:cNvSpPr/>
            <p:nvPr/>
          </p:nvSpPr>
          <p:spPr>
            <a:xfrm rot="17136181">
              <a:off x="5236767" y="497291"/>
              <a:ext cx="681147" cy="726322"/>
            </a:xfrm>
            <a:prstGeom prst="arc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B9A0D57D-0517-8D45-A859-796069E8DF36}"/>
                </a:ext>
              </a:extLst>
            </p:cNvPr>
            <p:cNvSpPr/>
            <p:nvPr/>
          </p:nvSpPr>
          <p:spPr>
            <a:xfrm rot="4463819" flipV="1">
              <a:off x="5221492" y="2269452"/>
              <a:ext cx="681147" cy="726322"/>
            </a:xfrm>
            <a:prstGeom prst="arc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FAB47EB-486B-2789-29EB-FED6D63C9CC4}"/>
                </a:ext>
              </a:extLst>
            </p:cNvPr>
            <p:cNvGrpSpPr/>
            <p:nvPr/>
          </p:nvGrpSpPr>
          <p:grpSpPr>
            <a:xfrm>
              <a:off x="5752300" y="378731"/>
              <a:ext cx="596057" cy="574101"/>
              <a:chOff x="8297065" y="1592732"/>
              <a:chExt cx="2088777" cy="208877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72151CB-031B-397D-9B92-C663A97A4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065" y="3402105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903E89D-B9CF-919A-93D5-E37E05346E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88849" y="2637121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E81041B-38E1-8098-D9E3-2CEB45EC92EA}"/>
                  </a:ext>
                </a:extLst>
              </p:cNvPr>
              <p:cNvCxnSpPr/>
              <p:nvPr/>
            </p:nvCxnSpPr>
            <p:spPr>
              <a:xfrm>
                <a:off x="9509132" y="3411070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A4EE95B-41A0-F7CC-399E-C65E48D6DB8C}"/>
                  </a:ext>
                </a:extLst>
              </p:cNvPr>
              <p:cNvCxnSpPr/>
              <p:nvPr/>
            </p:nvCxnSpPr>
            <p:spPr>
              <a:xfrm>
                <a:off x="980496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4176107-931D-4588-831E-670C22D989B5}"/>
                  </a:ext>
                </a:extLst>
              </p:cNvPr>
              <p:cNvCxnSpPr/>
              <p:nvPr/>
            </p:nvCxnSpPr>
            <p:spPr>
              <a:xfrm>
                <a:off x="1006494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B2FC2BF-E273-E0BE-7597-7D4EC591F2CF}"/>
                  </a:ext>
                </a:extLst>
              </p:cNvPr>
              <p:cNvCxnSpPr/>
              <p:nvPr/>
            </p:nvCxnSpPr>
            <p:spPr>
              <a:xfrm>
                <a:off x="8603697" y="34065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26133E5-9492-8601-27EF-0EFB2FC5DAC0}"/>
                  </a:ext>
                </a:extLst>
              </p:cNvPr>
              <p:cNvCxnSpPr/>
              <p:nvPr/>
            </p:nvCxnSpPr>
            <p:spPr>
              <a:xfrm>
                <a:off x="889953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A53273E-8733-F4B3-B3C9-ED4F847AE4D7}"/>
                  </a:ext>
                </a:extLst>
              </p:cNvPr>
              <p:cNvCxnSpPr/>
              <p:nvPr/>
            </p:nvCxnSpPr>
            <p:spPr>
              <a:xfrm>
                <a:off x="915951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240DB92-8C7C-F3AF-B32E-CA4BB30EA4A6}"/>
                  </a:ext>
                </a:extLst>
              </p:cNvPr>
              <p:cNvGrpSpPr/>
              <p:nvPr/>
            </p:nvGrpSpPr>
            <p:grpSpPr>
              <a:xfrm rot="5400000">
                <a:off x="9019992" y="2829381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D1C18DF-0740-9A92-162F-0024EAA398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27A89B4-8B40-B077-B573-4BA15103C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D078FB23-9FE2-7968-9BFE-90FFA04B11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A44BF4D-A04E-3226-86FB-7FA61C3C3901}"/>
                  </a:ext>
                </a:extLst>
              </p:cNvPr>
              <p:cNvGrpSpPr/>
              <p:nvPr/>
            </p:nvGrpSpPr>
            <p:grpSpPr>
              <a:xfrm rot="5400000">
                <a:off x="9019995" y="1995658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9D25CD87-1D49-2A00-9CFA-9C550701B4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C3144616-F2A6-428D-1694-A73B07FC4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3D9854C9-4145-6E2E-FC76-6D226AC8E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AC5F845-1FEB-DEAF-497A-88297E3C5409}"/>
                </a:ext>
              </a:extLst>
            </p:cNvPr>
            <p:cNvGrpSpPr/>
            <p:nvPr/>
          </p:nvGrpSpPr>
          <p:grpSpPr>
            <a:xfrm>
              <a:off x="5752300" y="2480035"/>
              <a:ext cx="596057" cy="574101"/>
              <a:chOff x="8297065" y="1592732"/>
              <a:chExt cx="2088777" cy="2088777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20D8E70-D06D-B919-2F8F-BDF04F716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065" y="3402105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78C9104-7017-E7B5-4A7A-1F52A83EA5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88849" y="2637121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5B8C590-2646-2422-6CC1-AC839E2F5698}"/>
                  </a:ext>
                </a:extLst>
              </p:cNvPr>
              <p:cNvCxnSpPr/>
              <p:nvPr/>
            </p:nvCxnSpPr>
            <p:spPr>
              <a:xfrm>
                <a:off x="9509132" y="3411070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186FE99-ADD7-CEA4-F8AD-06743EDC23C2}"/>
                  </a:ext>
                </a:extLst>
              </p:cNvPr>
              <p:cNvCxnSpPr/>
              <p:nvPr/>
            </p:nvCxnSpPr>
            <p:spPr>
              <a:xfrm>
                <a:off x="980496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EF5CF55-C65F-FCE0-CBAD-DAD1FAF56856}"/>
                  </a:ext>
                </a:extLst>
              </p:cNvPr>
              <p:cNvCxnSpPr/>
              <p:nvPr/>
            </p:nvCxnSpPr>
            <p:spPr>
              <a:xfrm>
                <a:off x="1006494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8667D71-65DD-C4F7-90A7-026B158F5386}"/>
                  </a:ext>
                </a:extLst>
              </p:cNvPr>
              <p:cNvCxnSpPr/>
              <p:nvPr/>
            </p:nvCxnSpPr>
            <p:spPr>
              <a:xfrm>
                <a:off x="8603697" y="34065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50A9179-CBE8-E429-8D86-52C67E39A6B8}"/>
                  </a:ext>
                </a:extLst>
              </p:cNvPr>
              <p:cNvCxnSpPr/>
              <p:nvPr/>
            </p:nvCxnSpPr>
            <p:spPr>
              <a:xfrm>
                <a:off x="889953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63493A4-C270-7746-1CFE-6C43FF9F9D52}"/>
                  </a:ext>
                </a:extLst>
              </p:cNvPr>
              <p:cNvCxnSpPr/>
              <p:nvPr/>
            </p:nvCxnSpPr>
            <p:spPr>
              <a:xfrm>
                <a:off x="915951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698315F-0AA8-ED85-AD51-46149FC117B1}"/>
                  </a:ext>
                </a:extLst>
              </p:cNvPr>
              <p:cNvGrpSpPr/>
              <p:nvPr/>
            </p:nvGrpSpPr>
            <p:grpSpPr>
              <a:xfrm rot="5400000">
                <a:off x="9019992" y="2829381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BF5A5CFA-0BE1-D703-7D87-B7166BBB21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C492B28-3DCB-C19A-E8AD-183B8984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2EBD2D71-E6C6-5E4E-CFC5-7F759DE04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739E214-669E-582E-E12D-9CCB193B554F}"/>
                  </a:ext>
                </a:extLst>
              </p:cNvPr>
              <p:cNvGrpSpPr/>
              <p:nvPr/>
            </p:nvGrpSpPr>
            <p:grpSpPr>
              <a:xfrm rot="5400000">
                <a:off x="9019995" y="1995658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385A8FFE-D3EA-427F-7B6A-DABC995EA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20C7018-6F57-66DC-9810-A44E54492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A3AF650-50CE-E47C-3F9C-F9204210F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4BAA5FC-95A3-130B-8FDD-F46509317B75}"/>
                </a:ext>
              </a:extLst>
            </p:cNvPr>
            <p:cNvSpPr txBox="1"/>
            <p:nvPr/>
          </p:nvSpPr>
          <p:spPr>
            <a:xfrm>
              <a:off x="8896853" y="1583854"/>
              <a:ext cx="252522" cy="31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=</a:t>
              </a: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E5560788-655B-7371-1363-56B31DC83E3E}"/>
                </a:ext>
              </a:extLst>
            </p:cNvPr>
            <p:cNvSpPr/>
            <p:nvPr/>
          </p:nvSpPr>
          <p:spPr>
            <a:xfrm rot="5400000">
              <a:off x="5263002" y="-211905"/>
              <a:ext cx="1077513" cy="1080599"/>
            </a:xfrm>
            <a:prstGeom prst="arc">
              <a:avLst>
                <a:gd name="adj1" fmla="val 16805067"/>
                <a:gd name="adj2" fmla="val 331439"/>
              </a:avLst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1CC6179E-98E0-9D09-2C2E-A8ED2BE923C8}"/>
                </a:ext>
              </a:extLst>
            </p:cNvPr>
            <p:cNvSpPr/>
            <p:nvPr/>
          </p:nvSpPr>
          <p:spPr>
            <a:xfrm rot="5400000">
              <a:off x="5263002" y="1894591"/>
              <a:ext cx="1077513" cy="1080599"/>
            </a:xfrm>
            <a:prstGeom prst="arc">
              <a:avLst>
                <a:gd name="adj1" fmla="val 16805067"/>
                <a:gd name="adj2" fmla="val 331439"/>
              </a:avLst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4F0E117-7C8A-37EC-D112-CFCF19A7BB2D}"/>
              </a:ext>
            </a:extLst>
          </p:cNvPr>
          <p:cNvSpPr txBox="1"/>
          <p:nvPr/>
        </p:nvSpPr>
        <p:spPr>
          <a:xfrm>
            <a:off x="7408215" y="1056454"/>
            <a:ext cx="4753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+ b</a:t>
            </a:r>
            <a:r>
              <a:rPr lang="en-US" sz="9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997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C3DC897-3B25-EFF2-2D67-0051F187A8A7}"/>
              </a:ext>
            </a:extLst>
          </p:cNvPr>
          <p:cNvSpPr/>
          <p:nvPr/>
        </p:nvSpPr>
        <p:spPr>
          <a:xfrm>
            <a:off x="800186" y="3378708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69904-137B-30DD-6452-28FF3909EECB}"/>
              </a:ext>
            </a:extLst>
          </p:cNvPr>
          <p:cNvSpPr/>
          <p:nvPr/>
        </p:nvSpPr>
        <p:spPr>
          <a:xfrm>
            <a:off x="3276152" y="2250224"/>
            <a:ext cx="656605" cy="61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9D4D3C-6224-D6EA-DA8D-6620CC5CEA5F}"/>
              </a:ext>
            </a:extLst>
          </p:cNvPr>
          <p:cNvSpPr/>
          <p:nvPr/>
        </p:nvSpPr>
        <p:spPr>
          <a:xfrm>
            <a:off x="3276152" y="4352870"/>
            <a:ext cx="656605" cy="617288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F05F55A-B544-7D18-1BBD-B889648C019C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1301025" y="2968789"/>
            <a:ext cx="1188561" cy="66816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F02331A-67AC-BD42-D819-625532987B3C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1301025" y="3636957"/>
            <a:ext cx="1188561" cy="715913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B439DE5-651C-9B1A-A944-FAF56D7E304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932757" y="2558868"/>
            <a:ext cx="1331786" cy="76949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991F42-FD5F-0CFE-1CA9-797D29E37C03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3932757" y="3892019"/>
            <a:ext cx="1383759" cy="769495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D26D16A-63E2-ACFA-1FA5-6782F6C0159C}"/>
              </a:ext>
            </a:extLst>
          </p:cNvPr>
          <p:cNvSpPr/>
          <p:nvPr/>
        </p:nvSpPr>
        <p:spPr>
          <a:xfrm>
            <a:off x="5213550" y="3486867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sum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A25A028-8C53-795C-888F-644F4AC4D3F7}"/>
              </a:ext>
            </a:extLst>
          </p:cNvPr>
          <p:cNvSpPr/>
          <p:nvPr/>
        </p:nvSpPr>
        <p:spPr>
          <a:xfrm>
            <a:off x="5958527" y="3486867"/>
            <a:ext cx="969593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6211C7A-CE10-AF95-0671-597466B1B336}"/>
              </a:ext>
            </a:extLst>
          </p:cNvPr>
          <p:cNvSpPr/>
          <p:nvPr/>
        </p:nvSpPr>
        <p:spPr>
          <a:xfrm>
            <a:off x="1740395" y="3084529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1CA5C00-C91E-5D57-434B-53F6ED130ACD}"/>
              </a:ext>
            </a:extLst>
          </p:cNvPr>
          <p:cNvSpPr/>
          <p:nvPr/>
        </p:nvSpPr>
        <p:spPr>
          <a:xfrm>
            <a:off x="2537472" y="2691492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D7D2C215-49E3-A951-41BE-BDA4A8E520A2}"/>
              </a:ext>
            </a:extLst>
          </p:cNvPr>
          <p:cNvSpPr/>
          <p:nvPr/>
        </p:nvSpPr>
        <p:spPr>
          <a:xfrm>
            <a:off x="1740395" y="382961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CF1379F-A9D3-CA70-1EAB-B3A0D6EBFF8F}"/>
              </a:ext>
            </a:extLst>
          </p:cNvPr>
          <p:cNvSpPr/>
          <p:nvPr/>
        </p:nvSpPr>
        <p:spPr>
          <a:xfrm>
            <a:off x="2537472" y="426562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A9B99D2-4229-E40B-AA86-495E1409092A}"/>
              </a:ext>
            </a:extLst>
          </p:cNvPr>
          <p:cNvSpPr/>
          <p:nvPr/>
        </p:nvSpPr>
        <p:spPr>
          <a:xfrm>
            <a:off x="4343135" y="4135852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EFC45962-DF6D-EE78-7A57-9348E15A7BCF}"/>
              </a:ext>
            </a:extLst>
          </p:cNvPr>
          <p:cNvSpPr/>
          <p:nvPr/>
        </p:nvSpPr>
        <p:spPr>
          <a:xfrm>
            <a:off x="4343134" y="2791556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510E862-1476-C0C5-A30C-00BF2205DBF7}"/>
              </a:ext>
            </a:extLst>
          </p:cNvPr>
          <p:cNvCxnSpPr>
            <a:cxnSpLocks/>
            <a:stCxn id="114" idx="3"/>
            <a:endCxn id="115" idx="1"/>
          </p:cNvCxnSpPr>
          <p:nvPr/>
        </p:nvCxnSpPr>
        <p:spPr>
          <a:xfrm>
            <a:off x="5706004" y="3635162"/>
            <a:ext cx="2525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Arc 122">
            <a:extLst>
              <a:ext uri="{FF2B5EF4-FFF2-40B4-BE49-F238E27FC236}">
                <a16:creationId xmlns:a16="http://schemas.microsoft.com/office/drawing/2014/main" id="{C3F7A63D-A0DE-76A6-3267-4A454311C254}"/>
              </a:ext>
            </a:extLst>
          </p:cNvPr>
          <p:cNvSpPr/>
          <p:nvPr/>
        </p:nvSpPr>
        <p:spPr>
          <a:xfrm rot="17136181">
            <a:off x="2790893" y="2384245"/>
            <a:ext cx="681147" cy="726322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D606E143-6ED1-0A66-2DEE-AC2458C24075}"/>
              </a:ext>
            </a:extLst>
          </p:cNvPr>
          <p:cNvSpPr/>
          <p:nvPr/>
        </p:nvSpPr>
        <p:spPr>
          <a:xfrm rot="4463819" flipV="1">
            <a:off x="2775618" y="4156406"/>
            <a:ext cx="681147" cy="726322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64045F6-94DB-49AF-33F5-75CD7815DFCA}"/>
              </a:ext>
            </a:extLst>
          </p:cNvPr>
          <p:cNvGrpSpPr/>
          <p:nvPr/>
        </p:nvGrpSpPr>
        <p:grpSpPr>
          <a:xfrm>
            <a:off x="3306426" y="2265685"/>
            <a:ext cx="596057" cy="574101"/>
            <a:chOff x="8297065" y="1592732"/>
            <a:chExt cx="2088777" cy="2088777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F3C4E3F-FE04-A493-842E-DA75B23E3CC9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9F94BAC-D2F7-B9C7-E4BB-433FFA150E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6B78B26-95B6-E505-10E1-7C5010ABA0D7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6D34D50-2876-9A6E-CB11-9C4ACD463BFD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62D6ED-D01D-B4C7-D472-D16D2EA74A1D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36335F3-97F2-93B9-1B43-984EB2B66163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725E73D-2C86-3356-4637-29B66A1C0A4B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D66F0AA-D5EC-12FB-97A7-7FFF3F1601C8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8D62F05-A505-6AC6-B451-9511810542A4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4A6736CB-4752-1AB1-D660-979721B8A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F9A28A7-DABF-8CBE-95A4-ABFEC2CED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ADCAD5F-581D-F058-3A26-524CA680B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F62336F-BDEF-7EFD-8F96-EB005C37CD96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4999C2B-8CA5-6EC1-A7E3-C350A952F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643E2FA-54F3-D73D-471A-8E763D0E8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831A08E-0BBE-2AED-F769-BF047B34C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D31CA40-F955-ED99-5DF9-432D71B98C1F}"/>
              </a:ext>
            </a:extLst>
          </p:cNvPr>
          <p:cNvGrpSpPr/>
          <p:nvPr/>
        </p:nvGrpSpPr>
        <p:grpSpPr>
          <a:xfrm>
            <a:off x="3306426" y="4366989"/>
            <a:ext cx="596057" cy="574101"/>
            <a:chOff x="8297065" y="1592732"/>
            <a:chExt cx="2088777" cy="2088777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83A5D06-107D-894D-C029-694ADF0E5E4D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E845AA5-9C6E-3F80-682B-A8188A5289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95E2505-0049-DCB9-2880-B88C35AFD401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453C525-CA89-AF08-F07E-EC741ECE95AD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00F1283-F06D-633B-FFEE-632A6E8D4950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D9549C-EAAB-EF4B-72AF-BE298CFBC987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8D49D36-4600-4DED-A0E0-1D198DA36D60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F909902-0E99-06D8-7ACB-0F3B19286934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798823A-5218-6728-914E-0933450326EC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65003AE-FFFB-83B0-B16E-E34C5AD7D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48A16C0-9D11-2757-5E90-43BBD2090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A1A81173-87BC-F1C6-8448-68C9D69BE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86125A8-0B7E-1629-6ABE-F22EAEC73557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DABAACCF-823A-912F-A69E-FBCF7F72E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496CEEE-F9E1-2859-DFD0-DA77778C5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624858A-1EC9-415F-798F-7D6B7846C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D964095-A145-8750-7EA6-246E2411968E}"/>
              </a:ext>
            </a:extLst>
          </p:cNvPr>
          <p:cNvSpPr txBox="1"/>
          <p:nvPr/>
        </p:nvSpPr>
        <p:spPr>
          <a:xfrm>
            <a:off x="6889130" y="3496392"/>
            <a:ext cx="252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1CF92-AF34-5315-F976-9975ED326D03}"/>
              </a:ext>
            </a:extLst>
          </p:cNvPr>
          <p:cNvSpPr txBox="1"/>
          <p:nvPr/>
        </p:nvSpPr>
        <p:spPr>
          <a:xfrm>
            <a:off x="1606768" y="3085704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3.34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25A57B-3FDA-C17E-89AE-5B88BBDD4902}"/>
              </a:ext>
            </a:extLst>
          </p:cNvPr>
          <p:cNvSpPr txBox="1"/>
          <p:nvPr/>
        </p:nvSpPr>
        <p:spPr>
          <a:xfrm>
            <a:off x="1607259" y="3835149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-3.53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321709-1C58-4C45-BDA7-7F26A7F3A7E9}"/>
              </a:ext>
            </a:extLst>
          </p:cNvPr>
          <p:cNvSpPr txBox="1"/>
          <p:nvPr/>
        </p:nvSpPr>
        <p:spPr>
          <a:xfrm>
            <a:off x="2412450" y="2699664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-1.43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ECB823F-C04D-65FB-D2F9-52317054E822}"/>
              </a:ext>
            </a:extLst>
          </p:cNvPr>
          <p:cNvSpPr txBox="1"/>
          <p:nvPr/>
        </p:nvSpPr>
        <p:spPr>
          <a:xfrm>
            <a:off x="2406126" y="4270880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0.57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D6477E-06D6-541C-D1F5-0929110D0A0F}"/>
              </a:ext>
            </a:extLst>
          </p:cNvPr>
          <p:cNvSpPr txBox="1"/>
          <p:nvPr/>
        </p:nvSpPr>
        <p:spPr>
          <a:xfrm>
            <a:off x="4207743" y="4149166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-2.30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0E68DD5-AD0D-A201-46F1-F38A30283AF9}"/>
              </a:ext>
            </a:extLst>
          </p:cNvPr>
          <p:cNvSpPr txBox="1"/>
          <p:nvPr/>
        </p:nvSpPr>
        <p:spPr>
          <a:xfrm>
            <a:off x="4218183" y="2801351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-1.22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A8DB6FB-BCE6-717C-9565-96105106B1FC}"/>
              </a:ext>
            </a:extLst>
          </p:cNvPr>
          <p:cNvSpPr txBox="1"/>
          <p:nvPr/>
        </p:nvSpPr>
        <p:spPr>
          <a:xfrm>
            <a:off x="5906180" y="3497591"/>
            <a:ext cx="102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0.00</a:t>
            </a:r>
          </a:p>
        </p:txBody>
      </p:sp>
      <p:sp>
        <p:nvSpPr>
          <p:cNvPr id="152" name="Arc 151">
            <a:extLst>
              <a:ext uri="{FF2B5EF4-FFF2-40B4-BE49-F238E27FC236}">
                <a16:creationId xmlns:a16="http://schemas.microsoft.com/office/drawing/2014/main" id="{C034DFB2-55EC-EC01-98C6-B6325F2B8F35}"/>
              </a:ext>
            </a:extLst>
          </p:cNvPr>
          <p:cNvSpPr/>
          <p:nvPr/>
        </p:nvSpPr>
        <p:spPr>
          <a:xfrm rot="5400000">
            <a:off x="2817128" y="1675049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c 152">
            <a:extLst>
              <a:ext uri="{FF2B5EF4-FFF2-40B4-BE49-F238E27FC236}">
                <a16:creationId xmlns:a16="http://schemas.microsoft.com/office/drawing/2014/main" id="{59149A0F-C606-6096-7AC1-43AD0866DBCA}"/>
              </a:ext>
            </a:extLst>
          </p:cNvPr>
          <p:cNvSpPr/>
          <p:nvPr/>
        </p:nvSpPr>
        <p:spPr>
          <a:xfrm rot="5400000">
            <a:off x="2817128" y="3781545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30B1DD9-937A-E3F9-B0F6-6CAF1741C6B9}"/>
              </a:ext>
            </a:extLst>
          </p:cNvPr>
          <p:cNvSpPr txBox="1"/>
          <p:nvPr/>
        </p:nvSpPr>
        <p:spPr>
          <a:xfrm>
            <a:off x="174913" y="3445771"/>
            <a:ext cx="65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Usia</a:t>
            </a:r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8608252-8693-DF46-E963-308D2D4B63DA}"/>
              </a:ext>
            </a:extLst>
          </p:cNvPr>
          <p:cNvSpPr/>
          <p:nvPr/>
        </p:nvSpPr>
        <p:spPr>
          <a:xfrm>
            <a:off x="7141653" y="3388233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accent5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4E319CD-0E67-7610-1F01-6D835D43C909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C2E6847-72E7-EEB8-F374-6E6C6BD7943A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C1342506-E081-F2E6-762B-07C7A1D98B3B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B7F73E9-8A0B-A371-37A7-F4C1A9D130F8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DC330FD-A7FF-B0AE-699F-9A25553670F2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B7247BE-7C74-7C22-0BC9-E503C2F8BE11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85585167-1DA5-01B0-08A9-B7971B486A50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DDABE51-6D0B-1E53-BB37-332C7629AEB2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771E062-8A8D-9E68-0EA5-67613CA7FE34}"/>
              </a:ext>
            </a:extLst>
          </p:cNvPr>
          <p:cNvSpPr/>
          <p:nvPr/>
        </p:nvSpPr>
        <p:spPr>
          <a:xfrm>
            <a:off x="8712932" y="5623671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02E9ADE-D3F5-3641-2A6E-C8AD0FA9319C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B31D6A2-188B-40AA-2043-4CD50F719BBE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3905798B-479D-9A87-0EBD-BF69814B549E}"/>
              </a:ext>
            </a:extLst>
          </p:cNvPr>
          <p:cNvSpPr/>
          <p:nvPr/>
        </p:nvSpPr>
        <p:spPr>
          <a:xfrm>
            <a:off x="10922821" y="56331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1E000C4C-F871-870D-8B4D-9C7140CEE68C}"/>
              </a:ext>
            </a:extLst>
          </p:cNvPr>
          <p:cNvSpPr/>
          <p:nvPr/>
        </p:nvSpPr>
        <p:spPr>
          <a:xfrm>
            <a:off x="9842315" y="43204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BA79A701-4725-77E4-5F9F-163B4D230288}"/>
              </a:ext>
            </a:extLst>
          </p:cNvPr>
          <p:cNvSpPr/>
          <p:nvPr/>
        </p:nvSpPr>
        <p:spPr>
          <a:xfrm>
            <a:off x="8720297" y="4390107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2C84B2C-6B82-A626-3E5D-FD584893E193}"/>
              </a:ext>
            </a:extLst>
          </p:cNvPr>
          <p:cNvCxnSpPr>
            <a:cxnSpLocks/>
          </p:cNvCxnSpPr>
          <p:nvPr/>
        </p:nvCxnSpPr>
        <p:spPr>
          <a:xfrm flipH="1">
            <a:off x="9906338" y="1206221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8813582-2B3D-6E62-CD54-EB7A6D5A7078}"/>
              </a:ext>
            </a:extLst>
          </p:cNvPr>
          <p:cNvCxnSpPr>
            <a:cxnSpLocks/>
          </p:cNvCxnSpPr>
          <p:nvPr/>
        </p:nvCxnSpPr>
        <p:spPr>
          <a:xfrm flipH="1">
            <a:off x="11005888" y="2486256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D667A8D-301E-196F-BEFD-9AEA1B336218}"/>
              </a:ext>
            </a:extLst>
          </p:cNvPr>
          <p:cNvCxnSpPr>
            <a:cxnSpLocks/>
          </p:cNvCxnSpPr>
          <p:nvPr/>
        </p:nvCxnSpPr>
        <p:spPr>
          <a:xfrm flipH="1">
            <a:off x="8782051" y="2482571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>
            <a:extLst>
              <a:ext uri="{FF2B5EF4-FFF2-40B4-BE49-F238E27FC236}">
                <a16:creationId xmlns:a16="http://schemas.microsoft.com/office/drawing/2014/main" id="{5160C283-43FB-AC0F-C8F5-C2D4E0143486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4E319CD-0E67-7610-1F01-6D835D43C909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C2E6847-72E7-EEB8-F374-6E6C6BD7943A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C1342506-E081-F2E6-762B-07C7A1D98B3B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B7F73E9-8A0B-A371-37A7-F4C1A9D130F8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DC330FD-A7FF-B0AE-699F-9A25553670F2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B7247BE-7C74-7C22-0BC9-E503C2F8BE11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85585167-1DA5-01B0-08A9-B7971B486A50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DDABE51-6D0B-1E53-BB37-332C7629AEB2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771E062-8A8D-9E68-0EA5-67613CA7FE34}"/>
              </a:ext>
            </a:extLst>
          </p:cNvPr>
          <p:cNvSpPr/>
          <p:nvPr/>
        </p:nvSpPr>
        <p:spPr>
          <a:xfrm>
            <a:off x="8712932" y="5623671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02E9ADE-D3F5-3641-2A6E-C8AD0FA9319C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B31D6A2-188B-40AA-2043-4CD50F719BBE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3905798B-479D-9A87-0EBD-BF69814B549E}"/>
              </a:ext>
            </a:extLst>
          </p:cNvPr>
          <p:cNvSpPr/>
          <p:nvPr/>
        </p:nvSpPr>
        <p:spPr>
          <a:xfrm>
            <a:off x="10922821" y="56331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1E000C4C-F871-870D-8B4D-9C7140CEE68C}"/>
              </a:ext>
            </a:extLst>
          </p:cNvPr>
          <p:cNvSpPr/>
          <p:nvPr/>
        </p:nvSpPr>
        <p:spPr>
          <a:xfrm>
            <a:off x="9842315" y="43204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BA79A701-4725-77E4-5F9F-163B4D230288}"/>
              </a:ext>
            </a:extLst>
          </p:cNvPr>
          <p:cNvSpPr/>
          <p:nvPr/>
        </p:nvSpPr>
        <p:spPr>
          <a:xfrm>
            <a:off x="8720297" y="4390107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2C84B2C-6B82-A626-3E5D-FD584893E193}"/>
              </a:ext>
            </a:extLst>
          </p:cNvPr>
          <p:cNvCxnSpPr>
            <a:cxnSpLocks/>
          </p:cNvCxnSpPr>
          <p:nvPr/>
        </p:nvCxnSpPr>
        <p:spPr>
          <a:xfrm flipH="1">
            <a:off x="9906338" y="1206221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8813582-2B3D-6E62-CD54-EB7A6D5A7078}"/>
              </a:ext>
            </a:extLst>
          </p:cNvPr>
          <p:cNvCxnSpPr>
            <a:cxnSpLocks/>
          </p:cNvCxnSpPr>
          <p:nvPr/>
        </p:nvCxnSpPr>
        <p:spPr>
          <a:xfrm flipH="1">
            <a:off x="11005888" y="2486256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9BF70ED-A0E3-1CD5-748D-405C1D656294}"/>
                  </a:ext>
                </a:extLst>
              </p:cNvPr>
              <p:cNvSpPr txBox="1"/>
              <p:nvPr/>
            </p:nvSpPr>
            <p:spPr>
              <a:xfrm>
                <a:off x="196924" y="1977907"/>
                <a:ext cx="3336066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𝑎𝑘𝑡𝑢𝑎𝑙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𝑝𝑟𝑒𝑑𝑖𝑘𝑠𝑖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9BF70ED-A0E3-1CD5-748D-405C1D656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24" y="1977907"/>
                <a:ext cx="333606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A65AE-41F0-70DB-5466-961DE9E6CB2F}"/>
                  </a:ext>
                </a:extLst>
              </p:cNvPr>
              <p:cNvSpPr txBox="1"/>
              <p:nvPr/>
            </p:nvSpPr>
            <p:spPr>
              <a:xfrm>
                <a:off x="494631" y="280388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0−−2.60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(0.5−−1.61)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0−−2.61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=20.38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A65AE-41F0-70DB-5466-961DE9E6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" y="2803885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C85936-06CF-958D-D8C1-DE52FDA2DAD3}"/>
              </a:ext>
            </a:extLst>
          </p:cNvPr>
          <p:cNvCxnSpPr>
            <a:cxnSpLocks/>
          </p:cNvCxnSpPr>
          <p:nvPr/>
        </p:nvCxnSpPr>
        <p:spPr>
          <a:xfrm>
            <a:off x="960545" y="5671774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898802-945A-BE3D-3471-75FAF4F82AD9}"/>
              </a:ext>
            </a:extLst>
          </p:cNvPr>
          <p:cNvCxnSpPr>
            <a:cxnSpLocks/>
          </p:cNvCxnSpPr>
          <p:nvPr/>
        </p:nvCxnSpPr>
        <p:spPr>
          <a:xfrm rot="5400000">
            <a:off x="-112759" y="4585379"/>
            <a:ext cx="23774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26259-D250-5856-D908-41327080FD82}"/>
              </a:ext>
            </a:extLst>
          </p:cNvPr>
          <p:cNvSpPr txBox="1"/>
          <p:nvPr/>
        </p:nvSpPr>
        <p:spPr>
          <a:xfrm>
            <a:off x="1762125" y="57740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7A475-C8EF-10FC-447F-D141BDB0909E}"/>
              </a:ext>
            </a:extLst>
          </p:cNvPr>
          <p:cNvSpPr txBox="1"/>
          <p:nvPr/>
        </p:nvSpPr>
        <p:spPr>
          <a:xfrm>
            <a:off x="494631" y="326852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  <a:endParaRPr lang="en-US" baseline="-25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4E075-74F0-D864-E77C-42952A93F176}"/>
              </a:ext>
            </a:extLst>
          </p:cNvPr>
          <p:cNvSpPr/>
          <p:nvPr/>
        </p:nvSpPr>
        <p:spPr>
          <a:xfrm>
            <a:off x="1007741" y="3797407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DFE5F4-08BB-A726-A697-6762BE029584}"/>
              </a:ext>
            </a:extLst>
          </p:cNvPr>
          <p:cNvCxnSpPr>
            <a:cxnSpLocks/>
          </p:cNvCxnSpPr>
          <p:nvPr/>
        </p:nvCxnSpPr>
        <p:spPr>
          <a:xfrm flipH="1">
            <a:off x="8782051" y="2482571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68DF445-D339-7A22-A9D7-9D66C8B641F7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FA8589-C718-09CA-4B70-741DA47A6338}"/>
              </a:ext>
            </a:extLst>
          </p:cNvPr>
          <p:cNvSpPr txBox="1"/>
          <p:nvPr/>
        </p:nvSpPr>
        <p:spPr>
          <a:xfrm>
            <a:off x="9318847" y="486698"/>
            <a:ext cx="102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0.00</a:t>
            </a:r>
          </a:p>
        </p:txBody>
      </p:sp>
    </p:spTree>
    <p:extLst>
      <p:ext uri="{BB962C8B-B14F-4D97-AF65-F5344CB8AC3E}">
        <p14:creationId xmlns:p14="http://schemas.microsoft.com/office/powerpoint/2010/main" val="429473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4E319CD-0E67-7610-1F01-6D835D43C909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C2E6847-72E7-EEB8-F374-6E6C6BD7943A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2B7F73E9-8A0B-A371-37A7-F4C1A9D130F8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B7247BE-7C74-7C22-0BC9-E503C2F8BE11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DDABE51-6D0B-1E53-BB37-332C7629AEB2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02E9ADE-D3F5-3641-2A6E-C8AD0FA9319C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B31D6A2-188B-40AA-2043-4CD50F719BBE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9BF70ED-A0E3-1CD5-748D-405C1D656294}"/>
                  </a:ext>
                </a:extLst>
              </p:cNvPr>
              <p:cNvSpPr txBox="1"/>
              <p:nvPr/>
            </p:nvSpPr>
            <p:spPr>
              <a:xfrm>
                <a:off x="196924" y="1977907"/>
                <a:ext cx="3336066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𝑎𝑘𝑡𝑢𝑎𝑙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𝑝𝑟𝑒𝑑𝑖𝑘𝑠𝑖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9BF70ED-A0E3-1CD5-748D-405C1D656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24" y="1977907"/>
                <a:ext cx="333606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A65AE-41F0-70DB-5466-961DE9E6CB2F}"/>
                  </a:ext>
                </a:extLst>
              </p:cNvPr>
              <p:cNvSpPr txBox="1"/>
              <p:nvPr/>
            </p:nvSpPr>
            <p:spPr>
              <a:xfrm>
                <a:off x="494631" y="280388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0−−1.60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(0.5−−0.61)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0−−1.61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A65AE-41F0-70DB-5466-961DE9E6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" y="2803885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C85936-06CF-958D-D8C1-DE52FDA2DAD3}"/>
              </a:ext>
            </a:extLst>
          </p:cNvPr>
          <p:cNvCxnSpPr>
            <a:cxnSpLocks/>
          </p:cNvCxnSpPr>
          <p:nvPr/>
        </p:nvCxnSpPr>
        <p:spPr>
          <a:xfrm>
            <a:off x="960545" y="5671774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898802-945A-BE3D-3471-75FAF4F82AD9}"/>
              </a:ext>
            </a:extLst>
          </p:cNvPr>
          <p:cNvCxnSpPr>
            <a:cxnSpLocks/>
          </p:cNvCxnSpPr>
          <p:nvPr/>
        </p:nvCxnSpPr>
        <p:spPr>
          <a:xfrm rot="5400000">
            <a:off x="-112759" y="4585379"/>
            <a:ext cx="23774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26259-D250-5856-D908-41327080FD82}"/>
              </a:ext>
            </a:extLst>
          </p:cNvPr>
          <p:cNvSpPr txBox="1"/>
          <p:nvPr/>
        </p:nvSpPr>
        <p:spPr>
          <a:xfrm>
            <a:off x="1762125" y="57740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7A475-C8EF-10FC-447F-D141BDB0909E}"/>
              </a:ext>
            </a:extLst>
          </p:cNvPr>
          <p:cNvSpPr txBox="1"/>
          <p:nvPr/>
        </p:nvSpPr>
        <p:spPr>
          <a:xfrm>
            <a:off x="494631" y="326852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  <a:endParaRPr lang="en-US" baseline="-25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4E075-74F0-D864-E77C-42952A93F176}"/>
              </a:ext>
            </a:extLst>
          </p:cNvPr>
          <p:cNvSpPr/>
          <p:nvPr/>
        </p:nvSpPr>
        <p:spPr>
          <a:xfrm>
            <a:off x="1007741" y="3797407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2D7B78-3A5B-1658-97B9-64A0663C08F1}"/>
              </a:ext>
            </a:extLst>
          </p:cNvPr>
          <p:cNvSpPr/>
          <p:nvPr/>
        </p:nvSpPr>
        <p:spPr>
          <a:xfrm>
            <a:off x="1475655" y="5232697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5D4E29-E1CD-5EEB-30EC-17BAB0B69073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025A-5150-2001-6F53-813378026D36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8FF571-58D4-A6E2-1FDF-451BA01D52D1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96FCC5D-030B-E000-4340-F64022EE3EF1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C16FEF-A827-10F0-D15C-840636D7B196}"/>
              </a:ext>
            </a:extLst>
          </p:cNvPr>
          <p:cNvSpPr/>
          <p:nvPr/>
        </p:nvSpPr>
        <p:spPr>
          <a:xfrm>
            <a:off x="8712932" y="43568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9B6262-C57B-2756-3494-6A3D8D5D5DAC}"/>
              </a:ext>
            </a:extLst>
          </p:cNvPr>
          <p:cNvSpPr/>
          <p:nvPr/>
        </p:nvSpPr>
        <p:spPr>
          <a:xfrm>
            <a:off x="10922821" y="43662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95F0EA-BA39-9FC7-47AB-90D8C163BAB4}"/>
              </a:ext>
            </a:extLst>
          </p:cNvPr>
          <p:cNvSpPr/>
          <p:nvPr/>
        </p:nvSpPr>
        <p:spPr>
          <a:xfrm>
            <a:off x="9842315" y="30535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A697939-EACF-4562-E96E-79BA7333D85A}"/>
              </a:ext>
            </a:extLst>
          </p:cNvPr>
          <p:cNvSpPr/>
          <p:nvPr/>
        </p:nvSpPr>
        <p:spPr>
          <a:xfrm>
            <a:off x="8720297" y="312328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3FDD8D-9EFD-9757-2E4D-30A8B4141435}"/>
              </a:ext>
            </a:extLst>
          </p:cNvPr>
          <p:cNvCxnSpPr>
            <a:cxnSpLocks/>
          </p:cNvCxnSpPr>
          <p:nvPr/>
        </p:nvCxnSpPr>
        <p:spPr>
          <a:xfrm flipH="1">
            <a:off x="9906338" y="1206221"/>
            <a:ext cx="0" cy="18288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FE666B-3F61-D43E-91A3-5D67E218A368}"/>
              </a:ext>
            </a:extLst>
          </p:cNvPr>
          <p:cNvCxnSpPr>
            <a:cxnSpLocks/>
          </p:cNvCxnSpPr>
          <p:nvPr/>
        </p:nvCxnSpPr>
        <p:spPr>
          <a:xfrm flipH="1">
            <a:off x="11005888" y="2486256"/>
            <a:ext cx="0" cy="18288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5C2387-3055-4C7F-49DF-8D9A25F8D34E}"/>
              </a:ext>
            </a:extLst>
          </p:cNvPr>
          <p:cNvCxnSpPr>
            <a:cxnSpLocks/>
          </p:cNvCxnSpPr>
          <p:nvPr/>
        </p:nvCxnSpPr>
        <p:spPr>
          <a:xfrm flipH="1">
            <a:off x="8782051" y="2482571"/>
            <a:ext cx="0" cy="18288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0A9E3EC-90E9-4DDF-B8C9-CA2C033FE93F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F53B82-3AFC-4948-DDE0-FFF3239CB4C8}"/>
              </a:ext>
            </a:extLst>
          </p:cNvPr>
          <p:cNvSpPr txBox="1"/>
          <p:nvPr/>
        </p:nvSpPr>
        <p:spPr>
          <a:xfrm>
            <a:off x="9318847" y="486698"/>
            <a:ext cx="102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1.00</a:t>
            </a:r>
          </a:p>
        </p:txBody>
      </p:sp>
    </p:spTree>
    <p:extLst>
      <p:ext uri="{BB962C8B-B14F-4D97-AF65-F5344CB8AC3E}">
        <p14:creationId xmlns:p14="http://schemas.microsoft.com/office/powerpoint/2010/main" val="124957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4E319CD-0E67-7610-1F01-6D835D43C909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C2E6847-72E7-EEB8-F374-6E6C6BD7943A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2B7F73E9-8A0B-A371-37A7-F4C1A9D130F8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B7247BE-7C74-7C22-0BC9-E503C2F8BE11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DDABE51-6D0B-1E53-BB37-332C7629AEB2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02E9ADE-D3F5-3641-2A6E-C8AD0FA9319C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B31D6A2-188B-40AA-2043-4CD50F719BBE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9BF70ED-A0E3-1CD5-748D-405C1D656294}"/>
                  </a:ext>
                </a:extLst>
              </p:cNvPr>
              <p:cNvSpPr txBox="1"/>
              <p:nvPr/>
            </p:nvSpPr>
            <p:spPr>
              <a:xfrm>
                <a:off x="196924" y="1977907"/>
                <a:ext cx="3336066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𝑎𝑘𝑡𝑢𝑎𝑙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𝑝𝑟𝑒𝑑𝑖𝑘𝑠𝑖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9BF70ED-A0E3-1CD5-748D-405C1D656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24" y="1977907"/>
                <a:ext cx="333606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A65AE-41F0-70DB-5466-961DE9E6CB2F}"/>
                  </a:ext>
                </a:extLst>
              </p:cNvPr>
              <p:cNvSpPr txBox="1"/>
              <p:nvPr/>
            </p:nvSpPr>
            <p:spPr>
              <a:xfrm>
                <a:off x="494631" y="280388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0−−0.60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(0.5−0.39)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0−−0.61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A65AE-41F0-70DB-5466-961DE9E6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" y="2803885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C85936-06CF-958D-D8C1-DE52FDA2DAD3}"/>
              </a:ext>
            </a:extLst>
          </p:cNvPr>
          <p:cNvCxnSpPr>
            <a:cxnSpLocks/>
          </p:cNvCxnSpPr>
          <p:nvPr/>
        </p:nvCxnSpPr>
        <p:spPr>
          <a:xfrm>
            <a:off x="960545" y="5671774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898802-945A-BE3D-3471-75FAF4F82AD9}"/>
              </a:ext>
            </a:extLst>
          </p:cNvPr>
          <p:cNvCxnSpPr>
            <a:cxnSpLocks/>
          </p:cNvCxnSpPr>
          <p:nvPr/>
        </p:nvCxnSpPr>
        <p:spPr>
          <a:xfrm rot="5400000">
            <a:off x="-112759" y="4585379"/>
            <a:ext cx="23774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26259-D250-5856-D908-41327080FD82}"/>
              </a:ext>
            </a:extLst>
          </p:cNvPr>
          <p:cNvSpPr txBox="1"/>
          <p:nvPr/>
        </p:nvSpPr>
        <p:spPr>
          <a:xfrm>
            <a:off x="1762125" y="57740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7A475-C8EF-10FC-447F-D141BDB0909E}"/>
              </a:ext>
            </a:extLst>
          </p:cNvPr>
          <p:cNvSpPr txBox="1"/>
          <p:nvPr/>
        </p:nvSpPr>
        <p:spPr>
          <a:xfrm>
            <a:off x="494631" y="326852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  <a:endParaRPr lang="en-US" baseline="-25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4E075-74F0-D864-E77C-42952A93F176}"/>
              </a:ext>
            </a:extLst>
          </p:cNvPr>
          <p:cNvSpPr/>
          <p:nvPr/>
        </p:nvSpPr>
        <p:spPr>
          <a:xfrm>
            <a:off x="1007741" y="3797407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2D7B78-3A5B-1658-97B9-64A0663C08F1}"/>
              </a:ext>
            </a:extLst>
          </p:cNvPr>
          <p:cNvSpPr/>
          <p:nvPr/>
        </p:nvSpPr>
        <p:spPr>
          <a:xfrm>
            <a:off x="1475655" y="5232697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DAC27D-C52A-B2A2-6E52-DEE38C8929A9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4A9B4-C1EE-ED56-3935-877FC71B4A4D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14A15C-B326-DC39-9778-5F467C72169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74E525-E660-CD17-B2F2-FBB64D68D726}"/>
              </a:ext>
            </a:extLst>
          </p:cNvPr>
          <p:cNvSpPr/>
          <p:nvPr/>
        </p:nvSpPr>
        <p:spPr>
          <a:xfrm>
            <a:off x="8722457" y="3147171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95DC9A-201E-063A-4CBE-E1B72018E4E4}"/>
              </a:ext>
            </a:extLst>
          </p:cNvPr>
          <p:cNvSpPr/>
          <p:nvPr/>
        </p:nvSpPr>
        <p:spPr>
          <a:xfrm>
            <a:off x="10922821" y="31566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FCEAE2-C6A6-5ABE-D4B5-5FFBA15BDE39}"/>
              </a:ext>
            </a:extLst>
          </p:cNvPr>
          <p:cNvSpPr/>
          <p:nvPr/>
        </p:nvSpPr>
        <p:spPr>
          <a:xfrm>
            <a:off x="9842315" y="18439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C8EC84-7B9E-CBB9-B80F-586BAC3217C8}"/>
              </a:ext>
            </a:extLst>
          </p:cNvPr>
          <p:cNvSpPr/>
          <p:nvPr/>
        </p:nvSpPr>
        <p:spPr>
          <a:xfrm>
            <a:off x="8791577" y="1913607"/>
            <a:ext cx="2203912" cy="125950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5692F-D814-2E14-3740-A45394927538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F1D7D3-8752-3498-E5D9-D01E0FDBDC41}"/>
              </a:ext>
            </a:extLst>
          </p:cNvPr>
          <p:cNvCxnSpPr>
            <a:cxnSpLocks/>
          </p:cNvCxnSpPr>
          <p:nvPr/>
        </p:nvCxnSpPr>
        <p:spPr>
          <a:xfrm flipH="1">
            <a:off x="8782051" y="2482571"/>
            <a:ext cx="0" cy="64008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B7593-BD10-28E4-14BF-9B165AEB5BEB}"/>
              </a:ext>
            </a:extLst>
          </p:cNvPr>
          <p:cNvCxnSpPr>
            <a:cxnSpLocks/>
          </p:cNvCxnSpPr>
          <p:nvPr/>
        </p:nvCxnSpPr>
        <p:spPr>
          <a:xfrm flipH="1">
            <a:off x="9906338" y="1206221"/>
            <a:ext cx="0" cy="64008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49A448-A538-E940-AEF5-DCE5536CAB60}"/>
              </a:ext>
            </a:extLst>
          </p:cNvPr>
          <p:cNvCxnSpPr>
            <a:cxnSpLocks/>
          </p:cNvCxnSpPr>
          <p:nvPr/>
        </p:nvCxnSpPr>
        <p:spPr>
          <a:xfrm flipH="1">
            <a:off x="11005888" y="2486256"/>
            <a:ext cx="0" cy="64008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18CE76E-86DF-84B0-FF37-007DA2FF40E1}"/>
              </a:ext>
            </a:extLst>
          </p:cNvPr>
          <p:cNvSpPr/>
          <p:nvPr/>
        </p:nvSpPr>
        <p:spPr>
          <a:xfrm>
            <a:off x="2061562" y="5478945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26E847-B4D6-F77D-7B9F-74F43C9F58EA}"/>
              </a:ext>
            </a:extLst>
          </p:cNvPr>
          <p:cNvSpPr txBox="1"/>
          <p:nvPr/>
        </p:nvSpPr>
        <p:spPr>
          <a:xfrm>
            <a:off x="9318847" y="486698"/>
            <a:ext cx="102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2.00</a:t>
            </a:r>
          </a:p>
        </p:txBody>
      </p:sp>
    </p:spTree>
    <p:extLst>
      <p:ext uri="{BB962C8B-B14F-4D97-AF65-F5344CB8AC3E}">
        <p14:creationId xmlns:p14="http://schemas.microsoft.com/office/powerpoint/2010/main" val="110785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4E319CD-0E67-7610-1F01-6D835D43C909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C2E6847-72E7-EEB8-F374-6E6C6BD7943A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2B7F73E9-8A0B-A371-37A7-F4C1A9D130F8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B7247BE-7C74-7C22-0BC9-E503C2F8BE11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DDABE51-6D0B-1E53-BB37-332C7629AEB2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02E9ADE-D3F5-3641-2A6E-C8AD0FA9319C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B31D6A2-188B-40AA-2043-4CD50F719BBE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9BF70ED-A0E3-1CD5-748D-405C1D656294}"/>
                  </a:ext>
                </a:extLst>
              </p:cNvPr>
              <p:cNvSpPr txBox="1"/>
              <p:nvPr/>
            </p:nvSpPr>
            <p:spPr>
              <a:xfrm>
                <a:off x="196924" y="1977907"/>
                <a:ext cx="3336066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𝑎𝑘𝑡𝑢𝑎𝑙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𝑝𝑟𝑒𝑑𝑖𝑘𝑠𝑖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9BF70ED-A0E3-1CD5-748D-405C1D656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24" y="1977907"/>
                <a:ext cx="333606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A65AE-41F0-70DB-5466-961DE9E6CB2F}"/>
                  </a:ext>
                </a:extLst>
              </p:cNvPr>
              <p:cNvSpPr txBox="1"/>
              <p:nvPr/>
            </p:nvSpPr>
            <p:spPr>
              <a:xfrm>
                <a:off x="494631" y="280388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0−0.40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(0.5−1.39)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0−0.39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A65AE-41F0-70DB-5466-961DE9E6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" y="2803885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C85936-06CF-958D-D8C1-DE52FDA2DAD3}"/>
              </a:ext>
            </a:extLst>
          </p:cNvPr>
          <p:cNvCxnSpPr>
            <a:cxnSpLocks/>
          </p:cNvCxnSpPr>
          <p:nvPr/>
        </p:nvCxnSpPr>
        <p:spPr>
          <a:xfrm>
            <a:off x="960545" y="5671774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898802-945A-BE3D-3471-75FAF4F82AD9}"/>
              </a:ext>
            </a:extLst>
          </p:cNvPr>
          <p:cNvCxnSpPr>
            <a:cxnSpLocks/>
          </p:cNvCxnSpPr>
          <p:nvPr/>
        </p:nvCxnSpPr>
        <p:spPr>
          <a:xfrm rot="5400000">
            <a:off x="-112759" y="4585379"/>
            <a:ext cx="23774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26259-D250-5856-D908-41327080FD82}"/>
              </a:ext>
            </a:extLst>
          </p:cNvPr>
          <p:cNvSpPr txBox="1"/>
          <p:nvPr/>
        </p:nvSpPr>
        <p:spPr>
          <a:xfrm>
            <a:off x="1762125" y="57740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7A475-C8EF-10FC-447F-D141BDB0909E}"/>
              </a:ext>
            </a:extLst>
          </p:cNvPr>
          <p:cNvSpPr txBox="1"/>
          <p:nvPr/>
        </p:nvSpPr>
        <p:spPr>
          <a:xfrm>
            <a:off x="494631" y="326852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  <a:endParaRPr lang="en-US" baseline="-25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4E075-74F0-D864-E77C-42952A93F176}"/>
              </a:ext>
            </a:extLst>
          </p:cNvPr>
          <p:cNvSpPr/>
          <p:nvPr/>
        </p:nvSpPr>
        <p:spPr>
          <a:xfrm>
            <a:off x="1007741" y="3797407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2D7B78-3A5B-1658-97B9-64A0663C08F1}"/>
              </a:ext>
            </a:extLst>
          </p:cNvPr>
          <p:cNvSpPr/>
          <p:nvPr/>
        </p:nvSpPr>
        <p:spPr>
          <a:xfrm>
            <a:off x="1475655" y="5232697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8CE76E-86DF-84B0-FF37-007DA2FF40E1}"/>
              </a:ext>
            </a:extLst>
          </p:cNvPr>
          <p:cNvSpPr/>
          <p:nvPr/>
        </p:nvSpPr>
        <p:spPr>
          <a:xfrm>
            <a:off x="1966312" y="5478945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6613C1-A346-8DFB-764F-654711E66D87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9C0FEF-D8B9-B948-0D1D-7FB9AFC60517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063066-4597-DB08-3D42-6D66DFE9E60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6F29A7-B94B-2832-BB9D-5B7FE60B0C0B}"/>
              </a:ext>
            </a:extLst>
          </p:cNvPr>
          <p:cNvSpPr/>
          <p:nvPr/>
        </p:nvSpPr>
        <p:spPr>
          <a:xfrm>
            <a:off x="8722457" y="21089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5B40D-BA79-82E9-4C21-02EC37E3454D}"/>
              </a:ext>
            </a:extLst>
          </p:cNvPr>
          <p:cNvSpPr/>
          <p:nvPr/>
        </p:nvSpPr>
        <p:spPr>
          <a:xfrm>
            <a:off x="10922821" y="21183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5544A0-C6D7-F483-7FE5-26E96C1F289E}"/>
              </a:ext>
            </a:extLst>
          </p:cNvPr>
          <p:cNvSpPr/>
          <p:nvPr/>
        </p:nvSpPr>
        <p:spPr>
          <a:xfrm>
            <a:off x="9842315" y="8056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C95F101-262F-A382-5E02-609B35023AD8}"/>
              </a:ext>
            </a:extLst>
          </p:cNvPr>
          <p:cNvSpPr/>
          <p:nvPr/>
        </p:nvSpPr>
        <p:spPr>
          <a:xfrm>
            <a:off x="8791577" y="875382"/>
            <a:ext cx="2203912" cy="125950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A0FF6B-36F0-0BF3-4D94-A6F07F83011C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9FF4B-C563-CDF3-80B4-768FD8B860CB}"/>
              </a:ext>
            </a:extLst>
          </p:cNvPr>
          <p:cNvCxnSpPr>
            <a:cxnSpLocks/>
          </p:cNvCxnSpPr>
          <p:nvPr/>
        </p:nvCxnSpPr>
        <p:spPr>
          <a:xfrm flipH="1">
            <a:off x="8782051" y="2253971"/>
            <a:ext cx="0" cy="9144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90B1EE-45E3-C5C2-4843-8B736138A26A}"/>
              </a:ext>
            </a:extLst>
          </p:cNvPr>
          <p:cNvCxnSpPr>
            <a:cxnSpLocks/>
          </p:cNvCxnSpPr>
          <p:nvPr/>
        </p:nvCxnSpPr>
        <p:spPr>
          <a:xfrm flipH="1">
            <a:off x="9906338" y="958571"/>
            <a:ext cx="0" cy="9144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AF0248-01D9-D1B3-0E82-8C2EBFAD19B0}"/>
              </a:ext>
            </a:extLst>
          </p:cNvPr>
          <p:cNvCxnSpPr>
            <a:cxnSpLocks/>
          </p:cNvCxnSpPr>
          <p:nvPr/>
        </p:nvCxnSpPr>
        <p:spPr>
          <a:xfrm flipH="1">
            <a:off x="11005888" y="2257656"/>
            <a:ext cx="0" cy="9144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A83FB21-6EBC-D573-BE0D-E54A79225F43}"/>
              </a:ext>
            </a:extLst>
          </p:cNvPr>
          <p:cNvSpPr/>
          <p:nvPr/>
        </p:nvSpPr>
        <p:spPr>
          <a:xfrm>
            <a:off x="2381034" y="5530107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F6E8CB-DAD1-C25B-159A-1EBE565725FE}"/>
              </a:ext>
            </a:extLst>
          </p:cNvPr>
          <p:cNvSpPr txBox="1"/>
          <p:nvPr/>
        </p:nvSpPr>
        <p:spPr>
          <a:xfrm>
            <a:off x="9318847" y="486698"/>
            <a:ext cx="102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3.00</a:t>
            </a:r>
          </a:p>
        </p:txBody>
      </p:sp>
    </p:spTree>
    <p:extLst>
      <p:ext uri="{BB962C8B-B14F-4D97-AF65-F5344CB8AC3E}">
        <p14:creationId xmlns:p14="http://schemas.microsoft.com/office/powerpoint/2010/main" val="249779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BC1ACD-FE9E-AA3E-B169-22E058B3C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12" y="1611182"/>
            <a:ext cx="4216765" cy="223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B833F1-5492-9A56-3565-71E865C99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048155" y="3929284"/>
            <a:ext cx="3334871" cy="168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87FF76-22E3-A82F-7A3C-9943B5842638}"/>
              </a:ext>
            </a:extLst>
          </p:cNvPr>
          <p:cNvCxnSpPr/>
          <p:nvPr/>
        </p:nvCxnSpPr>
        <p:spPr>
          <a:xfrm>
            <a:off x="8846016" y="1622878"/>
            <a:ext cx="0" cy="4114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8F354A-0DE8-6B75-80E5-0F148F85F6F5}"/>
              </a:ext>
            </a:extLst>
          </p:cNvPr>
          <p:cNvCxnSpPr/>
          <p:nvPr/>
        </p:nvCxnSpPr>
        <p:spPr>
          <a:xfrm>
            <a:off x="10576204" y="1604952"/>
            <a:ext cx="0" cy="4114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AF55E81-DA17-7A59-2B6A-65FA03659ED6}"/>
              </a:ext>
            </a:extLst>
          </p:cNvPr>
          <p:cNvSpPr/>
          <p:nvPr/>
        </p:nvSpPr>
        <p:spPr>
          <a:xfrm>
            <a:off x="8795268" y="6016624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17BBA1-1683-C34E-747A-78AC977852CD}"/>
              </a:ext>
            </a:extLst>
          </p:cNvPr>
          <p:cNvCxnSpPr/>
          <p:nvPr/>
        </p:nvCxnSpPr>
        <p:spPr>
          <a:xfrm>
            <a:off x="8777852" y="6350164"/>
            <a:ext cx="217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07F27C-340B-FA93-0308-69C21450B079}"/>
              </a:ext>
            </a:extLst>
          </p:cNvPr>
          <p:cNvSpPr txBox="1"/>
          <p:nvPr/>
        </p:nvSpPr>
        <p:spPr>
          <a:xfrm>
            <a:off x="8954841" y="5892440"/>
            <a:ext cx="87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4BBAA9-122C-7E89-B1CD-21E56BF6C899}"/>
              </a:ext>
            </a:extLst>
          </p:cNvPr>
          <p:cNvSpPr txBox="1"/>
          <p:nvPr/>
        </p:nvSpPr>
        <p:spPr>
          <a:xfrm>
            <a:off x="8963546" y="6173380"/>
            <a:ext cx="19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Connection/edges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CE983-22C6-EC0C-8B3D-DADDF60638C3}"/>
              </a:ext>
            </a:extLst>
          </p:cNvPr>
          <p:cNvSpPr txBox="1"/>
          <p:nvPr/>
        </p:nvSpPr>
        <p:spPr>
          <a:xfrm>
            <a:off x="941294" y="2711040"/>
            <a:ext cx="524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Franklin Gothic Book" panose="020B0503020102020204" pitchFamily="34" charset="0"/>
              </a:rPr>
              <a:t>Mengadopsi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kemampuan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jaringan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saraf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manusia</a:t>
            </a:r>
            <a:r>
              <a:rPr lang="en-US" dirty="0">
                <a:latin typeface="Franklin Gothic Book" panose="020B0503020102020204" pitchFamily="34" charset="0"/>
              </a:rPr>
              <a:t> yang </a:t>
            </a:r>
            <a:r>
              <a:rPr lang="en-US" dirty="0" err="1">
                <a:latin typeface="Franklin Gothic Book" panose="020B0503020102020204" pitchFamily="34" charset="0"/>
              </a:rPr>
              <a:t>mampu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menerima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stimulasi</a:t>
            </a:r>
            <a:r>
              <a:rPr lang="en-US" dirty="0">
                <a:latin typeface="Franklin Gothic Book" panose="020B0503020102020204" pitchFamily="34" charset="0"/>
              </a:rPr>
              <a:t>/</a:t>
            </a:r>
            <a:r>
              <a:rPr lang="en-US" dirty="0" err="1">
                <a:latin typeface="Franklin Gothic Book" panose="020B0503020102020204" pitchFamily="34" charset="0"/>
              </a:rPr>
              <a:t>rangsangan</a:t>
            </a:r>
            <a:r>
              <a:rPr lang="en-US" dirty="0">
                <a:latin typeface="Franklin Gothic Book" panose="020B0503020102020204" pitchFamily="34" charset="0"/>
              </a:rPr>
              <a:t>, </a:t>
            </a:r>
            <a:r>
              <a:rPr lang="en-US" dirty="0" err="1">
                <a:latin typeface="Franklin Gothic Book" panose="020B0503020102020204" pitchFamily="34" charset="0"/>
              </a:rPr>
              <a:t>melakukan</a:t>
            </a:r>
            <a:r>
              <a:rPr lang="en-US" dirty="0">
                <a:latin typeface="Franklin Gothic Book" panose="020B0503020102020204" pitchFamily="34" charset="0"/>
              </a:rPr>
              <a:t> proses, dan </a:t>
            </a:r>
            <a:r>
              <a:rPr lang="en-US" dirty="0" err="1">
                <a:latin typeface="Franklin Gothic Book" panose="020B0503020102020204" pitchFamily="34" charset="0"/>
              </a:rPr>
              <a:t>memberikan</a:t>
            </a:r>
            <a:r>
              <a:rPr lang="en-US" dirty="0">
                <a:latin typeface="Franklin Gothic Book" panose="020B0503020102020204" pitchFamily="34" charset="0"/>
              </a:rPr>
              <a:t>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6F25B-A14C-720A-DB1D-0AD712660DFD}"/>
              </a:ext>
            </a:extLst>
          </p:cNvPr>
          <p:cNvSpPr txBox="1"/>
          <p:nvPr/>
        </p:nvSpPr>
        <p:spPr>
          <a:xfrm>
            <a:off x="941293" y="4071165"/>
            <a:ext cx="524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Franklin Gothic Book" panose="020B0503020102020204" pitchFamily="34" charset="0"/>
              </a:rPr>
              <a:t>Pertama</a:t>
            </a:r>
            <a:r>
              <a:rPr lang="en-US" dirty="0">
                <a:latin typeface="Franklin Gothic Book" panose="020B0503020102020204" pitchFamily="34" charset="0"/>
              </a:rPr>
              <a:t> kali </a:t>
            </a:r>
            <a:r>
              <a:rPr lang="en-US" dirty="0" err="1">
                <a:latin typeface="Franklin Gothic Book" panose="020B0503020102020204" pitchFamily="34" charset="0"/>
              </a:rPr>
              <a:t>diperkenalkan</a:t>
            </a:r>
            <a:r>
              <a:rPr lang="en-US" dirty="0">
                <a:latin typeface="Franklin Gothic Book" panose="020B0503020102020204" pitchFamily="34" charset="0"/>
              </a:rPr>
              <a:t> oleh Warren McCulloch dan Walter Pitts </a:t>
            </a:r>
            <a:r>
              <a:rPr lang="en-US" dirty="0" err="1">
                <a:latin typeface="Franklin Gothic Book" panose="020B0503020102020204" pitchFamily="34" charset="0"/>
              </a:rPr>
              <a:t>untuk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peningkatan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komputasi</a:t>
            </a:r>
            <a:r>
              <a:rPr lang="en-US" dirty="0">
                <a:latin typeface="Franklin Gothic Book" panose="020B0503020102020204" pitchFamily="34" charset="0"/>
              </a:rPr>
              <a:t>. </a:t>
            </a:r>
            <a:r>
              <a:rPr lang="en-US" dirty="0" err="1">
                <a:latin typeface="Franklin Gothic Book" panose="020B0503020102020204" pitchFamily="34" charset="0"/>
              </a:rPr>
              <a:t>Selanjutnya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dikembangkan</a:t>
            </a:r>
            <a:r>
              <a:rPr lang="en-US" dirty="0">
                <a:latin typeface="Franklin Gothic Book" panose="020B0503020102020204" pitchFamily="34" charset="0"/>
              </a:rPr>
              <a:t> oleh Rosenblatt (1950): </a:t>
            </a:r>
            <a:r>
              <a:rPr lang="en-US" i="1" dirty="0">
                <a:latin typeface="Franklin Gothic Book" panose="020B0503020102020204" pitchFamily="34" charset="0"/>
              </a:rPr>
              <a:t>two-layer network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disebut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i="1" dirty="0">
                <a:latin typeface="Franklin Gothic Book" panose="020B0503020102020204" pitchFamily="34" charset="0"/>
              </a:rPr>
              <a:t>perceptron</a:t>
            </a:r>
            <a:r>
              <a:rPr lang="en-US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3167B59-A2C1-10AD-D076-27A6A84CA4CE}"/>
              </a:ext>
            </a:extLst>
          </p:cNvPr>
          <p:cNvSpPr/>
          <p:nvPr/>
        </p:nvSpPr>
        <p:spPr>
          <a:xfrm rot="13633226">
            <a:off x="8364657" y="2586846"/>
            <a:ext cx="755179" cy="713506"/>
          </a:xfrm>
          <a:prstGeom prst="arc">
            <a:avLst>
              <a:gd name="adj1" fmla="val 12171629"/>
              <a:gd name="adj2" fmla="val 3558865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8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4E319CD-0E67-7610-1F01-6D835D43C909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C2E6847-72E7-EEB8-F374-6E6C6BD7943A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2B7F73E9-8A0B-A371-37A7-F4C1A9D130F8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B7247BE-7C74-7C22-0BC9-E503C2F8BE11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DDABE51-6D0B-1E53-BB37-332C7629AEB2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02E9ADE-D3F5-3641-2A6E-C8AD0FA9319C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B31D6A2-188B-40AA-2043-4CD50F719BBE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C85936-06CF-958D-D8C1-DE52FDA2DAD3}"/>
              </a:ext>
            </a:extLst>
          </p:cNvPr>
          <p:cNvCxnSpPr>
            <a:cxnSpLocks/>
          </p:cNvCxnSpPr>
          <p:nvPr/>
        </p:nvCxnSpPr>
        <p:spPr>
          <a:xfrm>
            <a:off x="960545" y="4633549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898802-945A-BE3D-3471-75FAF4F82AD9}"/>
              </a:ext>
            </a:extLst>
          </p:cNvPr>
          <p:cNvCxnSpPr>
            <a:cxnSpLocks/>
          </p:cNvCxnSpPr>
          <p:nvPr/>
        </p:nvCxnSpPr>
        <p:spPr>
          <a:xfrm rot="5400000">
            <a:off x="-112759" y="3547154"/>
            <a:ext cx="23774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26259-D250-5856-D908-41327080FD82}"/>
              </a:ext>
            </a:extLst>
          </p:cNvPr>
          <p:cNvSpPr txBox="1"/>
          <p:nvPr/>
        </p:nvSpPr>
        <p:spPr>
          <a:xfrm>
            <a:off x="1762125" y="47358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7A475-C8EF-10FC-447F-D141BDB0909E}"/>
              </a:ext>
            </a:extLst>
          </p:cNvPr>
          <p:cNvSpPr txBox="1"/>
          <p:nvPr/>
        </p:nvSpPr>
        <p:spPr>
          <a:xfrm>
            <a:off x="494631" y="22303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  <a:endParaRPr lang="en-US" baseline="-25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4E075-74F0-D864-E77C-42952A93F176}"/>
              </a:ext>
            </a:extLst>
          </p:cNvPr>
          <p:cNvSpPr/>
          <p:nvPr/>
        </p:nvSpPr>
        <p:spPr>
          <a:xfrm>
            <a:off x="1007741" y="2759182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2D7B78-3A5B-1658-97B9-64A0663C08F1}"/>
              </a:ext>
            </a:extLst>
          </p:cNvPr>
          <p:cNvSpPr/>
          <p:nvPr/>
        </p:nvSpPr>
        <p:spPr>
          <a:xfrm>
            <a:off x="1411033" y="3577030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8CE76E-86DF-84B0-FF37-007DA2FF40E1}"/>
              </a:ext>
            </a:extLst>
          </p:cNvPr>
          <p:cNvSpPr/>
          <p:nvPr/>
        </p:nvSpPr>
        <p:spPr>
          <a:xfrm>
            <a:off x="1966312" y="4412145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6613C1-A346-8DFB-764F-654711E66D87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9C0FEF-D8B9-B948-0D1D-7FB9AFC60517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063066-4597-DB08-3D42-6D66DFE9E60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A0FF6B-36F0-0BF3-4D94-A6F07F83011C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6F29A7-B94B-2832-BB9D-5B7FE60B0C0B}"/>
              </a:ext>
            </a:extLst>
          </p:cNvPr>
          <p:cNvSpPr/>
          <p:nvPr/>
        </p:nvSpPr>
        <p:spPr>
          <a:xfrm>
            <a:off x="8722457" y="2347071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5B40D-BA79-82E9-4C21-02EC37E3454D}"/>
              </a:ext>
            </a:extLst>
          </p:cNvPr>
          <p:cNvSpPr/>
          <p:nvPr/>
        </p:nvSpPr>
        <p:spPr>
          <a:xfrm>
            <a:off x="10922821" y="23565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5544A0-C6D7-F483-7FE5-26E96C1F289E}"/>
              </a:ext>
            </a:extLst>
          </p:cNvPr>
          <p:cNvSpPr/>
          <p:nvPr/>
        </p:nvSpPr>
        <p:spPr>
          <a:xfrm>
            <a:off x="9842315" y="10438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C95F101-262F-A382-5E02-609B35023AD8}"/>
              </a:ext>
            </a:extLst>
          </p:cNvPr>
          <p:cNvSpPr/>
          <p:nvPr/>
        </p:nvSpPr>
        <p:spPr>
          <a:xfrm>
            <a:off x="8791577" y="1113507"/>
            <a:ext cx="2203912" cy="125950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83FB21-6EBC-D573-BE0D-E54A79225F43}"/>
              </a:ext>
            </a:extLst>
          </p:cNvPr>
          <p:cNvSpPr/>
          <p:nvPr/>
        </p:nvSpPr>
        <p:spPr>
          <a:xfrm>
            <a:off x="2504859" y="4482357"/>
            <a:ext cx="146304" cy="1416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C31D89A-F05B-75F2-3F11-76F4CEF5E98E}"/>
              </a:ext>
            </a:extLst>
          </p:cNvPr>
          <p:cNvSpPr/>
          <p:nvPr/>
        </p:nvSpPr>
        <p:spPr>
          <a:xfrm flipV="1">
            <a:off x="998766" y="2658454"/>
            <a:ext cx="2639784" cy="197509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246A0-0DAB-461C-7138-B710283E6F74}"/>
              </a:ext>
            </a:extLst>
          </p:cNvPr>
          <p:cNvCxnSpPr>
            <a:endCxn id="11" idx="1"/>
          </p:cNvCxnSpPr>
          <p:nvPr/>
        </p:nvCxnSpPr>
        <p:spPr>
          <a:xfrm flipH="1" flipV="1">
            <a:off x="2349558" y="4633545"/>
            <a:ext cx="301605" cy="67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9B49F9-313F-D853-8815-C3B239FCB388}"/>
              </a:ext>
            </a:extLst>
          </p:cNvPr>
          <p:cNvSpPr txBox="1"/>
          <p:nvPr/>
        </p:nvSpPr>
        <p:spPr>
          <a:xfrm>
            <a:off x="2349557" y="5400675"/>
            <a:ext cx="187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b</a:t>
            </a:r>
            <a:r>
              <a:rPr lang="en-US" baseline="-25000" dirty="0"/>
              <a:t>3</a:t>
            </a:r>
            <a:r>
              <a:rPr lang="en-US" dirty="0"/>
              <a:t> agar SSR minimum</a:t>
            </a:r>
          </a:p>
        </p:txBody>
      </p:sp>
    </p:spTree>
    <p:extLst>
      <p:ext uri="{BB962C8B-B14F-4D97-AF65-F5344CB8AC3E}">
        <p14:creationId xmlns:p14="http://schemas.microsoft.com/office/powerpoint/2010/main" val="418798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4E319CD-0E67-7610-1F01-6D835D43C909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C2E6847-72E7-EEB8-F374-6E6C6BD7943A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2B7F73E9-8A0B-A371-37A7-F4C1A9D130F8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B7247BE-7C74-7C22-0BC9-E503C2F8BE11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DDABE51-6D0B-1E53-BB37-332C7629AEB2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02E9ADE-D3F5-3641-2A6E-C8AD0FA9319C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B31D6A2-188B-40AA-2043-4CD50F719BBE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C85936-06CF-958D-D8C1-DE52FDA2DAD3}"/>
              </a:ext>
            </a:extLst>
          </p:cNvPr>
          <p:cNvCxnSpPr>
            <a:cxnSpLocks/>
          </p:cNvCxnSpPr>
          <p:nvPr/>
        </p:nvCxnSpPr>
        <p:spPr>
          <a:xfrm>
            <a:off x="960545" y="4633549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898802-945A-BE3D-3471-75FAF4F82AD9}"/>
              </a:ext>
            </a:extLst>
          </p:cNvPr>
          <p:cNvCxnSpPr>
            <a:cxnSpLocks/>
          </p:cNvCxnSpPr>
          <p:nvPr/>
        </p:nvCxnSpPr>
        <p:spPr>
          <a:xfrm rot="5400000">
            <a:off x="-112759" y="3547154"/>
            <a:ext cx="23774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26259-D250-5856-D908-41327080FD82}"/>
              </a:ext>
            </a:extLst>
          </p:cNvPr>
          <p:cNvSpPr txBox="1"/>
          <p:nvPr/>
        </p:nvSpPr>
        <p:spPr>
          <a:xfrm>
            <a:off x="1762125" y="47358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7A475-C8EF-10FC-447F-D141BDB0909E}"/>
              </a:ext>
            </a:extLst>
          </p:cNvPr>
          <p:cNvSpPr txBox="1"/>
          <p:nvPr/>
        </p:nvSpPr>
        <p:spPr>
          <a:xfrm>
            <a:off x="494631" y="22303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  <a:endParaRPr lang="en-US" baseline="-25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6613C1-A346-8DFB-764F-654711E66D87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9C0FEF-D8B9-B948-0D1D-7FB9AFC60517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063066-4597-DB08-3D42-6D66DFE9E60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A0FF6B-36F0-0BF3-4D94-A6F07F83011C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6F29A7-B94B-2832-BB9D-5B7FE60B0C0B}"/>
              </a:ext>
            </a:extLst>
          </p:cNvPr>
          <p:cNvSpPr/>
          <p:nvPr/>
        </p:nvSpPr>
        <p:spPr>
          <a:xfrm>
            <a:off x="8722457" y="2347071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5B40D-BA79-82E9-4C21-02EC37E3454D}"/>
              </a:ext>
            </a:extLst>
          </p:cNvPr>
          <p:cNvSpPr/>
          <p:nvPr/>
        </p:nvSpPr>
        <p:spPr>
          <a:xfrm>
            <a:off x="10922821" y="23565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5544A0-C6D7-F483-7FE5-26E96C1F289E}"/>
              </a:ext>
            </a:extLst>
          </p:cNvPr>
          <p:cNvSpPr/>
          <p:nvPr/>
        </p:nvSpPr>
        <p:spPr>
          <a:xfrm>
            <a:off x="9842315" y="10438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C95F101-262F-A382-5E02-609B35023AD8}"/>
              </a:ext>
            </a:extLst>
          </p:cNvPr>
          <p:cNvSpPr/>
          <p:nvPr/>
        </p:nvSpPr>
        <p:spPr>
          <a:xfrm>
            <a:off x="8791577" y="1113507"/>
            <a:ext cx="2203912" cy="125950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C31D89A-F05B-75F2-3F11-76F4CEF5E98E}"/>
              </a:ext>
            </a:extLst>
          </p:cNvPr>
          <p:cNvSpPr/>
          <p:nvPr/>
        </p:nvSpPr>
        <p:spPr>
          <a:xfrm flipV="1">
            <a:off x="998766" y="2658454"/>
            <a:ext cx="2639784" cy="197509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22C8A4-384C-2968-37BD-CB93B3CFAF76}"/>
              </a:ext>
            </a:extLst>
          </p:cNvPr>
          <p:cNvCxnSpPr>
            <a:cxnSpLocks/>
          </p:cNvCxnSpPr>
          <p:nvPr/>
        </p:nvCxnSpPr>
        <p:spPr>
          <a:xfrm>
            <a:off x="998645" y="2733675"/>
            <a:ext cx="543736" cy="1106353"/>
          </a:xfrm>
          <a:prstGeom prst="line">
            <a:avLst/>
          </a:prstGeom>
          <a:ln w="38100">
            <a:solidFill>
              <a:srgbClr val="D88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7227DF-F593-E449-35D7-84FAB06D1655}"/>
              </a:ext>
            </a:extLst>
          </p:cNvPr>
          <p:cNvCxnSpPr>
            <a:cxnSpLocks/>
          </p:cNvCxnSpPr>
          <p:nvPr/>
        </p:nvCxnSpPr>
        <p:spPr>
          <a:xfrm>
            <a:off x="1574054" y="4048125"/>
            <a:ext cx="778621" cy="782999"/>
          </a:xfrm>
          <a:prstGeom prst="line">
            <a:avLst/>
          </a:prstGeom>
          <a:ln w="38100">
            <a:solidFill>
              <a:srgbClr val="D88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A9C130-5D93-8DAE-71A3-061CC2003807}"/>
              </a:ext>
            </a:extLst>
          </p:cNvPr>
          <p:cNvCxnSpPr>
            <a:cxnSpLocks/>
          </p:cNvCxnSpPr>
          <p:nvPr/>
        </p:nvCxnSpPr>
        <p:spPr>
          <a:xfrm>
            <a:off x="1668089" y="4640142"/>
            <a:ext cx="1313236" cy="0"/>
          </a:xfrm>
          <a:prstGeom prst="line">
            <a:avLst/>
          </a:prstGeom>
          <a:ln w="38100">
            <a:solidFill>
              <a:srgbClr val="D88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3A2490-FC28-F765-9F75-2EF7EB3AC8C6}"/>
              </a:ext>
            </a:extLst>
          </p:cNvPr>
          <p:cNvSpPr txBox="1"/>
          <p:nvPr/>
        </p:nvSpPr>
        <p:spPr>
          <a:xfrm>
            <a:off x="695325" y="4901791"/>
            <a:ext cx="3076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SSR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i="1" dirty="0"/>
              <a:t>Gradient Decent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0C4A99-923E-EB09-382E-8C839AC06D4E}"/>
              </a:ext>
            </a:extLst>
          </p:cNvPr>
          <p:cNvSpPr txBox="1"/>
          <p:nvPr/>
        </p:nvSpPr>
        <p:spPr>
          <a:xfrm>
            <a:off x="4010025" y="4901791"/>
            <a:ext cx="307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Turunan</a:t>
            </a:r>
            <a:r>
              <a:rPr lang="en-US" dirty="0"/>
              <a:t> SSR </a:t>
            </a:r>
            <a:r>
              <a:rPr lang="en-US" dirty="0" err="1"/>
              <a:t>terhadap</a:t>
            </a:r>
            <a:r>
              <a:rPr lang="en-US" dirty="0"/>
              <a:t> b</a:t>
            </a:r>
            <a:r>
              <a:rPr lang="en-US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4129761" y="5501955"/>
                <a:ext cx="385073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𝑎𝑘𝑡𝑢𝑎𝑙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𝑝𝑟𝑒𝑑𝑖𝑘𝑠𝑖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61" y="5501955"/>
                <a:ext cx="385073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96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5221-27DD-CF25-FE7F-1B23F2A6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5C9B6D-DF51-01AE-FAA7-7ADEAA46FC69}"/>
                  </a:ext>
                </a:extLst>
              </p:cNvPr>
              <p:cNvSpPr txBox="1"/>
              <p:nvPr/>
            </p:nvSpPr>
            <p:spPr>
              <a:xfrm>
                <a:off x="1024128" y="2084832"/>
                <a:ext cx="385073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𝑎𝑘𝑡𝑢𝑎𝑙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𝑝𝑟𝑒𝑑𝑖𝑘𝑠𝑖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5C9B6D-DF51-01AE-FAA7-7ADEAA46F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084832"/>
                <a:ext cx="385073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A7D6333-25A0-DE13-1F38-08B8EA55409D}"/>
              </a:ext>
            </a:extLst>
          </p:cNvPr>
          <p:cNvSpPr txBox="1"/>
          <p:nvPr/>
        </p:nvSpPr>
        <p:spPr>
          <a:xfrm>
            <a:off x="1024128" y="3190875"/>
            <a:ext cx="394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prediksi</a:t>
            </a:r>
            <a:r>
              <a:rPr lang="en-US" dirty="0"/>
              <a:t> = </a:t>
            </a:r>
            <a:r>
              <a:rPr lang="en-US" dirty="0" err="1">
                <a:solidFill>
                  <a:srgbClr val="0070C0"/>
                </a:solidFill>
              </a:rPr>
              <a:t>biru</a:t>
            </a:r>
            <a:r>
              <a:rPr lang="en-US" dirty="0"/>
              <a:t> + </a:t>
            </a:r>
            <a:r>
              <a:rPr lang="en-US" dirty="0">
                <a:solidFill>
                  <a:srgbClr val="D88028"/>
                </a:solidFill>
              </a:rPr>
              <a:t>orange</a:t>
            </a:r>
            <a:r>
              <a:rPr lang="en-US" dirty="0"/>
              <a:t> + b</a:t>
            </a:r>
            <a:r>
              <a:rPr lang="en-US" baseline="-25000" dirty="0"/>
              <a:t>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45AFA-59DE-9501-CB2B-894E89422FC0}"/>
              </a:ext>
            </a:extLst>
          </p:cNvPr>
          <p:cNvCxnSpPr>
            <a:cxnSpLocks/>
          </p:cNvCxnSpPr>
          <p:nvPr/>
        </p:nvCxnSpPr>
        <p:spPr>
          <a:xfrm>
            <a:off x="9386557" y="2392758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F3F76D-44B8-CA44-DC21-8CD31475984D}"/>
              </a:ext>
            </a:extLst>
          </p:cNvPr>
          <p:cNvCxnSpPr>
            <a:cxnSpLocks/>
          </p:cNvCxnSpPr>
          <p:nvPr/>
        </p:nvCxnSpPr>
        <p:spPr>
          <a:xfrm rot="5400000">
            <a:off x="6255853" y="3363763"/>
            <a:ext cx="64922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225347F-CBFF-F734-70BC-3B28C7DE9353}"/>
              </a:ext>
            </a:extLst>
          </p:cNvPr>
          <p:cNvSpPr/>
          <p:nvPr/>
        </p:nvSpPr>
        <p:spPr>
          <a:xfrm>
            <a:off x="9565026" y="2309489"/>
            <a:ext cx="128622" cy="141667"/>
          </a:xfrm>
          <a:prstGeom prst="ellipse">
            <a:avLst/>
          </a:prstGeom>
          <a:solidFill>
            <a:srgbClr val="27CED7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BF4594-A3BF-BDBC-4CE7-D2B5DBE24D54}"/>
              </a:ext>
            </a:extLst>
          </p:cNvPr>
          <p:cNvSpPr/>
          <p:nvPr/>
        </p:nvSpPr>
        <p:spPr>
          <a:xfrm>
            <a:off x="11784539" y="2309059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EC31C-6BF3-AE04-405F-4F2873A7395D}"/>
              </a:ext>
            </a:extLst>
          </p:cNvPr>
          <p:cNvSpPr txBox="1"/>
          <p:nvPr/>
        </p:nvSpPr>
        <p:spPr>
          <a:xfrm>
            <a:off x="8801119" y="2241393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3BE57-FB75-7BBF-CBB0-F9DB9F7E06D6}"/>
              </a:ext>
            </a:extLst>
          </p:cNvPr>
          <p:cNvSpPr txBox="1"/>
          <p:nvPr/>
        </p:nvSpPr>
        <p:spPr>
          <a:xfrm>
            <a:off x="10185114" y="2427543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FC1F3F-615F-AF11-9685-17263752FDE8}"/>
              </a:ext>
            </a:extLst>
          </p:cNvPr>
          <p:cNvSpPr/>
          <p:nvPr/>
        </p:nvSpPr>
        <p:spPr>
          <a:xfrm>
            <a:off x="9561208" y="2790498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C3C620-C371-62D8-206F-6A7B1EF00071}"/>
              </a:ext>
            </a:extLst>
          </p:cNvPr>
          <p:cNvSpPr/>
          <p:nvPr/>
        </p:nvSpPr>
        <p:spPr>
          <a:xfrm>
            <a:off x="9561208" y="5357254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98CFF8-7639-E1C2-759F-C3F75AEE90A0}"/>
              </a:ext>
            </a:extLst>
          </p:cNvPr>
          <p:cNvCxnSpPr/>
          <p:nvPr/>
        </p:nvCxnSpPr>
        <p:spPr>
          <a:xfrm>
            <a:off x="9501974" y="1085449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4471BD1-496E-D4D2-B724-A9B9634FD89E}"/>
              </a:ext>
            </a:extLst>
          </p:cNvPr>
          <p:cNvSpPr/>
          <p:nvPr/>
        </p:nvSpPr>
        <p:spPr>
          <a:xfrm>
            <a:off x="10694514" y="1043288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DD783-CB34-1BBB-ABA6-7AD8125644F6}"/>
              </a:ext>
            </a:extLst>
          </p:cNvPr>
          <p:cNvSpPr txBox="1"/>
          <p:nvPr/>
        </p:nvSpPr>
        <p:spPr>
          <a:xfrm>
            <a:off x="8787787" y="91941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32E00A-8022-A45E-DCAD-1C5A66742E39}"/>
              </a:ext>
            </a:extLst>
          </p:cNvPr>
          <p:cNvSpPr/>
          <p:nvPr/>
        </p:nvSpPr>
        <p:spPr>
          <a:xfrm>
            <a:off x="9584469" y="2324159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772A1-CBA6-976F-676C-1F5D6F8A1F90}"/>
              </a:ext>
            </a:extLst>
          </p:cNvPr>
          <p:cNvSpPr txBox="1"/>
          <p:nvPr/>
        </p:nvSpPr>
        <p:spPr>
          <a:xfrm>
            <a:off x="8777932" y="354964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18680E-1404-5666-F2E2-CD3F2E93C7B0}"/>
              </a:ext>
            </a:extLst>
          </p:cNvPr>
          <p:cNvSpPr txBox="1"/>
          <p:nvPr/>
        </p:nvSpPr>
        <p:spPr>
          <a:xfrm>
            <a:off x="8802673" y="4749905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5D7A2D-0CB5-7AAF-B4DB-4D1ED957ED0B}"/>
              </a:ext>
            </a:extLst>
          </p:cNvPr>
          <p:cNvSpPr/>
          <p:nvPr/>
        </p:nvSpPr>
        <p:spPr>
          <a:xfrm>
            <a:off x="11765783" y="2333593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302155-DB20-87EB-1520-40FE80D79115}"/>
              </a:ext>
            </a:extLst>
          </p:cNvPr>
          <p:cNvSpPr/>
          <p:nvPr/>
        </p:nvSpPr>
        <p:spPr>
          <a:xfrm>
            <a:off x="11771679" y="5908305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EE4955-5C8F-E39C-9B17-A084B348318E}"/>
              </a:ext>
            </a:extLst>
          </p:cNvPr>
          <p:cNvSpPr/>
          <p:nvPr/>
        </p:nvSpPr>
        <p:spPr>
          <a:xfrm>
            <a:off x="11771679" y="2607661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FE555A-7395-F1F6-DDA3-F82F0D8FCA4A}"/>
              </a:ext>
            </a:extLst>
          </p:cNvPr>
          <p:cNvSpPr/>
          <p:nvPr/>
        </p:nvSpPr>
        <p:spPr>
          <a:xfrm>
            <a:off x="10685277" y="1020893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12FFA7-478A-F248-6C74-7E68C628D1B4}"/>
              </a:ext>
            </a:extLst>
          </p:cNvPr>
          <p:cNvSpPr/>
          <p:nvPr/>
        </p:nvSpPr>
        <p:spPr>
          <a:xfrm>
            <a:off x="10685565" y="3607413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5F25D4-6F40-EB6F-4C02-356F3A93FF46}"/>
              </a:ext>
            </a:extLst>
          </p:cNvPr>
          <p:cNvSpPr/>
          <p:nvPr/>
        </p:nvSpPr>
        <p:spPr>
          <a:xfrm>
            <a:off x="10685565" y="3230944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192F96B-B9F0-688E-B7AF-9013321C9C2D}"/>
              </a:ext>
            </a:extLst>
          </p:cNvPr>
          <p:cNvSpPr/>
          <p:nvPr/>
        </p:nvSpPr>
        <p:spPr>
          <a:xfrm>
            <a:off x="9563259" y="1100120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D6DBFA4-3542-B917-F7D5-E69098D84F6E}"/>
              </a:ext>
            </a:extLst>
          </p:cNvPr>
          <p:cNvSpPr/>
          <p:nvPr/>
        </p:nvSpPr>
        <p:spPr>
          <a:xfrm>
            <a:off x="9615487" y="2672663"/>
            <a:ext cx="2238375" cy="2752725"/>
          </a:xfrm>
          <a:custGeom>
            <a:avLst/>
            <a:gdLst>
              <a:gd name="connsiteX0" fmla="*/ 0 w 2238375"/>
              <a:gd name="connsiteY0" fmla="*/ 2752725 h 2752725"/>
              <a:gd name="connsiteX1" fmla="*/ 1133475 w 2238375"/>
              <a:gd name="connsiteY1" fmla="*/ 628650 h 2752725"/>
              <a:gd name="connsiteX2" fmla="*/ 2238375 w 2238375"/>
              <a:gd name="connsiteY2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5" h="2752725">
                <a:moveTo>
                  <a:pt x="0" y="2752725"/>
                </a:moveTo>
                <a:cubicBezTo>
                  <a:pt x="380206" y="1920081"/>
                  <a:pt x="760413" y="1087437"/>
                  <a:pt x="1133475" y="628650"/>
                </a:cubicBezTo>
                <a:cubicBezTo>
                  <a:pt x="1506538" y="169862"/>
                  <a:pt x="1872456" y="84931"/>
                  <a:pt x="2238375" y="0"/>
                </a:cubicBezTo>
              </a:path>
            </a:pathLst>
          </a:custGeom>
          <a:noFill/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81E794-0460-77F0-0EB7-01A8476C343D}"/>
              </a:ext>
            </a:extLst>
          </p:cNvPr>
          <p:cNvSpPr/>
          <p:nvPr/>
        </p:nvSpPr>
        <p:spPr>
          <a:xfrm>
            <a:off x="9625012" y="2853638"/>
            <a:ext cx="2238375" cy="3124200"/>
          </a:xfrm>
          <a:custGeom>
            <a:avLst/>
            <a:gdLst>
              <a:gd name="connsiteX0" fmla="*/ 0 w 2238375"/>
              <a:gd name="connsiteY0" fmla="*/ 0 h 3124200"/>
              <a:gd name="connsiteX1" fmla="*/ 1123950 w 2238375"/>
              <a:gd name="connsiteY1" fmla="*/ 828675 h 3124200"/>
              <a:gd name="connsiteX2" fmla="*/ 2238375 w 2238375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5" h="3124200">
                <a:moveTo>
                  <a:pt x="0" y="0"/>
                </a:moveTo>
                <a:cubicBezTo>
                  <a:pt x="375444" y="153987"/>
                  <a:pt x="750888" y="307975"/>
                  <a:pt x="1123950" y="828675"/>
                </a:cubicBezTo>
                <a:cubicBezTo>
                  <a:pt x="1497013" y="1349375"/>
                  <a:pt x="2027238" y="2738438"/>
                  <a:pt x="2238375" y="312420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A2D2AD-145A-FCA7-BD91-D780F77A49E0}"/>
              </a:ext>
            </a:extLst>
          </p:cNvPr>
          <p:cNvSpPr txBox="1"/>
          <p:nvPr/>
        </p:nvSpPr>
        <p:spPr>
          <a:xfrm>
            <a:off x="742949" y="3829050"/>
            <a:ext cx="511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SSR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prediksi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(</a:t>
            </a:r>
            <a:r>
              <a:rPr lang="en-US" b="1" i="1" dirty="0"/>
              <a:t>Chain Rule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65DED2-8BC2-62A5-58C7-DC4A63672710}"/>
                  </a:ext>
                </a:extLst>
              </p:cNvPr>
              <p:cNvSpPr txBox="1"/>
              <p:nvPr/>
            </p:nvSpPr>
            <p:spPr>
              <a:xfrm>
                <a:off x="796575" y="4764496"/>
                <a:ext cx="3403176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65DED2-8BC2-62A5-58C7-DC4A6367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75" y="4764496"/>
                <a:ext cx="3403176" cy="572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920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5919-1399-F8A8-77A2-A2BD5A1A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FB7BD-9E60-4DCF-3AE5-F59B6E710402}"/>
                  </a:ext>
                </a:extLst>
              </p:cNvPr>
              <p:cNvSpPr txBox="1"/>
              <p:nvPr/>
            </p:nvSpPr>
            <p:spPr>
              <a:xfrm>
                <a:off x="1916945" y="3962564"/>
                <a:ext cx="297440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FB7BD-9E60-4DCF-3AE5-F59B6E710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945" y="3962564"/>
                <a:ext cx="297440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076C5-ADDC-D4B9-4AF8-4F7D590C8D8C}"/>
                  </a:ext>
                </a:extLst>
              </p:cNvPr>
              <p:cNvSpPr txBox="1"/>
              <p:nvPr/>
            </p:nvSpPr>
            <p:spPr>
              <a:xfrm>
                <a:off x="795528" y="2084832"/>
                <a:ext cx="385073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𝑎𝑘𝑡𝑢𝑎𝑙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𝑝𝑟𝑒𝑑𝑖𝑘𝑠𝑖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076C5-ADDC-D4B9-4AF8-4F7D590C8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" y="2084832"/>
                <a:ext cx="385073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3ECECC-9E2A-F5DD-74D8-B88C12E62A68}"/>
                  </a:ext>
                </a:extLst>
              </p:cNvPr>
              <p:cNvSpPr txBox="1"/>
              <p:nvPr/>
            </p:nvSpPr>
            <p:spPr>
              <a:xfrm>
                <a:off x="795527" y="3037496"/>
                <a:ext cx="497366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𝑎𝑘𝑡𝑢𝑎𝑙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𝑝𝑟𝑒𝑑𝑖𝑘𝑠𝑖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3ECECC-9E2A-F5DD-74D8-B88C12E6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7" y="3037496"/>
                <a:ext cx="4973669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6ECD-293D-08E0-EAE7-123267F67CA5}"/>
                  </a:ext>
                </a:extLst>
              </p:cNvPr>
              <p:cNvSpPr txBox="1"/>
              <p:nvPr/>
            </p:nvSpPr>
            <p:spPr>
              <a:xfrm>
                <a:off x="795527" y="5346468"/>
                <a:ext cx="184678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6ECD-293D-08E0-EAE7-123267F67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7" y="5346468"/>
                <a:ext cx="1846788" cy="5726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A98FEEC-A887-00A5-71AF-DBE9DE8BC9FA}"/>
              </a:ext>
            </a:extLst>
          </p:cNvPr>
          <p:cNvSpPr txBox="1"/>
          <p:nvPr/>
        </p:nvSpPr>
        <p:spPr>
          <a:xfrm>
            <a:off x="2536131" y="5414958"/>
            <a:ext cx="364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biru</a:t>
            </a:r>
            <a:r>
              <a:rPr lang="en-US" dirty="0"/>
              <a:t> + </a:t>
            </a:r>
            <a:r>
              <a:rPr lang="en-US" dirty="0">
                <a:solidFill>
                  <a:srgbClr val="D88028"/>
                </a:solidFill>
              </a:rPr>
              <a:t>orange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dirty="0"/>
              <a:t>) = 0 + 0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3AA8D0-E563-216C-7FAD-5FCA4FF18578}"/>
                  </a:ext>
                </a:extLst>
              </p:cNvPr>
              <p:cNvSpPr txBox="1"/>
              <p:nvPr/>
            </p:nvSpPr>
            <p:spPr>
              <a:xfrm>
                <a:off x="7545740" y="355955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3AA8D0-E563-216C-7FAD-5FCA4FF18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740" y="3559558"/>
                <a:ext cx="3628044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A7075-8ADB-209C-C567-08866936A308}"/>
                  </a:ext>
                </a:extLst>
              </p:cNvPr>
              <p:cNvSpPr txBox="1"/>
              <p:nvPr/>
            </p:nvSpPr>
            <p:spPr>
              <a:xfrm>
                <a:off x="7545740" y="2554736"/>
                <a:ext cx="3403176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A7075-8ADB-209C-C567-08866936A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740" y="2554736"/>
                <a:ext cx="3403176" cy="572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59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C85936-06CF-958D-D8C1-DE52FDA2DAD3}"/>
              </a:ext>
            </a:extLst>
          </p:cNvPr>
          <p:cNvCxnSpPr>
            <a:cxnSpLocks/>
          </p:cNvCxnSpPr>
          <p:nvPr/>
        </p:nvCxnSpPr>
        <p:spPr>
          <a:xfrm>
            <a:off x="5325479" y="6137726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898802-945A-BE3D-3471-75FAF4F82AD9}"/>
              </a:ext>
            </a:extLst>
          </p:cNvPr>
          <p:cNvCxnSpPr>
            <a:cxnSpLocks/>
          </p:cNvCxnSpPr>
          <p:nvPr/>
        </p:nvCxnSpPr>
        <p:spPr>
          <a:xfrm rot="5400000">
            <a:off x="4252175" y="5051331"/>
            <a:ext cx="23774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26259-D250-5856-D908-41327080FD82}"/>
              </a:ext>
            </a:extLst>
          </p:cNvPr>
          <p:cNvSpPr txBox="1"/>
          <p:nvPr/>
        </p:nvSpPr>
        <p:spPr>
          <a:xfrm>
            <a:off x="6127059" y="624005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7A475-C8EF-10FC-447F-D141BDB0909E}"/>
              </a:ext>
            </a:extLst>
          </p:cNvPr>
          <p:cNvSpPr txBox="1"/>
          <p:nvPr/>
        </p:nvSpPr>
        <p:spPr>
          <a:xfrm>
            <a:off x="5202465" y="35630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  <a:endParaRPr lang="en-US" baseline="-25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C31D89A-F05B-75F2-3F11-76F4CEF5E98E}"/>
              </a:ext>
            </a:extLst>
          </p:cNvPr>
          <p:cNvSpPr/>
          <p:nvPr/>
        </p:nvSpPr>
        <p:spPr>
          <a:xfrm flipV="1">
            <a:off x="5363700" y="4162631"/>
            <a:ext cx="2639784" cy="197509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22C8A4-384C-2968-37BD-CB93B3CFAF76}"/>
              </a:ext>
            </a:extLst>
          </p:cNvPr>
          <p:cNvCxnSpPr>
            <a:cxnSpLocks/>
          </p:cNvCxnSpPr>
          <p:nvPr/>
        </p:nvCxnSpPr>
        <p:spPr>
          <a:xfrm>
            <a:off x="5192129" y="3866377"/>
            <a:ext cx="543735" cy="1165173"/>
          </a:xfrm>
          <a:prstGeom prst="line">
            <a:avLst/>
          </a:prstGeom>
          <a:ln w="38100">
            <a:solidFill>
              <a:srgbClr val="D88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5018C7-76FB-0AC2-279B-722B904D6AC3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D9A30-619D-B0DF-F6BC-0D4BF32B5AA5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2A80AEE-1261-C809-583F-F8B65B9B73FC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5725-6770-4730-00AF-DD1D82D80B71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548F-D3CC-4038-01FD-68398CEDDB41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8A021E-A2FD-5B48-67C9-FFD479226334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4562B70-5A1F-B063-F751-9636F15BD90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BCAEF-5794-54EA-1122-C53D997FB6DF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7E8332-D06C-FA3D-544A-E2840F0DE091}"/>
              </a:ext>
            </a:extLst>
          </p:cNvPr>
          <p:cNvSpPr/>
          <p:nvPr/>
        </p:nvSpPr>
        <p:spPr>
          <a:xfrm>
            <a:off x="8712932" y="5623671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BD0EA-800E-048D-1FF8-0E4630324067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2ED05-82FB-68BA-C761-17FE4B33D69B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44ECF6-D718-8EC0-F311-9B6DED1BF3E0}"/>
              </a:ext>
            </a:extLst>
          </p:cNvPr>
          <p:cNvSpPr/>
          <p:nvPr/>
        </p:nvSpPr>
        <p:spPr>
          <a:xfrm>
            <a:off x="10922821" y="56331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892FBF-CFC5-E977-52E3-EC3C4ACBD64B}"/>
              </a:ext>
            </a:extLst>
          </p:cNvPr>
          <p:cNvSpPr/>
          <p:nvPr/>
        </p:nvSpPr>
        <p:spPr>
          <a:xfrm>
            <a:off x="9842315" y="43204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577456-8D56-AAA6-6D6F-4E9E0A6B4248}"/>
              </a:ext>
            </a:extLst>
          </p:cNvPr>
          <p:cNvSpPr/>
          <p:nvPr/>
        </p:nvSpPr>
        <p:spPr>
          <a:xfrm>
            <a:off x="8720297" y="4390107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11C5BE-4528-D133-8F0B-1668F881D0F0}"/>
              </a:ext>
            </a:extLst>
          </p:cNvPr>
          <p:cNvCxnSpPr>
            <a:cxnSpLocks/>
          </p:cNvCxnSpPr>
          <p:nvPr/>
        </p:nvCxnSpPr>
        <p:spPr>
          <a:xfrm flipH="1">
            <a:off x="9906338" y="1206221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4998F2-6AFE-745E-85AF-5657F1F795E2}"/>
              </a:ext>
            </a:extLst>
          </p:cNvPr>
          <p:cNvCxnSpPr>
            <a:cxnSpLocks/>
          </p:cNvCxnSpPr>
          <p:nvPr/>
        </p:nvCxnSpPr>
        <p:spPr>
          <a:xfrm flipH="1">
            <a:off x="11005888" y="2486256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9EBF4D-5854-A4B5-4DFC-CFCA873E701C}"/>
              </a:ext>
            </a:extLst>
          </p:cNvPr>
          <p:cNvCxnSpPr>
            <a:cxnSpLocks/>
          </p:cNvCxnSpPr>
          <p:nvPr/>
        </p:nvCxnSpPr>
        <p:spPr>
          <a:xfrm flipH="1">
            <a:off x="8782051" y="2482571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EDEDD1D-D302-7D38-30C4-6ACE98311132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92586-BB51-D3F3-5196-469A366B93BC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C7DD7C-659F-8773-72CE-268C524179BF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(-2.60)) + (0.5 – (-1.6)) + (1 – (-2.61))]</a:t>
            </a:r>
          </a:p>
          <a:p>
            <a:r>
              <a:rPr lang="en-US" dirty="0"/>
              <a:t>= -15.66</a:t>
            </a:r>
          </a:p>
        </p:txBody>
      </p:sp>
    </p:spTree>
    <p:extLst>
      <p:ext uri="{BB962C8B-B14F-4D97-AF65-F5344CB8AC3E}">
        <p14:creationId xmlns:p14="http://schemas.microsoft.com/office/powerpoint/2010/main" val="1601962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C85936-06CF-958D-D8C1-DE52FDA2DAD3}"/>
              </a:ext>
            </a:extLst>
          </p:cNvPr>
          <p:cNvCxnSpPr>
            <a:cxnSpLocks/>
          </p:cNvCxnSpPr>
          <p:nvPr/>
        </p:nvCxnSpPr>
        <p:spPr>
          <a:xfrm>
            <a:off x="5325479" y="6137726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898802-945A-BE3D-3471-75FAF4F82AD9}"/>
              </a:ext>
            </a:extLst>
          </p:cNvPr>
          <p:cNvCxnSpPr>
            <a:cxnSpLocks/>
          </p:cNvCxnSpPr>
          <p:nvPr/>
        </p:nvCxnSpPr>
        <p:spPr>
          <a:xfrm rot="5400000">
            <a:off x="4252175" y="5051331"/>
            <a:ext cx="23774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26259-D250-5856-D908-41327080FD82}"/>
              </a:ext>
            </a:extLst>
          </p:cNvPr>
          <p:cNvSpPr txBox="1"/>
          <p:nvPr/>
        </p:nvSpPr>
        <p:spPr>
          <a:xfrm>
            <a:off x="6127059" y="624005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7A475-C8EF-10FC-447F-D141BDB0909E}"/>
              </a:ext>
            </a:extLst>
          </p:cNvPr>
          <p:cNvSpPr txBox="1"/>
          <p:nvPr/>
        </p:nvSpPr>
        <p:spPr>
          <a:xfrm>
            <a:off x="5202465" y="35630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  <a:endParaRPr lang="en-US" baseline="-25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C31D89A-F05B-75F2-3F11-76F4CEF5E98E}"/>
              </a:ext>
            </a:extLst>
          </p:cNvPr>
          <p:cNvSpPr/>
          <p:nvPr/>
        </p:nvSpPr>
        <p:spPr>
          <a:xfrm flipV="1">
            <a:off x="5363700" y="4162631"/>
            <a:ext cx="2639784" cy="197509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22C8A4-384C-2968-37BD-CB93B3CFAF76}"/>
              </a:ext>
            </a:extLst>
          </p:cNvPr>
          <p:cNvCxnSpPr>
            <a:cxnSpLocks/>
          </p:cNvCxnSpPr>
          <p:nvPr/>
        </p:nvCxnSpPr>
        <p:spPr>
          <a:xfrm>
            <a:off x="5192129" y="3866377"/>
            <a:ext cx="543735" cy="1165173"/>
          </a:xfrm>
          <a:prstGeom prst="line">
            <a:avLst/>
          </a:prstGeom>
          <a:ln w="38100">
            <a:solidFill>
              <a:srgbClr val="D88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5018C7-76FB-0AC2-279B-722B904D6AC3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D9A30-619D-B0DF-F6BC-0D4BF32B5AA5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2A80AEE-1261-C809-583F-F8B65B9B73FC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5725-6770-4730-00AF-DD1D82D80B71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548F-D3CC-4038-01FD-68398CEDDB41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8A021E-A2FD-5B48-67C9-FFD479226334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4562B70-5A1F-B063-F751-9636F15BD90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BCAEF-5794-54EA-1122-C53D997FB6DF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7E8332-D06C-FA3D-544A-E2840F0DE091}"/>
              </a:ext>
            </a:extLst>
          </p:cNvPr>
          <p:cNvSpPr/>
          <p:nvPr/>
        </p:nvSpPr>
        <p:spPr>
          <a:xfrm>
            <a:off x="8712932" y="5623671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BD0EA-800E-048D-1FF8-0E4630324067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2ED05-82FB-68BA-C761-17FE4B33D69B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44ECF6-D718-8EC0-F311-9B6DED1BF3E0}"/>
              </a:ext>
            </a:extLst>
          </p:cNvPr>
          <p:cNvSpPr/>
          <p:nvPr/>
        </p:nvSpPr>
        <p:spPr>
          <a:xfrm>
            <a:off x="10922821" y="56331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892FBF-CFC5-E977-52E3-EC3C4ACBD64B}"/>
              </a:ext>
            </a:extLst>
          </p:cNvPr>
          <p:cNvSpPr/>
          <p:nvPr/>
        </p:nvSpPr>
        <p:spPr>
          <a:xfrm>
            <a:off x="9842315" y="43204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577456-8D56-AAA6-6D6F-4E9E0A6B4248}"/>
              </a:ext>
            </a:extLst>
          </p:cNvPr>
          <p:cNvSpPr/>
          <p:nvPr/>
        </p:nvSpPr>
        <p:spPr>
          <a:xfrm>
            <a:off x="8720297" y="4390107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11C5BE-4528-D133-8F0B-1668F881D0F0}"/>
              </a:ext>
            </a:extLst>
          </p:cNvPr>
          <p:cNvCxnSpPr>
            <a:cxnSpLocks/>
          </p:cNvCxnSpPr>
          <p:nvPr/>
        </p:nvCxnSpPr>
        <p:spPr>
          <a:xfrm flipH="1">
            <a:off x="9906338" y="1206221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4998F2-6AFE-745E-85AF-5657F1F795E2}"/>
              </a:ext>
            </a:extLst>
          </p:cNvPr>
          <p:cNvCxnSpPr>
            <a:cxnSpLocks/>
          </p:cNvCxnSpPr>
          <p:nvPr/>
        </p:nvCxnSpPr>
        <p:spPr>
          <a:xfrm flipH="1">
            <a:off x="11005888" y="2486256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9EBF4D-5854-A4B5-4DFC-CFCA873E701C}"/>
              </a:ext>
            </a:extLst>
          </p:cNvPr>
          <p:cNvCxnSpPr>
            <a:cxnSpLocks/>
          </p:cNvCxnSpPr>
          <p:nvPr/>
        </p:nvCxnSpPr>
        <p:spPr>
          <a:xfrm flipH="1">
            <a:off x="8782051" y="2482571"/>
            <a:ext cx="0" cy="3123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EDEDD1D-D302-7D38-30C4-6ACE98311132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92586-BB51-D3F3-5196-469A366B93BC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2CDA78-53DE-B6F8-746B-4ADDD32C8B6C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(-2.60)) + (0.5 – (-1.6)) + (1 – (-2.61))]</a:t>
            </a:r>
          </a:p>
          <a:p>
            <a:r>
              <a:rPr lang="en-US" dirty="0"/>
              <a:t>= -15.66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FF961-9527-1462-908D-A73349381FCD}"/>
              </a:ext>
            </a:extLst>
          </p:cNvPr>
          <p:cNvSpPr txBox="1"/>
          <p:nvPr/>
        </p:nvSpPr>
        <p:spPr>
          <a:xfrm>
            <a:off x="131922" y="6262416"/>
            <a:ext cx="534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Learn Rate</a:t>
            </a:r>
            <a:r>
              <a:rPr lang="en-US" dirty="0"/>
              <a:t>: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parameter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A5809-3B08-8A16-C9ED-56A3C6704B3D}"/>
              </a:ext>
            </a:extLst>
          </p:cNvPr>
          <p:cNvSpPr txBox="1"/>
          <p:nvPr/>
        </p:nvSpPr>
        <p:spPr>
          <a:xfrm>
            <a:off x="657225" y="373380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=              X </a:t>
            </a:r>
            <a:r>
              <a:rPr lang="en-US" i="1" dirty="0">
                <a:solidFill>
                  <a:srgbClr val="0070C0"/>
                </a:solidFill>
              </a:rPr>
              <a:t>Learn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/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06F20DF-C8B2-60A5-56C1-CEC54D67F8EB}"/>
              </a:ext>
            </a:extLst>
          </p:cNvPr>
          <p:cNvSpPr txBox="1"/>
          <p:nvPr/>
        </p:nvSpPr>
        <p:spPr>
          <a:xfrm>
            <a:off x="1619250" y="4462072"/>
            <a:ext cx="27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-15.66 X </a:t>
            </a:r>
            <a:r>
              <a:rPr lang="en-US" dirty="0">
                <a:solidFill>
                  <a:srgbClr val="0070C0"/>
                </a:solidFill>
              </a:rPr>
              <a:t>0.1</a:t>
            </a:r>
            <a:r>
              <a:rPr lang="en-US" dirty="0"/>
              <a:t>= -1.566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06882D-D3A1-6FF3-26E8-C108B1BE98A7}"/>
              </a:ext>
            </a:extLst>
          </p:cNvPr>
          <p:cNvSpPr txBox="1"/>
          <p:nvPr/>
        </p:nvSpPr>
        <p:spPr>
          <a:xfrm>
            <a:off x="770449" y="4969396"/>
            <a:ext cx="276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baseline="30000" dirty="0"/>
              <a:t>*</a:t>
            </a:r>
            <a:r>
              <a:rPr lang="en-US" dirty="0"/>
              <a:t> = b</a:t>
            </a:r>
            <a:r>
              <a:rPr lang="en-US" baseline="-25000" dirty="0"/>
              <a:t>3</a:t>
            </a:r>
            <a:r>
              <a:rPr lang="en-US" dirty="0"/>
              <a:t> – step size</a:t>
            </a:r>
          </a:p>
          <a:p>
            <a:r>
              <a:rPr lang="en-US" dirty="0"/>
              <a:t>     = 0 – (-1.566) = 1.566</a:t>
            </a:r>
          </a:p>
        </p:txBody>
      </p:sp>
    </p:spTree>
    <p:extLst>
      <p:ext uri="{BB962C8B-B14F-4D97-AF65-F5344CB8AC3E}">
        <p14:creationId xmlns:p14="http://schemas.microsoft.com/office/powerpoint/2010/main" val="106079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C85936-06CF-958D-D8C1-DE52FDA2DAD3}"/>
              </a:ext>
            </a:extLst>
          </p:cNvPr>
          <p:cNvCxnSpPr>
            <a:cxnSpLocks/>
          </p:cNvCxnSpPr>
          <p:nvPr/>
        </p:nvCxnSpPr>
        <p:spPr>
          <a:xfrm>
            <a:off x="5325479" y="6137726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898802-945A-BE3D-3471-75FAF4F82AD9}"/>
              </a:ext>
            </a:extLst>
          </p:cNvPr>
          <p:cNvCxnSpPr>
            <a:cxnSpLocks/>
          </p:cNvCxnSpPr>
          <p:nvPr/>
        </p:nvCxnSpPr>
        <p:spPr>
          <a:xfrm rot="5400000">
            <a:off x="4252175" y="5051331"/>
            <a:ext cx="23774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26259-D250-5856-D908-41327080FD82}"/>
              </a:ext>
            </a:extLst>
          </p:cNvPr>
          <p:cNvSpPr txBox="1"/>
          <p:nvPr/>
        </p:nvSpPr>
        <p:spPr>
          <a:xfrm>
            <a:off x="6127059" y="624005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7A475-C8EF-10FC-447F-D141BDB0909E}"/>
              </a:ext>
            </a:extLst>
          </p:cNvPr>
          <p:cNvSpPr txBox="1"/>
          <p:nvPr/>
        </p:nvSpPr>
        <p:spPr>
          <a:xfrm>
            <a:off x="5202465" y="35630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  <a:endParaRPr lang="en-US" baseline="-25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C31D89A-F05B-75F2-3F11-76F4CEF5E98E}"/>
              </a:ext>
            </a:extLst>
          </p:cNvPr>
          <p:cNvSpPr/>
          <p:nvPr/>
        </p:nvSpPr>
        <p:spPr>
          <a:xfrm flipV="1">
            <a:off x="5363700" y="4162631"/>
            <a:ext cx="2639784" cy="197509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22C8A4-384C-2968-37BD-CB93B3CFAF76}"/>
              </a:ext>
            </a:extLst>
          </p:cNvPr>
          <p:cNvCxnSpPr>
            <a:cxnSpLocks/>
          </p:cNvCxnSpPr>
          <p:nvPr/>
        </p:nvCxnSpPr>
        <p:spPr>
          <a:xfrm>
            <a:off x="5815878" y="5219789"/>
            <a:ext cx="497362" cy="790371"/>
          </a:xfrm>
          <a:prstGeom prst="line">
            <a:avLst/>
          </a:prstGeom>
          <a:ln w="38100">
            <a:solidFill>
              <a:srgbClr val="D88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5018C7-76FB-0AC2-279B-722B904D6AC3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D9A30-619D-B0DF-F6BC-0D4BF32B5AA5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2A80AEE-1261-C809-583F-F8B65B9B73FC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5725-6770-4730-00AF-DD1D82D80B71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548F-D3CC-4038-01FD-68398CEDDB41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8A021E-A2FD-5B48-67C9-FFD479226334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4562B70-5A1F-B063-F751-9636F15BD90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BCAEF-5794-54EA-1122-C53D997FB6DF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7E8332-D06C-FA3D-544A-E2840F0DE091}"/>
              </a:ext>
            </a:extLst>
          </p:cNvPr>
          <p:cNvSpPr/>
          <p:nvPr/>
        </p:nvSpPr>
        <p:spPr>
          <a:xfrm>
            <a:off x="8712932" y="3699621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BD0EA-800E-048D-1FF8-0E4630324067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2ED05-82FB-68BA-C761-17FE4B33D69B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44ECF6-D718-8EC0-F311-9B6DED1BF3E0}"/>
              </a:ext>
            </a:extLst>
          </p:cNvPr>
          <p:cNvSpPr/>
          <p:nvPr/>
        </p:nvSpPr>
        <p:spPr>
          <a:xfrm>
            <a:off x="10922821" y="370905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892FBF-CFC5-E977-52E3-EC3C4ACBD64B}"/>
              </a:ext>
            </a:extLst>
          </p:cNvPr>
          <p:cNvSpPr/>
          <p:nvPr/>
        </p:nvSpPr>
        <p:spPr>
          <a:xfrm>
            <a:off x="9842315" y="239635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577456-8D56-AAA6-6D6F-4E9E0A6B4248}"/>
              </a:ext>
            </a:extLst>
          </p:cNvPr>
          <p:cNvSpPr/>
          <p:nvPr/>
        </p:nvSpPr>
        <p:spPr>
          <a:xfrm>
            <a:off x="8720297" y="2466057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11C5BE-4528-D133-8F0B-1668F881D0F0}"/>
              </a:ext>
            </a:extLst>
          </p:cNvPr>
          <p:cNvCxnSpPr>
            <a:cxnSpLocks/>
          </p:cNvCxnSpPr>
          <p:nvPr/>
        </p:nvCxnSpPr>
        <p:spPr>
          <a:xfrm flipH="1">
            <a:off x="9906338" y="1206221"/>
            <a:ext cx="0" cy="11887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4998F2-6AFE-745E-85AF-5657F1F795E2}"/>
              </a:ext>
            </a:extLst>
          </p:cNvPr>
          <p:cNvCxnSpPr>
            <a:cxnSpLocks/>
          </p:cNvCxnSpPr>
          <p:nvPr/>
        </p:nvCxnSpPr>
        <p:spPr>
          <a:xfrm flipH="1">
            <a:off x="11005888" y="2486256"/>
            <a:ext cx="0" cy="11887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9EBF4D-5854-A4B5-4DFC-CFCA873E701C}"/>
              </a:ext>
            </a:extLst>
          </p:cNvPr>
          <p:cNvCxnSpPr>
            <a:cxnSpLocks/>
          </p:cNvCxnSpPr>
          <p:nvPr/>
        </p:nvCxnSpPr>
        <p:spPr>
          <a:xfrm flipH="1">
            <a:off x="8782051" y="2482571"/>
            <a:ext cx="0" cy="11887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EDEDD1D-D302-7D38-30C4-6ACE98311132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92586-BB51-D3F3-5196-469A366B93BC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1.566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0DBAFA-8D4B-57CD-AF03-E74B2C1E964F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(-1.04) + (0.5 – (-0.04)) + (1 – (-1.05))]</a:t>
            </a:r>
          </a:p>
          <a:p>
            <a:r>
              <a:rPr lang="en-US" dirty="0"/>
              <a:t>= -6.26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11032-75B8-3F75-EF9B-E5E8F7C33432}"/>
              </a:ext>
            </a:extLst>
          </p:cNvPr>
          <p:cNvSpPr txBox="1"/>
          <p:nvPr/>
        </p:nvSpPr>
        <p:spPr>
          <a:xfrm>
            <a:off x="9077325" y="624005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3.265</a:t>
            </a:r>
          </a:p>
        </p:txBody>
      </p:sp>
    </p:spTree>
    <p:extLst>
      <p:ext uri="{BB962C8B-B14F-4D97-AF65-F5344CB8AC3E}">
        <p14:creationId xmlns:p14="http://schemas.microsoft.com/office/powerpoint/2010/main" val="1161127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C85936-06CF-958D-D8C1-DE52FDA2DAD3}"/>
              </a:ext>
            </a:extLst>
          </p:cNvPr>
          <p:cNvCxnSpPr>
            <a:cxnSpLocks/>
          </p:cNvCxnSpPr>
          <p:nvPr/>
        </p:nvCxnSpPr>
        <p:spPr>
          <a:xfrm>
            <a:off x="5325479" y="6137726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898802-945A-BE3D-3471-75FAF4F82AD9}"/>
              </a:ext>
            </a:extLst>
          </p:cNvPr>
          <p:cNvCxnSpPr>
            <a:cxnSpLocks/>
          </p:cNvCxnSpPr>
          <p:nvPr/>
        </p:nvCxnSpPr>
        <p:spPr>
          <a:xfrm rot="5400000">
            <a:off x="4252175" y="5051331"/>
            <a:ext cx="23774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26259-D250-5856-D908-41327080FD82}"/>
              </a:ext>
            </a:extLst>
          </p:cNvPr>
          <p:cNvSpPr txBox="1"/>
          <p:nvPr/>
        </p:nvSpPr>
        <p:spPr>
          <a:xfrm>
            <a:off x="6127059" y="624005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7A475-C8EF-10FC-447F-D141BDB0909E}"/>
              </a:ext>
            </a:extLst>
          </p:cNvPr>
          <p:cNvSpPr txBox="1"/>
          <p:nvPr/>
        </p:nvSpPr>
        <p:spPr>
          <a:xfrm>
            <a:off x="5202465" y="35630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  <a:endParaRPr lang="en-US" baseline="-25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C31D89A-F05B-75F2-3F11-76F4CEF5E98E}"/>
              </a:ext>
            </a:extLst>
          </p:cNvPr>
          <p:cNvSpPr/>
          <p:nvPr/>
        </p:nvSpPr>
        <p:spPr>
          <a:xfrm flipV="1">
            <a:off x="5363700" y="4162631"/>
            <a:ext cx="2639784" cy="197509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02CDA78-53DE-B6F8-746B-4ADDD32C8B6C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(-1.04) + (0.5 – (-0.04)) + (1 – (-1.05))]</a:t>
            </a:r>
          </a:p>
          <a:p>
            <a:r>
              <a:rPr lang="en-US" dirty="0"/>
              <a:t>= -6.26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A5809-3B08-8A16-C9ED-56A3C6704B3D}"/>
              </a:ext>
            </a:extLst>
          </p:cNvPr>
          <p:cNvSpPr txBox="1"/>
          <p:nvPr/>
        </p:nvSpPr>
        <p:spPr>
          <a:xfrm>
            <a:off x="657225" y="373380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=              X </a:t>
            </a:r>
            <a:r>
              <a:rPr lang="en-US" i="1" dirty="0"/>
              <a:t>Learn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/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06F20DF-C8B2-60A5-56C1-CEC54D67F8EB}"/>
              </a:ext>
            </a:extLst>
          </p:cNvPr>
          <p:cNvSpPr txBox="1"/>
          <p:nvPr/>
        </p:nvSpPr>
        <p:spPr>
          <a:xfrm>
            <a:off x="1619250" y="4462072"/>
            <a:ext cx="27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-6.26 X 0.1= -0. 626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06882D-D3A1-6FF3-26E8-C108B1BE98A7}"/>
              </a:ext>
            </a:extLst>
          </p:cNvPr>
          <p:cNvSpPr txBox="1"/>
          <p:nvPr/>
        </p:nvSpPr>
        <p:spPr>
          <a:xfrm>
            <a:off x="770449" y="4969396"/>
            <a:ext cx="325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baseline="30000" dirty="0"/>
              <a:t>*</a:t>
            </a:r>
            <a:r>
              <a:rPr lang="en-US" dirty="0"/>
              <a:t> = b</a:t>
            </a:r>
            <a:r>
              <a:rPr lang="en-US" baseline="-25000" dirty="0"/>
              <a:t>3</a:t>
            </a:r>
            <a:r>
              <a:rPr lang="en-US" dirty="0"/>
              <a:t> – step size</a:t>
            </a:r>
          </a:p>
          <a:p>
            <a:r>
              <a:rPr lang="en-US" dirty="0"/>
              <a:t>     = 1.566 – (-0.626) = 2.192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597153-C201-117B-02C4-ED1DAE2425CF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402909-9197-A66C-1A60-F21B22E2EF3F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E6A581F-E3BD-E33D-56C6-5CFCB8CD1E4A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08AF86-F2D4-933B-EF0F-42FEDC6EC8DC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60AC7D-3A3E-F03B-5AEA-1FA949562C63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56F0D3-3D7D-F2CD-EC20-46B9B3C0ECB0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C2B9C9E-D6CE-F2BE-4717-B14E7EF51F52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D9DC36-0937-8A66-A779-90AC2A12F8D5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E381F6F-D88A-726B-030B-9AD74A46ED42}"/>
              </a:ext>
            </a:extLst>
          </p:cNvPr>
          <p:cNvSpPr/>
          <p:nvPr/>
        </p:nvSpPr>
        <p:spPr>
          <a:xfrm>
            <a:off x="8712932" y="3699621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CE9411-7795-D939-E4C8-134B68E1C85B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12E532-964B-3D3D-E5BB-EF339BEB635E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6671C3-6B43-AE43-1AE4-60AD8A90B264}"/>
              </a:ext>
            </a:extLst>
          </p:cNvPr>
          <p:cNvSpPr/>
          <p:nvPr/>
        </p:nvSpPr>
        <p:spPr>
          <a:xfrm>
            <a:off x="10922821" y="370905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87A512-BD5E-77B2-AE34-4A12E90487DC}"/>
              </a:ext>
            </a:extLst>
          </p:cNvPr>
          <p:cNvSpPr/>
          <p:nvPr/>
        </p:nvSpPr>
        <p:spPr>
          <a:xfrm>
            <a:off x="9842315" y="239635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1243745-F8AB-D41D-2810-32C2C1B42512}"/>
              </a:ext>
            </a:extLst>
          </p:cNvPr>
          <p:cNvSpPr/>
          <p:nvPr/>
        </p:nvSpPr>
        <p:spPr>
          <a:xfrm>
            <a:off x="8720297" y="2466057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465130-4342-5397-2F01-4697D92FF731}"/>
              </a:ext>
            </a:extLst>
          </p:cNvPr>
          <p:cNvCxnSpPr>
            <a:cxnSpLocks/>
          </p:cNvCxnSpPr>
          <p:nvPr/>
        </p:nvCxnSpPr>
        <p:spPr>
          <a:xfrm flipH="1">
            <a:off x="9906338" y="1206221"/>
            <a:ext cx="0" cy="11887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659893-D813-6D85-712F-5F8B310D14FB}"/>
              </a:ext>
            </a:extLst>
          </p:cNvPr>
          <p:cNvCxnSpPr>
            <a:cxnSpLocks/>
          </p:cNvCxnSpPr>
          <p:nvPr/>
        </p:nvCxnSpPr>
        <p:spPr>
          <a:xfrm flipH="1">
            <a:off x="11005888" y="2486256"/>
            <a:ext cx="0" cy="11887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D3F066-D304-6D19-B871-49E8C7CB4DFB}"/>
              </a:ext>
            </a:extLst>
          </p:cNvPr>
          <p:cNvCxnSpPr>
            <a:cxnSpLocks/>
          </p:cNvCxnSpPr>
          <p:nvPr/>
        </p:nvCxnSpPr>
        <p:spPr>
          <a:xfrm flipH="1">
            <a:off x="8782051" y="2482571"/>
            <a:ext cx="0" cy="11887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E20CFBF-5202-3825-2593-5E8001352843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BDF1A-6848-FAAA-E181-55581B8BEAC1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1.566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D3D65D-3582-CDAC-B54D-39F513CC1A34}"/>
              </a:ext>
            </a:extLst>
          </p:cNvPr>
          <p:cNvCxnSpPr>
            <a:cxnSpLocks/>
          </p:cNvCxnSpPr>
          <p:nvPr/>
        </p:nvCxnSpPr>
        <p:spPr>
          <a:xfrm>
            <a:off x="5815878" y="5219789"/>
            <a:ext cx="497362" cy="790371"/>
          </a:xfrm>
          <a:prstGeom prst="line">
            <a:avLst/>
          </a:prstGeom>
          <a:ln w="38100">
            <a:solidFill>
              <a:srgbClr val="D88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113896-076E-9641-C758-E73A6A794532}"/>
              </a:ext>
            </a:extLst>
          </p:cNvPr>
          <p:cNvSpPr txBox="1"/>
          <p:nvPr/>
        </p:nvSpPr>
        <p:spPr>
          <a:xfrm>
            <a:off x="9077325" y="624005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3.265</a:t>
            </a:r>
          </a:p>
        </p:txBody>
      </p:sp>
    </p:spTree>
    <p:extLst>
      <p:ext uri="{BB962C8B-B14F-4D97-AF65-F5344CB8AC3E}">
        <p14:creationId xmlns:p14="http://schemas.microsoft.com/office/powerpoint/2010/main" val="2897468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5018C7-76FB-0AC2-279B-722B904D6AC3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D9A30-619D-B0DF-F6BC-0D4BF32B5AA5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2A80AEE-1261-C809-583F-F8B65B9B73FC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5725-6770-4730-00AF-DD1D82D80B71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548F-D3CC-4038-01FD-68398CEDDB41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8A021E-A2FD-5B48-67C9-FFD479226334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4562B70-5A1F-B063-F751-9636F15BD90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BCAEF-5794-54EA-1122-C53D997FB6DF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7E8332-D06C-FA3D-544A-E2840F0DE091}"/>
              </a:ext>
            </a:extLst>
          </p:cNvPr>
          <p:cNvSpPr/>
          <p:nvPr/>
        </p:nvSpPr>
        <p:spPr>
          <a:xfrm>
            <a:off x="8712932" y="27947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BD0EA-800E-048D-1FF8-0E4630324067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2ED05-82FB-68BA-C761-17FE4B33D69B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44ECF6-D718-8EC0-F311-9B6DED1BF3E0}"/>
              </a:ext>
            </a:extLst>
          </p:cNvPr>
          <p:cNvSpPr/>
          <p:nvPr/>
        </p:nvSpPr>
        <p:spPr>
          <a:xfrm>
            <a:off x="10922821" y="28041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892FBF-CFC5-E977-52E3-EC3C4ACBD64B}"/>
              </a:ext>
            </a:extLst>
          </p:cNvPr>
          <p:cNvSpPr/>
          <p:nvPr/>
        </p:nvSpPr>
        <p:spPr>
          <a:xfrm>
            <a:off x="9842315" y="14914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577456-8D56-AAA6-6D6F-4E9E0A6B4248}"/>
              </a:ext>
            </a:extLst>
          </p:cNvPr>
          <p:cNvSpPr/>
          <p:nvPr/>
        </p:nvSpPr>
        <p:spPr>
          <a:xfrm>
            <a:off x="8720297" y="156118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11C5BE-4528-D133-8F0B-1668F881D0F0}"/>
              </a:ext>
            </a:extLst>
          </p:cNvPr>
          <p:cNvCxnSpPr>
            <a:cxnSpLocks/>
          </p:cNvCxnSpPr>
          <p:nvPr/>
        </p:nvCxnSpPr>
        <p:spPr>
          <a:xfrm flipH="1">
            <a:off x="9906338" y="1206221"/>
            <a:ext cx="0" cy="2743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4998F2-6AFE-745E-85AF-5657F1F795E2}"/>
              </a:ext>
            </a:extLst>
          </p:cNvPr>
          <p:cNvCxnSpPr>
            <a:cxnSpLocks/>
          </p:cNvCxnSpPr>
          <p:nvPr/>
        </p:nvCxnSpPr>
        <p:spPr>
          <a:xfrm flipH="1">
            <a:off x="11005888" y="2486256"/>
            <a:ext cx="0" cy="2743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9EBF4D-5854-A4B5-4DFC-CFCA873E701C}"/>
              </a:ext>
            </a:extLst>
          </p:cNvPr>
          <p:cNvCxnSpPr>
            <a:cxnSpLocks/>
          </p:cNvCxnSpPr>
          <p:nvPr/>
        </p:nvCxnSpPr>
        <p:spPr>
          <a:xfrm flipH="1">
            <a:off x="8782051" y="2482571"/>
            <a:ext cx="0" cy="2743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EDEDD1D-D302-7D38-30C4-6ACE98311132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92586-BB51-D3F3-5196-469A366B93BC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2.192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0DBAFA-8D4B-57CD-AF03-E74B2C1E964F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(-0.41) + (0.5 – (0.58)) + (1 – (-0.42))]</a:t>
            </a:r>
          </a:p>
          <a:p>
            <a:r>
              <a:rPr lang="en-US" dirty="0"/>
              <a:t>= -2.50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0BE62D-AB03-CCA5-306B-30DF80938667}"/>
              </a:ext>
            </a:extLst>
          </p:cNvPr>
          <p:cNvSpPr txBox="1"/>
          <p:nvPr/>
        </p:nvSpPr>
        <p:spPr>
          <a:xfrm>
            <a:off x="9077325" y="624005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0.522</a:t>
            </a:r>
          </a:p>
        </p:txBody>
      </p:sp>
    </p:spTree>
    <p:extLst>
      <p:ext uri="{BB962C8B-B14F-4D97-AF65-F5344CB8AC3E}">
        <p14:creationId xmlns:p14="http://schemas.microsoft.com/office/powerpoint/2010/main" val="944969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02CDA78-53DE-B6F8-746B-4ADDD32C8B6C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(-0.41) + (0.5 – (0.58)) + (1 – (-0.42))]</a:t>
            </a:r>
          </a:p>
          <a:p>
            <a:r>
              <a:rPr lang="en-US" dirty="0"/>
              <a:t>= -2.50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A5809-3B08-8A16-C9ED-56A3C6704B3D}"/>
              </a:ext>
            </a:extLst>
          </p:cNvPr>
          <p:cNvSpPr txBox="1"/>
          <p:nvPr/>
        </p:nvSpPr>
        <p:spPr>
          <a:xfrm>
            <a:off x="657225" y="373380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=              X </a:t>
            </a:r>
            <a:r>
              <a:rPr lang="en-US" i="1" dirty="0"/>
              <a:t>Learn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/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06F20DF-C8B2-60A5-56C1-CEC54D67F8EB}"/>
              </a:ext>
            </a:extLst>
          </p:cNvPr>
          <p:cNvSpPr txBox="1"/>
          <p:nvPr/>
        </p:nvSpPr>
        <p:spPr>
          <a:xfrm>
            <a:off x="1619250" y="4462072"/>
            <a:ext cx="27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-2.50 X 0.1= -0.250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06882D-D3A1-6FF3-26E8-C108B1BE98A7}"/>
              </a:ext>
            </a:extLst>
          </p:cNvPr>
          <p:cNvSpPr txBox="1"/>
          <p:nvPr/>
        </p:nvSpPr>
        <p:spPr>
          <a:xfrm>
            <a:off x="770449" y="4969396"/>
            <a:ext cx="31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baseline="30000" dirty="0"/>
              <a:t>*</a:t>
            </a:r>
            <a:r>
              <a:rPr lang="en-US" dirty="0"/>
              <a:t> = b</a:t>
            </a:r>
            <a:r>
              <a:rPr lang="en-US" baseline="-25000" dirty="0"/>
              <a:t>3</a:t>
            </a:r>
            <a:r>
              <a:rPr lang="en-US" dirty="0"/>
              <a:t> – step size</a:t>
            </a:r>
          </a:p>
          <a:p>
            <a:r>
              <a:rPr lang="en-US" dirty="0"/>
              <a:t>     = 2.192 – (-0.250) = 2.442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EA93D3-1547-1980-812B-9938D2E94999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56A89E-88C7-D566-5C28-B9DB56C66BAB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EDAE59-422E-FD58-8099-8DA4672E319B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782A1-E938-B78A-1641-00C4302BE869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23D03-308C-734C-47E3-694D9EC1755F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8B5384-390D-6882-DF86-60548BDB8253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EACDCC3-0FA6-95D6-AB1E-3D6D389CDB3B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3D70D-199C-C1F9-247F-3A7BED63024F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AF4472-F5F6-5C98-0770-F06D4DE603B4}"/>
              </a:ext>
            </a:extLst>
          </p:cNvPr>
          <p:cNvSpPr/>
          <p:nvPr/>
        </p:nvSpPr>
        <p:spPr>
          <a:xfrm>
            <a:off x="8712932" y="27947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E33A4-20DC-BC5A-E7B0-16EBC88D2A41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3F379-67EA-9248-4FE5-40DC33C33FA0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AEF032-D3AE-1DB1-3234-81372022FD76}"/>
              </a:ext>
            </a:extLst>
          </p:cNvPr>
          <p:cNvSpPr/>
          <p:nvPr/>
        </p:nvSpPr>
        <p:spPr>
          <a:xfrm>
            <a:off x="10922821" y="28041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097464A-5DCC-19A2-EC9B-5DDAC5FF2949}"/>
              </a:ext>
            </a:extLst>
          </p:cNvPr>
          <p:cNvSpPr/>
          <p:nvPr/>
        </p:nvSpPr>
        <p:spPr>
          <a:xfrm>
            <a:off x="9842315" y="14914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5E1E361-6C92-870E-1DDF-B5205A04AA89}"/>
              </a:ext>
            </a:extLst>
          </p:cNvPr>
          <p:cNvSpPr/>
          <p:nvPr/>
        </p:nvSpPr>
        <p:spPr>
          <a:xfrm>
            <a:off x="8720297" y="156118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BAB925-4C8D-8CC5-3D8B-36ADEE6872C4}"/>
              </a:ext>
            </a:extLst>
          </p:cNvPr>
          <p:cNvCxnSpPr>
            <a:cxnSpLocks/>
          </p:cNvCxnSpPr>
          <p:nvPr/>
        </p:nvCxnSpPr>
        <p:spPr>
          <a:xfrm flipH="1">
            <a:off x="9906338" y="1206221"/>
            <a:ext cx="0" cy="2743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BB7CA7-EC53-CD31-F8D2-5AE25F1334C3}"/>
              </a:ext>
            </a:extLst>
          </p:cNvPr>
          <p:cNvCxnSpPr>
            <a:cxnSpLocks/>
          </p:cNvCxnSpPr>
          <p:nvPr/>
        </p:nvCxnSpPr>
        <p:spPr>
          <a:xfrm flipH="1">
            <a:off x="11005888" y="2486256"/>
            <a:ext cx="0" cy="2743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DF2017-D817-4C6A-DFF0-6FA6FF6AEF63}"/>
              </a:ext>
            </a:extLst>
          </p:cNvPr>
          <p:cNvCxnSpPr>
            <a:cxnSpLocks/>
          </p:cNvCxnSpPr>
          <p:nvPr/>
        </p:nvCxnSpPr>
        <p:spPr>
          <a:xfrm flipH="1">
            <a:off x="8782051" y="2482571"/>
            <a:ext cx="0" cy="27432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7FF9EC7-2A52-7F78-0E5D-A2A22104922A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5ECEA4-ACFA-C341-020A-0F6C21C76228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2.192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AE0C40-9267-459F-0E30-10B00469B289}"/>
              </a:ext>
            </a:extLst>
          </p:cNvPr>
          <p:cNvSpPr txBox="1"/>
          <p:nvPr/>
        </p:nvSpPr>
        <p:spPr>
          <a:xfrm>
            <a:off x="9077325" y="624005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0.522</a:t>
            </a:r>
          </a:p>
        </p:txBody>
      </p:sp>
    </p:spTree>
    <p:extLst>
      <p:ext uri="{BB962C8B-B14F-4D97-AF65-F5344CB8AC3E}">
        <p14:creationId xmlns:p14="http://schemas.microsoft.com/office/powerpoint/2010/main" val="55309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8487388-E456-1629-B197-1F95F39B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Simple Neural Networks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B65B80-CA04-5916-19CA-61776F9B7338}"/>
              </a:ext>
            </a:extLst>
          </p:cNvPr>
          <p:cNvSpPr/>
          <p:nvPr/>
        </p:nvSpPr>
        <p:spPr>
          <a:xfrm>
            <a:off x="3598679" y="4015631"/>
            <a:ext cx="640080" cy="64008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83FD3-C10F-0555-CDB1-1DF8D5EF271E}"/>
              </a:ext>
            </a:extLst>
          </p:cNvPr>
          <p:cNvSpPr/>
          <p:nvPr/>
        </p:nvSpPr>
        <p:spPr>
          <a:xfrm>
            <a:off x="6763000" y="2617136"/>
            <a:ext cx="839151" cy="764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1FD75A-CFC4-DF82-533B-4B74E698039A}"/>
              </a:ext>
            </a:extLst>
          </p:cNvPr>
          <p:cNvSpPr/>
          <p:nvPr/>
        </p:nvSpPr>
        <p:spPr>
          <a:xfrm>
            <a:off x="6763000" y="5222879"/>
            <a:ext cx="839151" cy="764986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9AC485-3DCA-D5A1-BC45-B020F555562A}"/>
              </a:ext>
            </a:extLst>
          </p:cNvPr>
          <p:cNvSpPr/>
          <p:nvPr/>
        </p:nvSpPr>
        <p:spPr>
          <a:xfrm>
            <a:off x="11143204" y="4015631"/>
            <a:ext cx="640080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860BC5-7A99-D052-4101-75BE21AA23E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238759" y="3507631"/>
            <a:ext cx="1518998" cy="828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9279EB-6C31-19DE-6D52-3E8ECDA1391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38759" y="4335671"/>
            <a:ext cx="1518998" cy="887208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3E8622-9DD3-8B28-1252-76CA00743EF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02151" y="2999629"/>
            <a:ext cx="1702042" cy="95361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B5A830-4884-01E8-A9EE-2CCE9FE7E16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602151" y="4651761"/>
            <a:ext cx="1768464" cy="953611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8FF891-372A-A16C-45DB-ECED9963197E}"/>
              </a:ext>
            </a:extLst>
          </p:cNvPr>
          <p:cNvSpPr/>
          <p:nvPr/>
        </p:nvSpPr>
        <p:spPr>
          <a:xfrm>
            <a:off x="9239023" y="4149669"/>
            <a:ext cx="629363" cy="3675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FB57222-DAC7-7617-189A-6384C5709385}"/>
              </a:ext>
            </a:extLst>
          </p:cNvPr>
          <p:cNvSpPr/>
          <p:nvPr/>
        </p:nvSpPr>
        <p:spPr>
          <a:xfrm>
            <a:off x="10191114" y="4149669"/>
            <a:ext cx="629363" cy="3675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b</a:t>
            </a:r>
            <a:r>
              <a:rPr lang="en-US" sz="1400" baseline="-25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6E35E0F-2F6B-8794-5A9E-726BF2B6E01E}"/>
              </a:ext>
            </a:extLst>
          </p:cNvPr>
          <p:cNvSpPr/>
          <p:nvPr/>
        </p:nvSpPr>
        <p:spPr>
          <a:xfrm>
            <a:off x="4800280" y="3651064"/>
            <a:ext cx="629363" cy="367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w</a:t>
            </a:r>
            <a:r>
              <a:rPr lang="en-US" sz="1400" baseline="-25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F4FBBA8-A853-8120-2077-8CD3B589605D}"/>
              </a:ext>
            </a:extLst>
          </p:cNvPr>
          <p:cNvSpPr/>
          <p:nvPr/>
        </p:nvSpPr>
        <p:spPr>
          <a:xfrm>
            <a:off x="5818956" y="3163986"/>
            <a:ext cx="629363" cy="367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b</a:t>
            </a:r>
            <a:r>
              <a:rPr lang="en-US" sz="1400" baseline="-25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71CDE27-CC74-ACF9-22F1-C9EFEBC9CFFC}"/>
              </a:ext>
            </a:extLst>
          </p:cNvPr>
          <p:cNvSpPr/>
          <p:nvPr/>
        </p:nvSpPr>
        <p:spPr>
          <a:xfrm>
            <a:off x="4800280" y="4574425"/>
            <a:ext cx="629363" cy="367553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w</a:t>
            </a:r>
            <a:r>
              <a:rPr lang="en-US" sz="1400" baseline="-25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D9B4C3-07A7-78D4-AB89-DC1038B7CF86}"/>
              </a:ext>
            </a:extLst>
          </p:cNvPr>
          <p:cNvSpPr/>
          <p:nvPr/>
        </p:nvSpPr>
        <p:spPr>
          <a:xfrm>
            <a:off x="5818956" y="5114757"/>
            <a:ext cx="629363" cy="367553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b</a:t>
            </a:r>
            <a:r>
              <a:rPr lang="en-US" sz="1400" baseline="-25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6D2A5CE-9324-1BA7-543E-3659822DBF1A}"/>
              </a:ext>
            </a:extLst>
          </p:cNvPr>
          <p:cNvSpPr/>
          <p:nvPr/>
        </p:nvSpPr>
        <p:spPr>
          <a:xfrm>
            <a:off x="8126620" y="4953936"/>
            <a:ext cx="629363" cy="367553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w</a:t>
            </a:r>
            <a:r>
              <a:rPr lang="en-US" sz="1400" baseline="-25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1171684-5A64-729D-73BF-96D4BDB83ACF}"/>
              </a:ext>
            </a:extLst>
          </p:cNvPr>
          <p:cNvSpPr/>
          <p:nvPr/>
        </p:nvSpPr>
        <p:spPr>
          <a:xfrm>
            <a:off x="8126619" y="3287992"/>
            <a:ext cx="629363" cy="367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w</a:t>
            </a:r>
            <a:r>
              <a:rPr lang="en-US" sz="1400" baseline="-25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7F0391-FAAA-3B4F-F086-8ADAEAC31D5C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9868386" y="4333446"/>
            <a:ext cx="322728" cy="0"/>
          </a:xfrm>
          <a:prstGeom prst="straightConnector1">
            <a:avLst/>
          </a:prstGeom>
          <a:ln>
            <a:solidFill>
              <a:schemeClr val="accent5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A00053DB-CD0A-D1EA-938B-9E462B8591B3}"/>
              </a:ext>
            </a:extLst>
          </p:cNvPr>
          <p:cNvSpPr/>
          <p:nvPr/>
        </p:nvSpPr>
        <p:spPr>
          <a:xfrm rot="17136181">
            <a:off x="6156028" y="2769153"/>
            <a:ext cx="844124" cy="928250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668A85E4-C3F2-A1B1-7B43-00CF56B00138}"/>
              </a:ext>
            </a:extLst>
          </p:cNvPr>
          <p:cNvSpPr/>
          <p:nvPr/>
        </p:nvSpPr>
        <p:spPr>
          <a:xfrm rot="4463819" flipV="1">
            <a:off x="6136506" y="4965337"/>
            <a:ext cx="844124" cy="928250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AFD1F5E-743B-C9B2-0B11-565D61D0DD84}"/>
              </a:ext>
            </a:extLst>
          </p:cNvPr>
          <p:cNvGrpSpPr/>
          <p:nvPr/>
        </p:nvGrpSpPr>
        <p:grpSpPr>
          <a:xfrm>
            <a:off x="6801690" y="2636297"/>
            <a:ext cx="761769" cy="711465"/>
            <a:chOff x="8297065" y="1592732"/>
            <a:chExt cx="2088777" cy="208877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B678AFE-6C14-9091-47D4-F75A297FB677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CA1710-0811-95D1-E7C8-EEA15CB29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DF98AF6-4D82-E52A-2037-9705518CA8E2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55C795-A292-24A1-72B0-202559A19E96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676A03F-EB34-AD71-8B15-6AEE1E2B3851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155E1B-9277-50F5-8041-1D8A7EB48951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6062E07-6427-A0D8-E0DD-D70CF743EB84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0382C7A-D1A4-5183-F010-14DC88E369EE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461E787-6BB2-A0A5-9DD1-1B5C74320655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C7C894A-DC5E-F79A-C378-5A237D309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D4BD622-908F-648D-3815-93EB10EE2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7603562-87FD-E84F-EE5A-B45D35A2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9DE4A08-09CC-65EB-4457-D04EBD090039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22C4C71-7E05-66D0-BD12-5F585916B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6ABAFD0-2B7F-B7C3-DA1D-F85DB5113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8055FA6-9561-3788-1DC8-3EDADB558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263B791-42A7-8179-2930-8F2EFB29FACA}"/>
              </a:ext>
            </a:extLst>
          </p:cNvPr>
          <p:cNvGrpSpPr/>
          <p:nvPr/>
        </p:nvGrpSpPr>
        <p:grpSpPr>
          <a:xfrm>
            <a:off x="6801690" y="5240377"/>
            <a:ext cx="761769" cy="711465"/>
            <a:chOff x="8297065" y="1592732"/>
            <a:chExt cx="2088777" cy="2088777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72A3EBC-B5FA-A161-FCF3-9FEF2559BA1B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154B62E-B8D8-70B6-0101-93668E077D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D523B8-5EA3-7986-7102-45CC4B6C9850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F3D0A1D-D238-1F2E-E092-751184953CBA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82A77F2-C5DA-BBC5-BDC9-01DF10DDEF97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95CF187-C508-9C5C-05B4-A0D6A1084C0E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609994F-22C3-D248-9B4A-074437E0275F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853902B-C082-43F4-78EE-7339D41062F6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1D60234-5E03-8107-F6AB-2C0CB8D59A0A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E9EDD8F-E0B4-AC71-C5C5-60AC18D7A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23FC026-B0D2-B05D-5DF9-E75C00CE6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3234877-917F-DED9-FC80-C87DE77AE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24BDBF3-3C7C-D241-B61E-7D7307C026AC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9B28373-9A19-8B87-13E3-CE20779F2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E50FED2-BB2D-3C2A-3952-DDCC88E1A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D2F209B-AF29-2D32-0725-36595F15F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E67A31D-82B2-C562-EF53-4F7FDDA03071}"/>
              </a:ext>
            </a:extLst>
          </p:cNvPr>
          <p:cNvSpPr txBox="1"/>
          <p:nvPr/>
        </p:nvSpPr>
        <p:spPr>
          <a:xfrm>
            <a:off x="7667321" y="1948313"/>
            <a:ext cx="163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Activation function</a:t>
            </a:r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7E7F7AB5-60D5-05D6-A3F3-51EA90D9B2ED}"/>
              </a:ext>
            </a:extLst>
          </p:cNvPr>
          <p:cNvSpPr/>
          <p:nvPr/>
        </p:nvSpPr>
        <p:spPr>
          <a:xfrm flipH="1">
            <a:off x="7176227" y="2130641"/>
            <a:ext cx="1063471" cy="917385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428F5D-7173-0FC4-7EA1-AE5F9F762307}"/>
              </a:ext>
            </a:extLst>
          </p:cNvPr>
          <p:cNvSpPr txBox="1"/>
          <p:nvPr/>
        </p:nvSpPr>
        <p:spPr>
          <a:xfrm>
            <a:off x="3577118" y="2907179"/>
            <a:ext cx="75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Bobot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BC1E32A3-78A0-8955-58A4-4D188861071A}"/>
              </a:ext>
            </a:extLst>
          </p:cNvPr>
          <p:cNvSpPr/>
          <p:nvPr/>
        </p:nvSpPr>
        <p:spPr>
          <a:xfrm>
            <a:off x="3749155" y="3137385"/>
            <a:ext cx="1063471" cy="917385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C99347B-CA86-6104-77E3-FC5065A09D29}"/>
              </a:ext>
            </a:extLst>
          </p:cNvPr>
          <p:cNvSpPr txBox="1"/>
          <p:nvPr/>
        </p:nvSpPr>
        <p:spPr>
          <a:xfrm>
            <a:off x="4642210" y="2442937"/>
            <a:ext cx="681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Bias</a:t>
            </a:r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354E01EF-D4AB-9BC5-9162-CB9CD7778A1F}"/>
              </a:ext>
            </a:extLst>
          </p:cNvPr>
          <p:cNvSpPr/>
          <p:nvPr/>
        </p:nvSpPr>
        <p:spPr>
          <a:xfrm>
            <a:off x="4790196" y="2644247"/>
            <a:ext cx="1063471" cy="917385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53A61B9-B65E-1760-6DE4-A7C3DE4C447C}"/>
              </a:ext>
            </a:extLst>
          </p:cNvPr>
          <p:cNvSpPr txBox="1"/>
          <p:nvPr/>
        </p:nvSpPr>
        <p:spPr>
          <a:xfrm>
            <a:off x="10820477" y="4149669"/>
            <a:ext cx="32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668FA5-7092-7A2D-56EB-B24D2ABBFE19}"/>
              </a:ext>
            </a:extLst>
          </p:cNvPr>
          <p:cNvGrpSpPr/>
          <p:nvPr/>
        </p:nvGrpSpPr>
        <p:grpSpPr>
          <a:xfrm>
            <a:off x="6781496" y="2819219"/>
            <a:ext cx="800625" cy="420136"/>
            <a:chOff x="5210175" y="2900456"/>
            <a:chExt cx="800625" cy="420136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3CF7CFB-BB43-729E-6C54-6551AD0AC38B}"/>
                </a:ext>
              </a:extLst>
            </p:cNvPr>
            <p:cNvCxnSpPr>
              <a:cxnSpLocks/>
            </p:cNvCxnSpPr>
            <p:nvPr/>
          </p:nvCxnSpPr>
          <p:spPr>
            <a:xfrm>
              <a:off x="5210175" y="3313642"/>
              <a:ext cx="397999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0069A9-BA08-D7E4-2894-FB32449DE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1228" y="2900456"/>
              <a:ext cx="409572" cy="420136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C8E6190-A8E8-E327-205B-0B3E5A6D28CC}"/>
              </a:ext>
            </a:extLst>
          </p:cNvPr>
          <p:cNvGrpSpPr/>
          <p:nvPr/>
        </p:nvGrpSpPr>
        <p:grpSpPr>
          <a:xfrm>
            <a:off x="6779513" y="5415587"/>
            <a:ext cx="800625" cy="420136"/>
            <a:chOff x="5210175" y="2900456"/>
            <a:chExt cx="800625" cy="420136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7C29F59-F439-BC54-6543-C9EEAADE9324}"/>
                </a:ext>
              </a:extLst>
            </p:cNvPr>
            <p:cNvCxnSpPr>
              <a:cxnSpLocks/>
            </p:cNvCxnSpPr>
            <p:nvPr/>
          </p:nvCxnSpPr>
          <p:spPr>
            <a:xfrm>
              <a:off x="5210175" y="3313642"/>
              <a:ext cx="397999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B4466F-22DE-FE00-1BFB-ABB105044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1228" y="2900456"/>
              <a:ext cx="409572" cy="420136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6F69CEE-95A1-BC67-092C-AB79387E22BA}"/>
              </a:ext>
            </a:extLst>
          </p:cNvPr>
          <p:cNvSpPr txBox="1"/>
          <p:nvPr/>
        </p:nvSpPr>
        <p:spPr>
          <a:xfrm>
            <a:off x="3480803" y="4795563"/>
            <a:ext cx="85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Input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E76B2B-188E-224B-0D5B-FB6E7FFB2F68}"/>
              </a:ext>
            </a:extLst>
          </p:cNvPr>
          <p:cNvSpPr txBox="1"/>
          <p:nvPr/>
        </p:nvSpPr>
        <p:spPr>
          <a:xfrm>
            <a:off x="6739074" y="6068804"/>
            <a:ext cx="85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Hidden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190B47-D6B6-0FC2-58A3-BE427AF0AC94}"/>
              </a:ext>
            </a:extLst>
          </p:cNvPr>
          <p:cNvSpPr txBox="1"/>
          <p:nvPr/>
        </p:nvSpPr>
        <p:spPr>
          <a:xfrm>
            <a:off x="11092108" y="4783131"/>
            <a:ext cx="85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 Layer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D15151-B414-4843-0CAF-7BB9034A0D66}"/>
              </a:ext>
            </a:extLst>
          </p:cNvPr>
          <p:cNvGrpSpPr/>
          <p:nvPr/>
        </p:nvGrpSpPr>
        <p:grpSpPr>
          <a:xfrm>
            <a:off x="208204" y="2424815"/>
            <a:ext cx="2679599" cy="1358155"/>
            <a:chOff x="7732872" y="878540"/>
            <a:chExt cx="3250952" cy="1746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5E8F394-2D39-B167-9219-4B31C3050B1B}"/>
                </a:ext>
              </a:extLst>
            </p:cNvPr>
            <p:cNvSpPr/>
            <p:nvPr/>
          </p:nvSpPr>
          <p:spPr>
            <a:xfrm>
              <a:off x="8023412" y="1326776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B6C0DF-54AF-103D-05D8-E63BD0BBFDD4}"/>
                </a:ext>
              </a:extLst>
            </p:cNvPr>
            <p:cNvSpPr/>
            <p:nvPr/>
          </p:nvSpPr>
          <p:spPr>
            <a:xfrm>
              <a:off x="10408920" y="1326776"/>
              <a:ext cx="274320" cy="2743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EF2E0D-5468-C545-0140-F07D56ED18B4}"/>
                </a:ext>
              </a:extLst>
            </p:cNvPr>
            <p:cNvSpPr/>
            <p:nvPr/>
          </p:nvSpPr>
          <p:spPr>
            <a:xfrm>
              <a:off x="9246467" y="878540"/>
              <a:ext cx="27432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EFE550-E45E-EDF0-5828-DAB21E1BE8A1}"/>
                </a:ext>
              </a:extLst>
            </p:cNvPr>
            <p:cNvSpPr/>
            <p:nvPr/>
          </p:nvSpPr>
          <p:spPr>
            <a:xfrm>
              <a:off x="9249872" y="1735833"/>
              <a:ext cx="27432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A6E4AAA-FE7D-0665-CF22-7781F50C7C10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 flipV="1">
              <a:off x="8297732" y="1015700"/>
              <a:ext cx="863035" cy="448236"/>
            </a:xfrm>
            <a:prstGeom prst="straightConnector1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D028B7-8CFA-9D55-1AF5-980DDC57087D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8297732" y="1463936"/>
              <a:ext cx="869845" cy="415630"/>
            </a:xfrm>
            <a:prstGeom prst="straightConnector1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55C9B2-A87A-C334-AFE6-8F560B852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6487" y="1514723"/>
              <a:ext cx="734794" cy="313243"/>
            </a:xfrm>
            <a:prstGeom prst="straightConnector1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9A8CFC-26B1-3D53-9625-9967B4F42307}"/>
                </a:ext>
              </a:extLst>
            </p:cNvPr>
            <p:cNvCxnSpPr>
              <a:cxnSpLocks/>
            </p:cNvCxnSpPr>
            <p:nvPr/>
          </p:nvCxnSpPr>
          <p:spPr>
            <a:xfrm>
              <a:off x="9606487" y="1031155"/>
              <a:ext cx="733092" cy="395604"/>
            </a:xfrm>
            <a:prstGeom prst="straightConnector1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3B2F08-7F23-CE96-4A6D-8644E67B3D78}"/>
                </a:ext>
              </a:extLst>
            </p:cNvPr>
            <p:cNvSpPr txBox="1"/>
            <p:nvPr/>
          </p:nvSpPr>
          <p:spPr>
            <a:xfrm>
              <a:off x="10131859" y="1787669"/>
              <a:ext cx="851965" cy="554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Output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82492A-E683-57BA-CDA6-0B1D4F7DA4FD}"/>
                </a:ext>
              </a:extLst>
            </p:cNvPr>
            <p:cNvSpPr txBox="1"/>
            <p:nvPr/>
          </p:nvSpPr>
          <p:spPr>
            <a:xfrm>
              <a:off x="8957644" y="2071203"/>
              <a:ext cx="851965" cy="554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Hidden Layer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F0B559-D63F-B271-4289-5451602DCF2C}"/>
                </a:ext>
              </a:extLst>
            </p:cNvPr>
            <p:cNvSpPr txBox="1"/>
            <p:nvPr/>
          </p:nvSpPr>
          <p:spPr>
            <a:xfrm>
              <a:off x="7732872" y="1766490"/>
              <a:ext cx="851965" cy="554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Input Layer</a:t>
              </a:r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6012F509-32CF-A68E-E31E-BCB2A2E02DCD}"/>
              </a:ext>
            </a:extLst>
          </p:cNvPr>
          <p:cNvSpPr/>
          <p:nvPr/>
        </p:nvSpPr>
        <p:spPr>
          <a:xfrm>
            <a:off x="1455786" y="4149669"/>
            <a:ext cx="296746" cy="633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89D6-92F3-7BF7-E131-C9BBC831908E}"/>
              </a:ext>
            </a:extLst>
          </p:cNvPr>
          <p:cNvSpPr txBox="1"/>
          <p:nvPr/>
        </p:nvSpPr>
        <p:spPr>
          <a:xfrm>
            <a:off x="408716" y="5036877"/>
            <a:ext cx="267152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 Input Layer (X)</a:t>
            </a:r>
          </a:p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 Hidden Layer, 2 Neuron</a:t>
            </a:r>
          </a:p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 Output Layer (Y)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981F87-C7E9-3B6A-B761-B9B21E44D409}"/>
              </a:ext>
            </a:extLst>
          </p:cNvPr>
          <p:cNvCxnSpPr/>
          <p:nvPr/>
        </p:nvCxnSpPr>
        <p:spPr>
          <a:xfrm>
            <a:off x="3281082" y="2232212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1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40DBAFA-8D4B-57CD-AF03-E74B2C1E964F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(-0.16) + (0.5 – (0.83)) + (1 – (-0.17))]</a:t>
            </a:r>
          </a:p>
          <a:p>
            <a:r>
              <a:rPr lang="en-US" dirty="0"/>
              <a:t>= -1.00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4A2A31-D728-2CA8-6AAC-C475EC93A14A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BE303E-D35E-EECC-84D7-761DD7CEEBCE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D7E1175-45C4-AACD-8907-CE83B1575FD5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AA9B9-A3F2-B858-EAE5-241289E22073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F59767-5E5E-4018-D60F-F92196F09F57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558D36-75AC-2B4A-D595-D6152C977030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9D8DEB9-EFAD-7E64-BAFB-4752DDB6E791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6EE885-629A-42D3-6B2A-50223B8F3947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35632A-26A4-C4E9-8D8B-56ABC130DAFB}"/>
              </a:ext>
            </a:extLst>
          </p:cNvPr>
          <p:cNvSpPr/>
          <p:nvPr/>
        </p:nvSpPr>
        <p:spPr>
          <a:xfrm>
            <a:off x="8712932" y="250899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84E258-4C7C-F314-219B-8CA08D3702B0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3C37FC-3B46-1DE0-602E-80CAF2D53AF9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EF4F8D-8FD9-E0EC-5A3F-055E59BAC056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16D304-A754-FE8F-C166-CA6ABE2CC7EF}"/>
              </a:ext>
            </a:extLst>
          </p:cNvPr>
          <p:cNvSpPr/>
          <p:nvPr/>
        </p:nvSpPr>
        <p:spPr>
          <a:xfrm>
            <a:off x="10922821" y="251843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4338256-B818-B21A-E42A-25D7B06EAE27}"/>
              </a:ext>
            </a:extLst>
          </p:cNvPr>
          <p:cNvSpPr/>
          <p:nvPr/>
        </p:nvSpPr>
        <p:spPr>
          <a:xfrm>
            <a:off x="9842315" y="120573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81D7230-71BA-7836-5B12-D396D0085241}"/>
              </a:ext>
            </a:extLst>
          </p:cNvPr>
          <p:cNvSpPr/>
          <p:nvPr/>
        </p:nvSpPr>
        <p:spPr>
          <a:xfrm>
            <a:off x="8720297" y="127543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D13C31-CCB4-6D08-2D51-CAD768CAF618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2.442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A047F6-4E3C-2AF0-F3A2-36EAB4A38931}"/>
              </a:ext>
            </a:extLst>
          </p:cNvPr>
          <p:cNvSpPr txBox="1"/>
          <p:nvPr/>
        </p:nvSpPr>
        <p:spPr>
          <a:xfrm>
            <a:off x="9077325" y="624005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0.084</a:t>
            </a:r>
          </a:p>
        </p:txBody>
      </p:sp>
    </p:spTree>
    <p:extLst>
      <p:ext uri="{BB962C8B-B14F-4D97-AF65-F5344CB8AC3E}">
        <p14:creationId xmlns:p14="http://schemas.microsoft.com/office/powerpoint/2010/main" val="3341582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02CDA78-53DE-B6F8-746B-4ADDD32C8B6C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(-0.16) + (0.5 – (0.83)) + (1 – (-0.17))]</a:t>
            </a:r>
          </a:p>
          <a:p>
            <a:r>
              <a:rPr lang="en-US" dirty="0"/>
              <a:t>= -1.00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A5809-3B08-8A16-C9ED-56A3C6704B3D}"/>
              </a:ext>
            </a:extLst>
          </p:cNvPr>
          <p:cNvSpPr txBox="1"/>
          <p:nvPr/>
        </p:nvSpPr>
        <p:spPr>
          <a:xfrm>
            <a:off x="657225" y="373380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=              X </a:t>
            </a:r>
            <a:r>
              <a:rPr lang="en-US" i="1" dirty="0"/>
              <a:t>Learn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/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06F20DF-C8B2-60A5-56C1-CEC54D67F8EB}"/>
              </a:ext>
            </a:extLst>
          </p:cNvPr>
          <p:cNvSpPr txBox="1"/>
          <p:nvPr/>
        </p:nvSpPr>
        <p:spPr>
          <a:xfrm>
            <a:off x="1619250" y="4462072"/>
            <a:ext cx="27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-1.00 X 0.1= -0.100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06882D-D3A1-6FF3-26E8-C108B1BE98A7}"/>
              </a:ext>
            </a:extLst>
          </p:cNvPr>
          <p:cNvSpPr txBox="1"/>
          <p:nvPr/>
        </p:nvSpPr>
        <p:spPr>
          <a:xfrm>
            <a:off x="770449" y="4969396"/>
            <a:ext cx="31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baseline="30000" dirty="0"/>
              <a:t>*</a:t>
            </a:r>
            <a:r>
              <a:rPr lang="en-US" dirty="0"/>
              <a:t> = b</a:t>
            </a:r>
            <a:r>
              <a:rPr lang="en-US" baseline="-25000" dirty="0"/>
              <a:t>3</a:t>
            </a:r>
            <a:r>
              <a:rPr lang="en-US" dirty="0"/>
              <a:t> – step size</a:t>
            </a:r>
          </a:p>
          <a:p>
            <a:r>
              <a:rPr lang="en-US" dirty="0"/>
              <a:t>     = 2.442 – (-0.100) = 2.542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DA4018-189F-CA0C-26A9-41986229116C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300EA6-6930-6833-5E52-C9EE24F03761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7F74593-42F0-3EF7-C74C-9A29F273C771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7F557-B393-7C8B-2F3F-1864C5A7E201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CE186A-AFFF-DF5A-0C80-789AB5112FA9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4650E5-C2DB-23E1-08D8-ACF8DC360E6A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1F26A66-78B3-95CF-A7C9-800B1127AFA9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086E6E-C486-84E3-4D3C-73ACD658ADCB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7BC80-E3BC-4DCE-EE9F-C161166D24D9}"/>
              </a:ext>
            </a:extLst>
          </p:cNvPr>
          <p:cNvSpPr/>
          <p:nvPr/>
        </p:nvSpPr>
        <p:spPr>
          <a:xfrm>
            <a:off x="8712932" y="250899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9B9EAB5-C035-982A-3DDF-A6AA0FE21796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0801C2-10E6-2B19-01BB-5A3C568C4BB4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DC1484-9123-8C33-D5F5-1C41E6E8B93C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3E3E5D-3B23-A079-5B25-C1FD04184E6F}"/>
              </a:ext>
            </a:extLst>
          </p:cNvPr>
          <p:cNvSpPr/>
          <p:nvPr/>
        </p:nvSpPr>
        <p:spPr>
          <a:xfrm>
            <a:off x="10922821" y="251843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D96EA6-28D0-AB51-DC16-F0D7D8EFEC5E}"/>
              </a:ext>
            </a:extLst>
          </p:cNvPr>
          <p:cNvSpPr/>
          <p:nvPr/>
        </p:nvSpPr>
        <p:spPr>
          <a:xfrm>
            <a:off x="9842315" y="120573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18FABA4-4BD8-AF7C-3EB0-2C980BDA3119}"/>
              </a:ext>
            </a:extLst>
          </p:cNvPr>
          <p:cNvSpPr/>
          <p:nvPr/>
        </p:nvSpPr>
        <p:spPr>
          <a:xfrm>
            <a:off x="8720297" y="127543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0BFC2F-9E19-F514-B8FC-D62662D2371B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2.442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FB06B4-4507-E5AD-4B67-FAE329240472}"/>
              </a:ext>
            </a:extLst>
          </p:cNvPr>
          <p:cNvSpPr txBox="1"/>
          <p:nvPr/>
        </p:nvSpPr>
        <p:spPr>
          <a:xfrm>
            <a:off x="9077325" y="624005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0.084</a:t>
            </a:r>
          </a:p>
        </p:txBody>
      </p:sp>
    </p:spTree>
    <p:extLst>
      <p:ext uri="{BB962C8B-B14F-4D97-AF65-F5344CB8AC3E}">
        <p14:creationId xmlns:p14="http://schemas.microsoft.com/office/powerpoint/2010/main" val="2328229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5018C7-76FB-0AC2-279B-722B904D6AC3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D9A30-619D-B0DF-F6BC-0D4BF32B5AA5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2A80AEE-1261-C809-583F-F8B65B9B73FC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5725-6770-4730-00AF-DD1D82D80B71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548F-D3CC-4038-01FD-68398CEDDB41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8A021E-A2FD-5B48-67C9-FFD479226334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4562B70-5A1F-B063-F751-9636F15BD90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BCAEF-5794-54EA-1122-C53D997FB6DF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EDEDD1D-D302-7D38-30C4-6ACE98311132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7E8332-D06C-FA3D-544A-E2840F0DE091}"/>
              </a:ext>
            </a:extLst>
          </p:cNvPr>
          <p:cNvSpPr/>
          <p:nvPr/>
        </p:nvSpPr>
        <p:spPr>
          <a:xfrm>
            <a:off x="8712932" y="2423271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BD0EA-800E-048D-1FF8-0E4630324067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2ED05-82FB-68BA-C761-17FE4B33D69B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44ECF6-D718-8EC0-F311-9B6DED1BF3E0}"/>
              </a:ext>
            </a:extLst>
          </p:cNvPr>
          <p:cNvSpPr/>
          <p:nvPr/>
        </p:nvSpPr>
        <p:spPr>
          <a:xfrm>
            <a:off x="10922821" y="24327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892FBF-CFC5-E977-52E3-EC3C4ACBD64B}"/>
              </a:ext>
            </a:extLst>
          </p:cNvPr>
          <p:cNvSpPr/>
          <p:nvPr/>
        </p:nvSpPr>
        <p:spPr>
          <a:xfrm>
            <a:off x="9842315" y="11200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577456-8D56-AAA6-6D6F-4E9E0A6B4248}"/>
              </a:ext>
            </a:extLst>
          </p:cNvPr>
          <p:cNvSpPr/>
          <p:nvPr/>
        </p:nvSpPr>
        <p:spPr>
          <a:xfrm>
            <a:off x="8720297" y="1189707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92586-BB51-D3F3-5196-469A366B93BC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2.542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0DBAFA-8D4B-57CD-AF03-E74B2C1E964F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(-0.06) + (0.5 – (0.93)) + (1 – (-0.07))]</a:t>
            </a:r>
          </a:p>
          <a:p>
            <a:r>
              <a:rPr lang="en-US" dirty="0"/>
              <a:t>= -0.40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D4BFE-C512-4214-2406-EAA3FEBD7672}"/>
              </a:ext>
            </a:extLst>
          </p:cNvPr>
          <p:cNvSpPr txBox="1"/>
          <p:nvPr/>
        </p:nvSpPr>
        <p:spPr>
          <a:xfrm>
            <a:off x="9077325" y="624005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0.014</a:t>
            </a:r>
          </a:p>
        </p:txBody>
      </p:sp>
    </p:spTree>
    <p:extLst>
      <p:ext uri="{BB962C8B-B14F-4D97-AF65-F5344CB8AC3E}">
        <p14:creationId xmlns:p14="http://schemas.microsoft.com/office/powerpoint/2010/main" val="4092201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02CDA78-53DE-B6F8-746B-4ADDD32C8B6C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(-0.06) + (0.5 – (0.93)) + (1 – (-0.07))]</a:t>
            </a:r>
          </a:p>
          <a:p>
            <a:r>
              <a:rPr lang="en-US" dirty="0"/>
              <a:t>= -0.40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A5809-3B08-8A16-C9ED-56A3C6704B3D}"/>
              </a:ext>
            </a:extLst>
          </p:cNvPr>
          <p:cNvSpPr txBox="1"/>
          <p:nvPr/>
        </p:nvSpPr>
        <p:spPr>
          <a:xfrm>
            <a:off x="657225" y="373380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=              X </a:t>
            </a:r>
            <a:r>
              <a:rPr lang="en-US" i="1" dirty="0"/>
              <a:t>Learn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/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06F20DF-C8B2-60A5-56C1-CEC54D67F8EB}"/>
              </a:ext>
            </a:extLst>
          </p:cNvPr>
          <p:cNvSpPr txBox="1"/>
          <p:nvPr/>
        </p:nvSpPr>
        <p:spPr>
          <a:xfrm>
            <a:off x="1619250" y="4462072"/>
            <a:ext cx="27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-0.40 X 0.1= -0.040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06882D-D3A1-6FF3-26E8-C108B1BE98A7}"/>
              </a:ext>
            </a:extLst>
          </p:cNvPr>
          <p:cNvSpPr txBox="1"/>
          <p:nvPr/>
        </p:nvSpPr>
        <p:spPr>
          <a:xfrm>
            <a:off x="770449" y="4969396"/>
            <a:ext cx="31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baseline="30000" dirty="0"/>
              <a:t>*</a:t>
            </a:r>
            <a:r>
              <a:rPr lang="en-US" dirty="0"/>
              <a:t> = b</a:t>
            </a:r>
            <a:r>
              <a:rPr lang="en-US" baseline="-25000" dirty="0"/>
              <a:t>3</a:t>
            </a:r>
            <a:r>
              <a:rPr lang="en-US" dirty="0"/>
              <a:t> – step size</a:t>
            </a:r>
          </a:p>
          <a:p>
            <a:r>
              <a:rPr lang="en-US" dirty="0"/>
              <a:t>     = 2.542 – (-0.040) = 2.582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321BD5-93D7-8FB7-BFEA-8BD0A815A398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35C14-83ED-FCB1-4ED3-E2093340DBC3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66FAF4D-7AC7-D8FD-EE7A-AE7E7CAD1B9B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750A0-1F99-0E75-F427-338359FD66CF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078B4-6784-6767-1AAC-051108411561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60466F-8F9F-CEF0-ABF4-D5696108A23A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3C7E772-08FB-98B5-0511-843ADD4A07C6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A2AE2-6A3A-CF58-3F1E-628B5FAD2EBF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D20585-BEFF-1606-53A5-5FD511381BAD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A9490B-8182-6672-E7AC-D0DAD3829C85}"/>
              </a:ext>
            </a:extLst>
          </p:cNvPr>
          <p:cNvSpPr/>
          <p:nvPr/>
        </p:nvSpPr>
        <p:spPr>
          <a:xfrm>
            <a:off x="8712932" y="2423271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F6693-FD22-AA28-8240-AB553BECB651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C11F03-299B-25A4-E92C-151BA674804D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111577-B903-2E5B-91F9-70EE2C68FB55}"/>
              </a:ext>
            </a:extLst>
          </p:cNvPr>
          <p:cNvSpPr/>
          <p:nvPr/>
        </p:nvSpPr>
        <p:spPr>
          <a:xfrm>
            <a:off x="10922821" y="24327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102DCE-0B83-2CA2-6CB6-734379DE1E13}"/>
              </a:ext>
            </a:extLst>
          </p:cNvPr>
          <p:cNvSpPr/>
          <p:nvPr/>
        </p:nvSpPr>
        <p:spPr>
          <a:xfrm>
            <a:off x="9842315" y="1120005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9D48BD-B72F-53BD-6772-81735A26A9A7}"/>
              </a:ext>
            </a:extLst>
          </p:cNvPr>
          <p:cNvSpPr/>
          <p:nvPr/>
        </p:nvSpPr>
        <p:spPr>
          <a:xfrm>
            <a:off x="8720297" y="1189707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DCF93-7A45-C190-9CF8-FD6913A905B8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2.542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B680-D156-D7EF-7D4C-83E3974E95DC}"/>
              </a:ext>
            </a:extLst>
          </p:cNvPr>
          <p:cNvSpPr txBox="1"/>
          <p:nvPr/>
        </p:nvSpPr>
        <p:spPr>
          <a:xfrm>
            <a:off x="9077325" y="624005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0.014</a:t>
            </a:r>
          </a:p>
        </p:txBody>
      </p:sp>
    </p:spTree>
    <p:extLst>
      <p:ext uri="{BB962C8B-B14F-4D97-AF65-F5344CB8AC3E}">
        <p14:creationId xmlns:p14="http://schemas.microsoft.com/office/powerpoint/2010/main" val="2892485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5018C7-76FB-0AC2-279B-722B904D6AC3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D9A30-619D-B0DF-F6BC-0D4BF32B5AA5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2A80AEE-1261-C809-583F-F8B65B9B73FC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5725-6770-4730-00AF-DD1D82D80B71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548F-D3CC-4038-01FD-68398CEDDB41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8A021E-A2FD-5B48-67C9-FFD479226334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4562B70-5A1F-B063-F751-9636F15BD90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BCAEF-5794-54EA-1122-C53D997FB6DF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EDEDD1D-D302-7D38-30C4-6ACE98311132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7E8332-D06C-FA3D-544A-E2840F0DE091}"/>
              </a:ext>
            </a:extLst>
          </p:cNvPr>
          <p:cNvSpPr/>
          <p:nvPr/>
        </p:nvSpPr>
        <p:spPr>
          <a:xfrm>
            <a:off x="8712932" y="235659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BD0EA-800E-048D-1FF8-0E4630324067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2ED05-82FB-68BA-C761-17FE4B33D69B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44ECF6-D718-8EC0-F311-9B6DED1BF3E0}"/>
              </a:ext>
            </a:extLst>
          </p:cNvPr>
          <p:cNvSpPr/>
          <p:nvPr/>
        </p:nvSpPr>
        <p:spPr>
          <a:xfrm>
            <a:off x="10922821" y="236603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892FBF-CFC5-E977-52E3-EC3C4ACBD64B}"/>
              </a:ext>
            </a:extLst>
          </p:cNvPr>
          <p:cNvSpPr/>
          <p:nvPr/>
        </p:nvSpPr>
        <p:spPr>
          <a:xfrm>
            <a:off x="9842315" y="105333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577456-8D56-AAA6-6D6F-4E9E0A6B4248}"/>
              </a:ext>
            </a:extLst>
          </p:cNvPr>
          <p:cNvSpPr/>
          <p:nvPr/>
        </p:nvSpPr>
        <p:spPr>
          <a:xfrm>
            <a:off x="8720297" y="112303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92586-BB51-D3F3-5196-469A366B93BC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2.582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0DBAFA-8D4B-57CD-AF03-E74B2C1E964F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(-0.02) + (0.5 – (0.97) + (1 – (-0.03))]</a:t>
            </a:r>
          </a:p>
          <a:p>
            <a:r>
              <a:rPr lang="en-US" dirty="0"/>
              <a:t>= -0.16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0744-0CE7-9BF0-2355-BA5B88B82013}"/>
              </a:ext>
            </a:extLst>
          </p:cNvPr>
          <p:cNvSpPr txBox="1"/>
          <p:nvPr/>
        </p:nvSpPr>
        <p:spPr>
          <a:xfrm>
            <a:off x="9077325" y="624005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0.002</a:t>
            </a:r>
          </a:p>
        </p:txBody>
      </p:sp>
    </p:spTree>
    <p:extLst>
      <p:ext uri="{BB962C8B-B14F-4D97-AF65-F5344CB8AC3E}">
        <p14:creationId xmlns:p14="http://schemas.microsoft.com/office/powerpoint/2010/main" val="2649077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02CDA78-53DE-B6F8-746B-4ADDD32C8B6C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(-0.02) + (0.5 – (0.97) + (1 – (-0.03))]</a:t>
            </a:r>
          </a:p>
          <a:p>
            <a:r>
              <a:rPr lang="en-US" dirty="0"/>
              <a:t>= -0.16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A5809-3B08-8A16-C9ED-56A3C6704B3D}"/>
              </a:ext>
            </a:extLst>
          </p:cNvPr>
          <p:cNvSpPr txBox="1"/>
          <p:nvPr/>
        </p:nvSpPr>
        <p:spPr>
          <a:xfrm>
            <a:off x="657225" y="373380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=              X </a:t>
            </a:r>
            <a:r>
              <a:rPr lang="en-US" i="1" dirty="0"/>
              <a:t>Learn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/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06F20DF-C8B2-60A5-56C1-CEC54D67F8EB}"/>
              </a:ext>
            </a:extLst>
          </p:cNvPr>
          <p:cNvSpPr txBox="1"/>
          <p:nvPr/>
        </p:nvSpPr>
        <p:spPr>
          <a:xfrm>
            <a:off x="1619250" y="4462072"/>
            <a:ext cx="27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-0.16 X 0.1= -0.016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06882D-D3A1-6FF3-26E8-C108B1BE98A7}"/>
              </a:ext>
            </a:extLst>
          </p:cNvPr>
          <p:cNvSpPr txBox="1"/>
          <p:nvPr/>
        </p:nvSpPr>
        <p:spPr>
          <a:xfrm>
            <a:off x="770449" y="4969396"/>
            <a:ext cx="31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baseline="30000" dirty="0"/>
              <a:t>*</a:t>
            </a:r>
            <a:r>
              <a:rPr lang="en-US" dirty="0"/>
              <a:t> = b</a:t>
            </a:r>
            <a:r>
              <a:rPr lang="en-US" baseline="-25000" dirty="0"/>
              <a:t>3</a:t>
            </a:r>
            <a:r>
              <a:rPr lang="en-US" dirty="0"/>
              <a:t> – step size</a:t>
            </a:r>
          </a:p>
          <a:p>
            <a:r>
              <a:rPr lang="en-US" dirty="0"/>
              <a:t>     = 2.582 – (-0.016) = 2.598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BABB4-E236-05EC-5387-528696A06C72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28F973-3BAB-D170-6EBF-F9B2B5260277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5E89513-088F-867A-AFFD-DE4563A46CB9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C23CF-B1E8-D8AB-11E1-46F158F9999F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3CAAB-E690-41A3-331E-7A69CEA90CA5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271A19-5CA1-0559-6195-079D57019DAC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D3355F1-22D5-39C5-4468-3A4B36F4A1EF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34FC96-764C-7FEB-FAE7-16E5ED70064C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1982D1-45F2-1D9C-1A10-D3904D1AFAD7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548AA3-9A22-75B9-1B6D-C679CF7010C3}"/>
              </a:ext>
            </a:extLst>
          </p:cNvPr>
          <p:cNvSpPr/>
          <p:nvPr/>
        </p:nvSpPr>
        <p:spPr>
          <a:xfrm>
            <a:off x="8712932" y="235659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F04AE8-0667-94AF-D08A-0E0094B796B2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75E1BE-D6D2-7BA5-03EF-BEA0EF539DF5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7B0719-4242-C6A8-71ED-0E77683B993A}"/>
              </a:ext>
            </a:extLst>
          </p:cNvPr>
          <p:cNvSpPr/>
          <p:nvPr/>
        </p:nvSpPr>
        <p:spPr>
          <a:xfrm>
            <a:off x="10922821" y="236603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BF59FA-058C-7DAE-EA87-E6D5AAB1FDB4}"/>
              </a:ext>
            </a:extLst>
          </p:cNvPr>
          <p:cNvSpPr/>
          <p:nvPr/>
        </p:nvSpPr>
        <p:spPr>
          <a:xfrm>
            <a:off x="9842315" y="105333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67E9974-8561-714B-DF94-AD3F03A9FAF4}"/>
              </a:ext>
            </a:extLst>
          </p:cNvPr>
          <p:cNvSpPr/>
          <p:nvPr/>
        </p:nvSpPr>
        <p:spPr>
          <a:xfrm>
            <a:off x="8720297" y="112303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26B4-B431-7C15-0D20-B75832B52086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2.582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DB89A9-9A40-7325-978D-478D2F5B8D30}"/>
              </a:ext>
            </a:extLst>
          </p:cNvPr>
          <p:cNvSpPr txBox="1"/>
          <p:nvPr/>
        </p:nvSpPr>
        <p:spPr>
          <a:xfrm>
            <a:off x="9077325" y="624005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0.002</a:t>
            </a:r>
          </a:p>
        </p:txBody>
      </p:sp>
    </p:spTree>
    <p:extLst>
      <p:ext uri="{BB962C8B-B14F-4D97-AF65-F5344CB8AC3E}">
        <p14:creationId xmlns:p14="http://schemas.microsoft.com/office/powerpoint/2010/main" val="2118017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5018C7-76FB-0AC2-279B-722B904D6AC3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D9A30-619D-B0DF-F6BC-0D4BF32B5AA5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2A80AEE-1261-C809-583F-F8B65B9B73FC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5725-6770-4730-00AF-DD1D82D80B71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548F-D3CC-4038-01FD-68398CEDDB41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8A021E-A2FD-5B48-67C9-FFD479226334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4562B70-5A1F-B063-F751-9636F15BD90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BCAEF-5794-54EA-1122-C53D997FB6DF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EDEDD1D-D302-7D38-30C4-6ACE98311132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7E8332-D06C-FA3D-544A-E2840F0DE091}"/>
              </a:ext>
            </a:extLst>
          </p:cNvPr>
          <p:cNvSpPr/>
          <p:nvPr/>
        </p:nvSpPr>
        <p:spPr>
          <a:xfrm>
            <a:off x="8712932" y="23375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BD0EA-800E-048D-1FF8-0E4630324067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2ED05-82FB-68BA-C761-17FE4B33D69B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44ECF6-D718-8EC0-F311-9B6DED1BF3E0}"/>
              </a:ext>
            </a:extLst>
          </p:cNvPr>
          <p:cNvSpPr/>
          <p:nvPr/>
        </p:nvSpPr>
        <p:spPr>
          <a:xfrm>
            <a:off x="10922821" y="23469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892FBF-CFC5-E977-52E3-EC3C4ACBD64B}"/>
              </a:ext>
            </a:extLst>
          </p:cNvPr>
          <p:cNvSpPr/>
          <p:nvPr/>
        </p:nvSpPr>
        <p:spPr>
          <a:xfrm>
            <a:off x="9842315" y="10342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577456-8D56-AAA6-6D6F-4E9E0A6B4248}"/>
              </a:ext>
            </a:extLst>
          </p:cNvPr>
          <p:cNvSpPr/>
          <p:nvPr/>
        </p:nvSpPr>
        <p:spPr>
          <a:xfrm>
            <a:off x="8720297" y="110398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92586-BB51-D3F3-5196-469A366B93BC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2.598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0DBAFA-8D4B-57CD-AF03-E74B2C1E964F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(-0.01) + (0.5 – (0.99) + (1 – (-0.02))]</a:t>
            </a:r>
          </a:p>
          <a:p>
            <a:r>
              <a:rPr lang="en-US" dirty="0"/>
              <a:t>= -0.07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BF057-0B70-9DF0-3125-88A41B605181}"/>
              </a:ext>
            </a:extLst>
          </p:cNvPr>
          <p:cNvSpPr txBox="1"/>
          <p:nvPr/>
        </p:nvSpPr>
        <p:spPr>
          <a:xfrm>
            <a:off x="9077325" y="6240051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0.0004</a:t>
            </a:r>
          </a:p>
        </p:txBody>
      </p:sp>
    </p:spTree>
    <p:extLst>
      <p:ext uri="{BB962C8B-B14F-4D97-AF65-F5344CB8AC3E}">
        <p14:creationId xmlns:p14="http://schemas.microsoft.com/office/powerpoint/2010/main" val="2354206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02CDA78-53DE-B6F8-746B-4ADDD32C8B6C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(-0.01) + (0.5 – (0.99) + (1 – (-0.02))]</a:t>
            </a:r>
          </a:p>
          <a:p>
            <a:r>
              <a:rPr lang="en-US" dirty="0"/>
              <a:t>= -0.07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A5809-3B08-8A16-C9ED-56A3C6704B3D}"/>
              </a:ext>
            </a:extLst>
          </p:cNvPr>
          <p:cNvSpPr txBox="1"/>
          <p:nvPr/>
        </p:nvSpPr>
        <p:spPr>
          <a:xfrm>
            <a:off x="657225" y="373380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=              X </a:t>
            </a:r>
            <a:r>
              <a:rPr lang="en-US" i="1" dirty="0"/>
              <a:t>Learn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/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06F20DF-C8B2-60A5-56C1-CEC54D67F8EB}"/>
              </a:ext>
            </a:extLst>
          </p:cNvPr>
          <p:cNvSpPr txBox="1"/>
          <p:nvPr/>
        </p:nvSpPr>
        <p:spPr>
          <a:xfrm>
            <a:off x="1619250" y="4462072"/>
            <a:ext cx="27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-0.07 X 0.1= -0.007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06882D-D3A1-6FF3-26E8-C108B1BE98A7}"/>
              </a:ext>
            </a:extLst>
          </p:cNvPr>
          <p:cNvSpPr txBox="1"/>
          <p:nvPr/>
        </p:nvSpPr>
        <p:spPr>
          <a:xfrm>
            <a:off x="770449" y="4969396"/>
            <a:ext cx="31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baseline="30000" dirty="0"/>
              <a:t>*</a:t>
            </a:r>
            <a:r>
              <a:rPr lang="en-US" dirty="0"/>
              <a:t> = b</a:t>
            </a:r>
            <a:r>
              <a:rPr lang="en-US" baseline="-25000" dirty="0"/>
              <a:t>3</a:t>
            </a:r>
            <a:r>
              <a:rPr lang="en-US" dirty="0"/>
              <a:t> – step size</a:t>
            </a:r>
          </a:p>
          <a:p>
            <a:r>
              <a:rPr lang="en-US" dirty="0"/>
              <a:t>     = 2.598 – (-0.007) = 2.605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C7C991-002D-2D40-2E2D-981D7C46614D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BE40C2-4547-4743-4D4D-D2F0FB24433E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F090795-F552-7516-F084-9BD09AC0DC90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E2665-BB8E-E319-4EF9-A8478872C90F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1C842-F634-919C-3451-527C31F3115C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623AF9-A0A2-817F-BCEB-59F78E152F40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26E1698-EB42-5D7B-22E8-2216A0D956C1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6A4CD-CAEE-DF2E-ED70-D26B1A28C0CC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C28889-5569-408F-2145-AC705348CB70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D0CE72-1D9A-FBC0-B8D3-3303B52CEA3E}"/>
              </a:ext>
            </a:extLst>
          </p:cNvPr>
          <p:cNvSpPr/>
          <p:nvPr/>
        </p:nvSpPr>
        <p:spPr>
          <a:xfrm>
            <a:off x="8712932" y="23375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41B52-E60C-1F0A-7FEF-100A7E2031D3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7A5C7-10D9-9914-EEB3-EE623041929E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07106C-5629-4F5A-94D7-E6D8FF4E952D}"/>
              </a:ext>
            </a:extLst>
          </p:cNvPr>
          <p:cNvSpPr/>
          <p:nvPr/>
        </p:nvSpPr>
        <p:spPr>
          <a:xfrm>
            <a:off x="10922821" y="23469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69717E-E81C-7908-4898-E9401E031BE7}"/>
              </a:ext>
            </a:extLst>
          </p:cNvPr>
          <p:cNvSpPr/>
          <p:nvPr/>
        </p:nvSpPr>
        <p:spPr>
          <a:xfrm>
            <a:off x="9842315" y="10342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5902328-D0D3-DD70-5BD0-F1025CB97415}"/>
              </a:ext>
            </a:extLst>
          </p:cNvPr>
          <p:cNvSpPr/>
          <p:nvPr/>
        </p:nvSpPr>
        <p:spPr>
          <a:xfrm>
            <a:off x="8720297" y="110398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A3F7C-B1BE-6BB4-C3A9-5F7202F40EBD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2.598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CF781B-BEEE-A27E-5DF1-BDCB2C798006}"/>
              </a:ext>
            </a:extLst>
          </p:cNvPr>
          <p:cNvSpPr txBox="1"/>
          <p:nvPr/>
        </p:nvSpPr>
        <p:spPr>
          <a:xfrm>
            <a:off x="9077325" y="6240051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0.0004</a:t>
            </a:r>
          </a:p>
        </p:txBody>
      </p:sp>
    </p:spTree>
    <p:extLst>
      <p:ext uri="{BB962C8B-B14F-4D97-AF65-F5344CB8AC3E}">
        <p14:creationId xmlns:p14="http://schemas.microsoft.com/office/powerpoint/2010/main" val="2604471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5018C7-76FB-0AC2-279B-722B904D6AC3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D9A30-619D-B0DF-F6BC-0D4BF32B5AA5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2A80AEE-1261-C809-583F-F8B65B9B73FC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5725-6770-4730-00AF-DD1D82D80B71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548F-D3CC-4038-01FD-68398CEDDB41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8A021E-A2FD-5B48-67C9-FFD479226334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4562B70-5A1F-B063-F751-9636F15BD90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BCAEF-5794-54EA-1122-C53D997FB6DF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EDEDD1D-D302-7D38-30C4-6ACE98311132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7E8332-D06C-FA3D-544A-E2840F0DE091}"/>
              </a:ext>
            </a:extLst>
          </p:cNvPr>
          <p:cNvSpPr/>
          <p:nvPr/>
        </p:nvSpPr>
        <p:spPr>
          <a:xfrm>
            <a:off x="8712932" y="23375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BD0EA-800E-048D-1FF8-0E4630324067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2ED05-82FB-68BA-C761-17FE4B33D69B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44ECF6-D718-8EC0-F311-9B6DED1BF3E0}"/>
              </a:ext>
            </a:extLst>
          </p:cNvPr>
          <p:cNvSpPr/>
          <p:nvPr/>
        </p:nvSpPr>
        <p:spPr>
          <a:xfrm>
            <a:off x="10922821" y="23469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892FBF-CFC5-E977-52E3-EC3C4ACBD64B}"/>
              </a:ext>
            </a:extLst>
          </p:cNvPr>
          <p:cNvSpPr/>
          <p:nvPr/>
        </p:nvSpPr>
        <p:spPr>
          <a:xfrm>
            <a:off x="9842315" y="10342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577456-8D56-AAA6-6D6F-4E9E0A6B4248}"/>
              </a:ext>
            </a:extLst>
          </p:cNvPr>
          <p:cNvSpPr/>
          <p:nvPr/>
        </p:nvSpPr>
        <p:spPr>
          <a:xfrm>
            <a:off x="8720297" y="110398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92586-BB51-D3F3-5196-469A366B93BC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2.605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0DBAFA-8D4B-57CD-AF03-E74B2C1E964F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(0.001) + (0.5 – (0.996) + (1 – (-0.001))]</a:t>
            </a:r>
          </a:p>
          <a:p>
            <a:r>
              <a:rPr lang="en-US" dirty="0"/>
              <a:t>= -0.03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BF057-0B70-9DF0-3125-88A41B605181}"/>
              </a:ext>
            </a:extLst>
          </p:cNvPr>
          <p:cNvSpPr txBox="1"/>
          <p:nvPr/>
        </p:nvSpPr>
        <p:spPr>
          <a:xfrm>
            <a:off x="9077325" y="6240051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0.0000</a:t>
            </a:r>
          </a:p>
        </p:txBody>
      </p:sp>
    </p:spTree>
    <p:extLst>
      <p:ext uri="{BB962C8B-B14F-4D97-AF65-F5344CB8AC3E}">
        <p14:creationId xmlns:p14="http://schemas.microsoft.com/office/powerpoint/2010/main" val="2553101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" y="1896808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02CDA78-53DE-B6F8-746B-4ADDD32C8B6C}"/>
              </a:ext>
            </a:extLst>
          </p:cNvPr>
          <p:cNvSpPr txBox="1"/>
          <p:nvPr/>
        </p:nvSpPr>
        <p:spPr>
          <a:xfrm>
            <a:off x="1343747" y="2831007"/>
            <a:ext cx="585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-2[(0 – (0.001) + (0.5 – (0.996) + (1 – (-0.001))]</a:t>
            </a:r>
          </a:p>
          <a:p>
            <a:r>
              <a:rPr lang="en-US" dirty="0"/>
              <a:t>= -0.03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A5809-3B08-8A16-C9ED-56A3C6704B3D}"/>
              </a:ext>
            </a:extLst>
          </p:cNvPr>
          <p:cNvSpPr txBox="1"/>
          <p:nvPr/>
        </p:nvSpPr>
        <p:spPr>
          <a:xfrm>
            <a:off x="657225" y="373380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=              X </a:t>
            </a:r>
            <a:r>
              <a:rPr lang="en-US" i="1" dirty="0"/>
              <a:t>Learn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/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7BEC9-2C15-2220-89C1-4DA76351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12" y="3585971"/>
                <a:ext cx="907139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06F20DF-C8B2-60A5-56C1-CEC54D67F8EB}"/>
              </a:ext>
            </a:extLst>
          </p:cNvPr>
          <p:cNvSpPr txBox="1"/>
          <p:nvPr/>
        </p:nvSpPr>
        <p:spPr>
          <a:xfrm>
            <a:off x="1619250" y="4462072"/>
            <a:ext cx="27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-0.03 X 0.1= -0.003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06882D-D3A1-6FF3-26E8-C108B1BE98A7}"/>
              </a:ext>
            </a:extLst>
          </p:cNvPr>
          <p:cNvSpPr txBox="1"/>
          <p:nvPr/>
        </p:nvSpPr>
        <p:spPr>
          <a:xfrm>
            <a:off x="770449" y="4969396"/>
            <a:ext cx="31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baseline="30000" dirty="0"/>
              <a:t>*</a:t>
            </a:r>
            <a:r>
              <a:rPr lang="en-US" dirty="0"/>
              <a:t> = b</a:t>
            </a:r>
            <a:r>
              <a:rPr lang="en-US" baseline="-25000" dirty="0"/>
              <a:t>3</a:t>
            </a:r>
            <a:r>
              <a:rPr lang="en-US" dirty="0"/>
              <a:t> – step size</a:t>
            </a:r>
          </a:p>
          <a:p>
            <a:r>
              <a:rPr lang="en-US" dirty="0"/>
              <a:t>     = 2.605 – (-0.003) = 2.608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C7C991-002D-2D40-2E2D-981D7C46614D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BE40C2-4547-4743-4D4D-D2F0FB24433E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F090795-F552-7516-F084-9BD09AC0DC90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E2665-BB8E-E319-4EF9-A8478872C90F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1C842-F634-919C-3451-527C31F3115C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623AF9-A0A2-817F-BCEB-59F78E152F40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26E1698-EB42-5D7B-22E8-2216A0D956C1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6A4CD-CAEE-DF2E-ED70-D26B1A28C0CC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C28889-5569-408F-2145-AC705348CB70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D0CE72-1D9A-FBC0-B8D3-3303B52CEA3E}"/>
              </a:ext>
            </a:extLst>
          </p:cNvPr>
          <p:cNvSpPr/>
          <p:nvPr/>
        </p:nvSpPr>
        <p:spPr>
          <a:xfrm>
            <a:off x="8712932" y="23375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41B52-E60C-1F0A-7FEF-100A7E2031D3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7A5C7-10D9-9914-EEB3-EE623041929E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07106C-5629-4F5A-94D7-E6D8FF4E952D}"/>
              </a:ext>
            </a:extLst>
          </p:cNvPr>
          <p:cNvSpPr/>
          <p:nvPr/>
        </p:nvSpPr>
        <p:spPr>
          <a:xfrm>
            <a:off x="10922821" y="23469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69717E-E81C-7908-4898-E9401E031BE7}"/>
              </a:ext>
            </a:extLst>
          </p:cNvPr>
          <p:cNvSpPr/>
          <p:nvPr/>
        </p:nvSpPr>
        <p:spPr>
          <a:xfrm>
            <a:off x="9842315" y="10342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5902328-D0D3-DD70-5BD0-F1025CB97415}"/>
              </a:ext>
            </a:extLst>
          </p:cNvPr>
          <p:cNvSpPr/>
          <p:nvPr/>
        </p:nvSpPr>
        <p:spPr>
          <a:xfrm>
            <a:off x="8720297" y="110398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A3F7C-B1BE-6BB4-C3A9-5F7202F40EBD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2.605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CF781B-BEEE-A27E-5DF1-BDCB2C798006}"/>
              </a:ext>
            </a:extLst>
          </p:cNvPr>
          <p:cNvSpPr txBox="1"/>
          <p:nvPr/>
        </p:nvSpPr>
        <p:spPr>
          <a:xfrm>
            <a:off x="9077325" y="6240051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 = 0.0000</a:t>
            </a:r>
          </a:p>
        </p:txBody>
      </p:sp>
    </p:spTree>
    <p:extLst>
      <p:ext uri="{BB962C8B-B14F-4D97-AF65-F5344CB8AC3E}">
        <p14:creationId xmlns:p14="http://schemas.microsoft.com/office/powerpoint/2010/main" val="106784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8487388-E456-1629-B197-1F95F39B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Activation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5DC8A6-894C-90F3-97FD-8010CFB46BE2}"/>
              </a:ext>
            </a:extLst>
          </p:cNvPr>
          <p:cNvSpPr/>
          <p:nvPr/>
        </p:nvSpPr>
        <p:spPr>
          <a:xfrm>
            <a:off x="886379" y="2555498"/>
            <a:ext cx="839151" cy="764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36C00D-2538-B610-A646-E8225CC29A9C}"/>
              </a:ext>
            </a:extLst>
          </p:cNvPr>
          <p:cNvGrpSpPr/>
          <p:nvPr/>
        </p:nvGrpSpPr>
        <p:grpSpPr>
          <a:xfrm>
            <a:off x="925069" y="2574659"/>
            <a:ext cx="761769" cy="711465"/>
            <a:chOff x="8297065" y="1592732"/>
            <a:chExt cx="2088777" cy="208877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9FD911E-38C3-AA82-79C2-3BDE6FD4D239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0B7411-EB31-C5CD-82E8-2188650BBF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75B1D0-8D00-A6C9-F8F2-C6991E74F027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C0BFC1-A07B-A0A1-5B67-678B49ABA3E1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7941E3-8EEA-660C-45D5-D89523E79167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09448-DC75-EADF-CD43-4AC1AC99F997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BF7D7DB-F733-2349-29DA-C949AB40F3D8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EFBFA9-7C89-4781-904C-DD6D5A375300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FA84CF7-2510-9EA1-C942-21337B173E70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08D5E77-5574-11AB-82BF-626FD3C5B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0A81CFC-0356-B0DE-0C31-F01C4E628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7B246BA-9FA7-9AD0-965E-9F3F647368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0FFBB45-DC27-A7A9-178A-E1E666F3248F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1E4C582-C4B4-28E2-503A-911FE8472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085ECDE-6AC1-ECDF-0353-6C14EE462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6FCEB0E-FFB7-3A16-EA86-E51E169FA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730DDB-6290-C039-23C7-BB7B28F60409}"/>
              </a:ext>
            </a:extLst>
          </p:cNvPr>
          <p:cNvGrpSpPr/>
          <p:nvPr/>
        </p:nvGrpSpPr>
        <p:grpSpPr>
          <a:xfrm>
            <a:off x="904875" y="2757581"/>
            <a:ext cx="800625" cy="420136"/>
            <a:chOff x="5210175" y="2900456"/>
            <a:chExt cx="800625" cy="42013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A0904-BA61-7EE1-395B-6186DD765C2F}"/>
                </a:ext>
              </a:extLst>
            </p:cNvPr>
            <p:cNvCxnSpPr>
              <a:cxnSpLocks/>
            </p:cNvCxnSpPr>
            <p:nvPr/>
          </p:nvCxnSpPr>
          <p:spPr>
            <a:xfrm>
              <a:off x="5210175" y="3313642"/>
              <a:ext cx="397999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AA895D-FA29-0473-DB00-51E2585BA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1228" y="2900456"/>
              <a:ext cx="409572" cy="420136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2CF8354-8FE0-3B76-D363-647CCD16591A}"/>
              </a:ext>
            </a:extLst>
          </p:cNvPr>
          <p:cNvSpPr txBox="1"/>
          <p:nvPr/>
        </p:nvSpPr>
        <p:spPr>
          <a:xfrm>
            <a:off x="1798666" y="2639794"/>
            <a:ext cx="231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B56FA9-4D5F-DE3F-A3D3-084BC4EFB406}"/>
              </a:ext>
            </a:extLst>
          </p:cNvPr>
          <p:cNvSpPr/>
          <p:nvPr/>
        </p:nvSpPr>
        <p:spPr>
          <a:xfrm>
            <a:off x="886379" y="3561885"/>
            <a:ext cx="839151" cy="764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1F4D30-4FF7-38A6-B760-49B9C137788C}"/>
              </a:ext>
            </a:extLst>
          </p:cNvPr>
          <p:cNvGrpSpPr/>
          <p:nvPr/>
        </p:nvGrpSpPr>
        <p:grpSpPr>
          <a:xfrm>
            <a:off x="925069" y="3581046"/>
            <a:ext cx="761769" cy="711465"/>
            <a:chOff x="8297065" y="1592732"/>
            <a:chExt cx="2088777" cy="208877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8487B8-8571-2473-4DB8-CD8C5E6CF452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3935B0F-A230-8F95-426C-27794855D9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EA1DC1E-355E-2DCC-59FE-6BD10E1CA93E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B0A085-510B-76AC-5F08-AD75AFEBE3FD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E82286-2E84-BA94-934D-01960ED183FF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FFD8FF-4C1B-A67C-67B4-17F7A743EB7C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0EDA82-1A91-6369-82B5-B954FC8BB5DB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9B58ED-1CEB-036F-AA48-2E5841AF0B6D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1C79CB-2998-28AF-B896-029403EC4ED6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0FF39EA-4B39-74CA-AECB-6CFF8C681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05652AF-E095-F1C8-9EDB-287485E89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A5C5A45-B0A5-1E70-4C2A-1A82FD262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DA9E69F-9299-A338-BB79-FADAF0C596EB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F2C000-E07B-A3C9-D1A9-DDFD460C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A59A7A9-BE21-5B2C-0E52-C43DC971C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6D59FEF-E0AE-1AFE-B3E8-FA39C945D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7021502-9915-74C6-70F8-299952DFDF85}"/>
              </a:ext>
            </a:extLst>
          </p:cNvPr>
          <p:cNvSpPr txBox="1"/>
          <p:nvPr/>
        </p:nvSpPr>
        <p:spPr>
          <a:xfrm>
            <a:off x="1798666" y="3646181"/>
            <a:ext cx="231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SoftPlus</a:t>
            </a:r>
            <a:endParaRPr lang="en-US" dirty="0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1FB583CC-A628-A6A9-0A03-C977CBCF2568}"/>
              </a:ext>
            </a:extLst>
          </p:cNvPr>
          <p:cNvSpPr/>
          <p:nvPr/>
        </p:nvSpPr>
        <p:spPr>
          <a:xfrm rot="5400000">
            <a:off x="273454" y="2751588"/>
            <a:ext cx="1378839" cy="1499616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95CC67-955A-A154-0D71-153AE7091BF8}"/>
              </a:ext>
            </a:extLst>
          </p:cNvPr>
          <p:cNvSpPr/>
          <p:nvPr/>
        </p:nvSpPr>
        <p:spPr>
          <a:xfrm>
            <a:off x="886379" y="4571455"/>
            <a:ext cx="839151" cy="764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D4A239-CABF-A52E-0D3A-B751FED18C5E}"/>
              </a:ext>
            </a:extLst>
          </p:cNvPr>
          <p:cNvGrpSpPr/>
          <p:nvPr/>
        </p:nvGrpSpPr>
        <p:grpSpPr>
          <a:xfrm>
            <a:off x="925069" y="4590616"/>
            <a:ext cx="761769" cy="711465"/>
            <a:chOff x="8297065" y="1592732"/>
            <a:chExt cx="2088777" cy="208877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E6AE141-B28C-50C6-A84C-5B6209A2BC2D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3073B5-ECAE-70BF-2062-590D851131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22CC4B1-EEE8-2523-AAF3-702DC4746B1F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81FEAA7-B020-E8B7-380B-78957CD7F9B5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2318C11-BDE5-203C-B21D-90DB88F6926F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5B9B7D3-CA0E-B468-2016-49DAD0936755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74854EF-9F82-3849-2BE8-E752B72CD3C8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AFC2400-7041-11D2-28B8-68614AA4ABBD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62076EC-637E-433A-9298-F1F429064AB0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1B358B6-55D4-AA01-839A-CBC173112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2D1E0A5-D4AB-EA36-292F-F7E284F76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6464E51-F443-16C4-BF51-D14A24838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3C22D3F-27AD-1876-0A1F-D500C0E624E3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AB229E1-E444-33AF-9613-786B35ADC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52E9D5F-CFB7-8E12-71FE-A57AE7494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6782066-77AE-6464-3A2E-BF1B26A8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4134F1A-6BDF-8264-C632-889863229D74}"/>
              </a:ext>
            </a:extLst>
          </p:cNvPr>
          <p:cNvSpPr txBox="1"/>
          <p:nvPr/>
        </p:nvSpPr>
        <p:spPr>
          <a:xfrm>
            <a:off x="1798666" y="4655751"/>
            <a:ext cx="231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E9DF8A7-7A90-835B-F219-3ED834B9C843}"/>
              </a:ext>
            </a:extLst>
          </p:cNvPr>
          <p:cNvSpPr/>
          <p:nvPr/>
        </p:nvSpPr>
        <p:spPr>
          <a:xfrm>
            <a:off x="925069" y="4699307"/>
            <a:ext cx="762001" cy="493206"/>
          </a:xfrm>
          <a:custGeom>
            <a:avLst/>
            <a:gdLst>
              <a:gd name="connsiteX0" fmla="*/ 0 w 1914525"/>
              <a:gd name="connsiteY0" fmla="*/ 917005 h 966299"/>
              <a:gd name="connsiteX1" fmla="*/ 495300 w 1914525"/>
              <a:gd name="connsiteY1" fmla="*/ 888430 h 966299"/>
              <a:gd name="connsiteX2" fmla="*/ 1123950 w 1914525"/>
              <a:gd name="connsiteY2" fmla="*/ 183580 h 966299"/>
              <a:gd name="connsiteX3" fmla="*/ 1466850 w 1914525"/>
              <a:gd name="connsiteY3" fmla="*/ 40705 h 966299"/>
              <a:gd name="connsiteX4" fmla="*/ 1914525 w 1914525"/>
              <a:gd name="connsiteY4" fmla="*/ 2605 h 966299"/>
              <a:gd name="connsiteX0" fmla="*/ 0 w 1924050"/>
              <a:gd name="connsiteY0" fmla="*/ 955105 h 989020"/>
              <a:gd name="connsiteX1" fmla="*/ 504825 w 1924050"/>
              <a:gd name="connsiteY1" fmla="*/ 888430 h 989020"/>
              <a:gd name="connsiteX2" fmla="*/ 1133475 w 1924050"/>
              <a:gd name="connsiteY2" fmla="*/ 183580 h 989020"/>
              <a:gd name="connsiteX3" fmla="*/ 1476375 w 1924050"/>
              <a:gd name="connsiteY3" fmla="*/ 40705 h 989020"/>
              <a:gd name="connsiteX4" fmla="*/ 1924050 w 1924050"/>
              <a:gd name="connsiteY4" fmla="*/ 2605 h 989020"/>
              <a:gd name="connsiteX0" fmla="*/ 0 w 1924050"/>
              <a:gd name="connsiteY0" fmla="*/ 955105 h 973389"/>
              <a:gd name="connsiteX1" fmla="*/ 504825 w 1924050"/>
              <a:gd name="connsiteY1" fmla="*/ 888430 h 973389"/>
              <a:gd name="connsiteX2" fmla="*/ 1133475 w 1924050"/>
              <a:gd name="connsiteY2" fmla="*/ 183580 h 973389"/>
              <a:gd name="connsiteX3" fmla="*/ 1476375 w 1924050"/>
              <a:gd name="connsiteY3" fmla="*/ 40705 h 973389"/>
              <a:gd name="connsiteX4" fmla="*/ 1924050 w 1924050"/>
              <a:gd name="connsiteY4" fmla="*/ 2605 h 973389"/>
              <a:gd name="connsiteX0" fmla="*/ 38495 w 1962545"/>
              <a:gd name="connsiteY0" fmla="*/ 955105 h 973389"/>
              <a:gd name="connsiteX1" fmla="*/ 543320 w 1962545"/>
              <a:gd name="connsiteY1" fmla="*/ 888430 h 973389"/>
              <a:gd name="connsiteX2" fmla="*/ 1171970 w 1962545"/>
              <a:gd name="connsiteY2" fmla="*/ 183580 h 973389"/>
              <a:gd name="connsiteX3" fmla="*/ 1514870 w 1962545"/>
              <a:gd name="connsiteY3" fmla="*/ 40705 h 973389"/>
              <a:gd name="connsiteX4" fmla="*/ 1962545 w 1962545"/>
              <a:gd name="connsiteY4" fmla="*/ 2605 h 973389"/>
              <a:gd name="connsiteX0" fmla="*/ 38495 w 2051790"/>
              <a:gd name="connsiteY0" fmla="*/ 952500 h 970784"/>
              <a:gd name="connsiteX1" fmla="*/ 543320 w 2051790"/>
              <a:gd name="connsiteY1" fmla="*/ 885825 h 970784"/>
              <a:gd name="connsiteX2" fmla="*/ 1171970 w 2051790"/>
              <a:gd name="connsiteY2" fmla="*/ 180975 h 970784"/>
              <a:gd name="connsiteX3" fmla="*/ 1514870 w 2051790"/>
              <a:gd name="connsiteY3" fmla="*/ 38100 h 970784"/>
              <a:gd name="connsiteX4" fmla="*/ 1962545 w 2051790"/>
              <a:gd name="connsiteY4" fmla="*/ 0 h 970784"/>
              <a:gd name="connsiteX0" fmla="*/ 188562 w 2201857"/>
              <a:gd name="connsiteY0" fmla="*/ 952500 h 970784"/>
              <a:gd name="connsiteX1" fmla="*/ 693387 w 2201857"/>
              <a:gd name="connsiteY1" fmla="*/ 885825 h 970784"/>
              <a:gd name="connsiteX2" fmla="*/ 1322037 w 2201857"/>
              <a:gd name="connsiteY2" fmla="*/ 180975 h 970784"/>
              <a:gd name="connsiteX3" fmla="*/ 1664937 w 2201857"/>
              <a:gd name="connsiteY3" fmla="*/ 38100 h 970784"/>
              <a:gd name="connsiteX4" fmla="*/ 2112612 w 2201857"/>
              <a:gd name="connsiteY4" fmla="*/ 0 h 970784"/>
              <a:gd name="connsiteX0" fmla="*/ 189721 w 2193491"/>
              <a:gd name="connsiteY0" fmla="*/ 1162050 h 1162492"/>
              <a:gd name="connsiteX1" fmla="*/ 685021 w 2193491"/>
              <a:gd name="connsiteY1" fmla="*/ 885825 h 1162492"/>
              <a:gd name="connsiteX2" fmla="*/ 1313671 w 2193491"/>
              <a:gd name="connsiteY2" fmla="*/ 180975 h 1162492"/>
              <a:gd name="connsiteX3" fmla="*/ 1656571 w 2193491"/>
              <a:gd name="connsiteY3" fmla="*/ 38100 h 1162492"/>
              <a:gd name="connsiteX4" fmla="*/ 2104246 w 2193491"/>
              <a:gd name="connsiteY4" fmla="*/ 0 h 1162492"/>
              <a:gd name="connsiteX0" fmla="*/ 147875 w 2589795"/>
              <a:gd name="connsiteY0" fmla="*/ 1104900 h 1105592"/>
              <a:gd name="connsiteX1" fmla="*/ 1081325 w 2589795"/>
              <a:gd name="connsiteY1" fmla="*/ 885825 h 1105592"/>
              <a:gd name="connsiteX2" fmla="*/ 1709975 w 2589795"/>
              <a:gd name="connsiteY2" fmla="*/ 180975 h 1105592"/>
              <a:gd name="connsiteX3" fmla="*/ 2052875 w 2589795"/>
              <a:gd name="connsiteY3" fmla="*/ 38100 h 1105592"/>
              <a:gd name="connsiteX4" fmla="*/ 2500550 w 2589795"/>
              <a:gd name="connsiteY4" fmla="*/ 0 h 1105592"/>
              <a:gd name="connsiteX0" fmla="*/ 0 w 2441920"/>
              <a:gd name="connsiteY0" fmla="*/ 1104900 h 1104900"/>
              <a:gd name="connsiteX1" fmla="*/ 933450 w 2441920"/>
              <a:gd name="connsiteY1" fmla="*/ 885825 h 1104900"/>
              <a:gd name="connsiteX2" fmla="*/ 1562100 w 2441920"/>
              <a:gd name="connsiteY2" fmla="*/ 180975 h 1104900"/>
              <a:gd name="connsiteX3" fmla="*/ 1905000 w 2441920"/>
              <a:gd name="connsiteY3" fmla="*/ 38100 h 1104900"/>
              <a:gd name="connsiteX4" fmla="*/ 2352675 w 2441920"/>
              <a:gd name="connsiteY4" fmla="*/ 0 h 1104900"/>
              <a:gd name="connsiteX0" fmla="*/ 0 w 2641945"/>
              <a:gd name="connsiteY0" fmla="*/ 1095375 h 1095375"/>
              <a:gd name="connsiteX1" fmla="*/ 1133475 w 2641945"/>
              <a:gd name="connsiteY1" fmla="*/ 885825 h 1095375"/>
              <a:gd name="connsiteX2" fmla="*/ 1762125 w 2641945"/>
              <a:gd name="connsiteY2" fmla="*/ 180975 h 1095375"/>
              <a:gd name="connsiteX3" fmla="*/ 2105025 w 2641945"/>
              <a:gd name="connsiteY3" fmla="*/ 38100 h 1095375"/>
              <a:gd name="connsiteX4" fmla="*/ 2552700 w 2641945"/>
              <a:gd name="connsiteY4" fmla="*/ 0 h 1095375"/>
              <a:gd name="connsiteX0" fmla="*/ 0 w 2641945"/>
              <a:gd name="connsiteY0" fmla="*/ 1095375 h 1095375"/>
              <a:gd name="connsiteX1" fmla="*/ 1133475 w 2641945"/>
              <a:gd name="connsiteY1" fmla="*/ 885825 h 1095375"/>
              <a:gd name="connsiteX2" fmla="*/ 1762125 w 2641945"/>
              <a:gd name="connsiteY2" fmla="*/ 180975 h 1095375"/>
              <a:gd name="connsiteX3" fmla="*/ 2105025 w 2641945"/>
              <a:gd name="connsiteY3" fmla="*/ 38100 h 1095375"/>
              <a:gd name="connsiteX4" fmla="*/ 2552700 w 2641945"/>
              <a:gd name="connsiteY4" fmla="*/ 0 h 1095375"/>
              <a:gd name="connsiteX0" fmla="*/ 0 w 2821569"/>
              <a:gd name="connsiteY0" fmla="*/ 1095375 h 1095375"/>
              <a:gd name="connsiteX1" fmla="*/ 1133475 w 2821569"/>
              <a:gd name="connsiteY1" fmla="*/ 885825 h 1095375"/>
              <a:gd name="connsiteX2" fmla="*/ 1762125 w 2821569"/>
              <a:gd name="connsiteY2" fmla="*/ 180975 h 1095375"/>
              <a:gd name="connsiteX3" fmla="*/ 2105025 w 2821569"/>
              <a:gd name="connsiteY3" fmla="*/ 38100 h 1095375"/>
              <a:gd name="connsiteX4" fmla="*/ 2552700 w 2821569"/>
              <a:gd name="connsiteY4" fmla="*/ 0 h 1095375"/>
              <a:gd name="connsiteX0" fmla="*/ 0 w 2552700"/>
              <a:gd name="connsiteY0" fmla="*/ 1097980 h 1097980"/>
              <a:gd name="connsiteX1" fmla="*/ 1133475 w 2552700"/>
              <a:gd name="connsiteY1" fmla="*/ 888430 h 1097980"/>
              <a:gd name="connsiteX2" fmla="*/ 1762125 w 2552700"/>
              <a:gd name="connsiteY2" fmla="*/ 183580 h 1097980"/>
              <a:gd name="connsiteX3" fmla="*/ 2105025 w 2552700"/>
              <a:gd name="connsiteY3" fmla="*/ 40705 h 1097980"/>
              <a:gd name="connsiteX4" fmla="*/ 2552700 w 2552700"/>
              <a:gd name="connsiteY4" fmla="*/ 2605 h 1097980"/>
              <a:gd name="connsiteX0" fmla="*/ 0 w 2752725"/>
              <a:gd name="connsiteY0" fmla="*/ 1089655 h 1089655"/>
              <a:gd name="connsiteX1" fmla="*/ 1133475 w 2752725"/>
              <a:gd name="connsiteY1" fmla="*/ 880105 h 1089655"/>
              <a:gd name="connsiteX2" fmla="*/ 1762125 w 2752725"/>
              <a:gd name="connsiteY2" fmla="*/ 175255 h 1089655"/>
              <a:gd name="connsiteX3" fmla="*/ 2105025 w 2752725"/>
              <a:gd name="connsiteY3" fmla="*/ 32380 h 1089655"/>
              <a:gd name="connsiteX4" fmla="*/ 2752725 w 2752725"/>
              <a:gd name="connsiteY4" fmla="*/ 3805 h 1089655"/>
              <a:gd name="connsiteX0" fmla="*/ 0 w 2486025"/>
              <a:gd name="connsiteY0" fmla="*/ 1089655 h 1089655"/>
              <a:gd name="connsiteX1" fmla="*/ 1133475 w 2486025"/>
              <a:gd name="connsiteY1" fmla="*/ 880105 h 1089655"/>
              <a:gd name="connsiteX2" fmla="*/ 1762125 w 2486025"/>
              <a:gd name="connsiteY2" fmla="*/ 175255 h 1089655"/>
              <a:gd name="connsiteX3" fmla="*/ 2105025 w 2486025"/>
              <a:gd name="connsiteY3" fmla="*/ 32380 h 1089655"/>
              <a:gd name="connsiteX4" fmla="*/ 2486025 w 2486025"/>
              <a:gd name="connsiteY4" fmla="*/ 3805 h 1089655"/>
              <a:gd name="connsiteX0" fmla="*/ 0 w 2486025"/>
              <a:gd name="connsiteY0" fmla="*/ 1101632 h 1101632"/>
              <a:gd name="connsiteX1" fmla="*/ 1133475 w 2486025"/>
              <a:gd name="connsiteY1" fmla="*/ 892082 h 1101632"/>
              <a:gd name="connsiteX2" fmla="*/ 1762125 w 2486025"/>
              <a:gd name="connsiteY2" fmla="*/ 187232 h 1101632"/>
              <a:gd name="connsiteX3" fmla="*/ 2209800 w 2486025"/>
              <a:gd name="connsiteY3" fmla="*/ 15782 h 1101632"/>
              <a:gd name="connsiteX4" fmla="*/ 2486025 w 2486025"/>
              <a:gd name="connsiteY4" fmla="*/ 15782 h 1101632"/>
              <a:gd name="connsiteX0" fmla="*/ 0 w 2486025"/>
              <a:gd name="connsiteY0" fmla="*/ 1093601 h 1093601"/>
              <a:gd name="connsiteX1" fmla="*/ 1133475 w 2486025"/>
              <a:gd name="connsiteY1" fmla="*/ 884051 h 1093601"/>
              <a:gd name="connsiteX2" fmla="*/ 1762125 w 2486025"/>
              <a:gd name="connsiteY2" fmla="*/ 179201 h 1093601"/>
              <a:gd name="connsiteX3" fmla="*/ 2209800 w 2486025"/>
              <a:gd name="connsiteY3" fmla="*/ 7751 h 1093601"/>
              <a:gd name="connsiteX4" fmla="*/ 2486025 w 2486025"/>
              <a:gd name="connsiteY4" fmla="*/ 7751 h 109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5" h="1093601">
                <a:moveTo>
                  <a:pt x="0" y="1093601"/>
                </a:moveTo>
                <a:cubicBezTo>
                  <a:pt x="896937" y="1073757"/>
                  <a:pt x="839788" y="1036451"/>
                  <a:pt x="1133475" y="884051"/>
                </a:cubicBezTo>
                <a:cubicBezTo>
                  <a:pt x="1427162" y="731651"/>
                  <a:pt x="1582737" y="325251"/>
                  <a:pt x="1762125" y="179201"/>
                </a:cubicBezTo>
                <a:cubicBezTo>
                  <a:pt x="1941513" y="33151"/>
                  <a:pt x="2078038" y="37913"/>
                  <a:pt x="2209800" y="7751"/>
                </a:cubicBezTo>
                <a:cubicBezTo>
                  <a:pt x="2408237" y="-3361"/>
                  <a:pt x="2073275" y="-1774"/>
                  <a:pt x="2486025" y="7751"/>
                </a:cubicBez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6947C2-0AAD-30DB-131F-023816658C7A}"/>
                  </a:ext>
                </a:extLst>
              </p:cNvPr>
              <p:cNvSpPr txBox="1"/>
              <p:nvPr/>
            </p:nvSpPr>
            <p:spPr>
              <a:xfrm>
                <a:off x="3933825" y="2590156"/>
                <a:ext cx="269753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6947C2-0AAD-30DB-131F-023816658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825" y="2590156"/>
                <a:ext cx="2697533" cy="617861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687693-0F5A-75D8-AAAD-4A17A9C1D00D}"/>
                  </a:ext>
                </a:extLst>
              </p:cNvPr>
              <p:cNvSpPr txBox="1"/>
              <p:nvPr/>
            </p:nvSpPr>
            <p:spPr>
              <a:xfrm>
                <a:off x="3933825" y="3787863"/>
                <a:ext cx="1582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687693-0F5A-75D8-AAAD-4A17A9C1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825" y="3787863"/>
                <a:ext cx="1582613" cy="276999"/>
              </a:xfrm>
              <a:prstGeom prst="rect">
                <a:avLst/>
              </a:prstGeom>
              <a:blipFill>
                <a:blip r:embed="rId3"/>
                <a:stretch>
                  <a:fillRect l="-3077" t="-2174" r="-46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27277FA-89F4-F724-A56F-FF8CE0B51A9D}"/>
                  </a:ext>
                </a:extLst>
              </p:cNvPr>
              <p:cNvSpPr txBox="1"/>
              <p:nvPr/>
            </p:nvSpPr>
            <p:spPr>
              <a:xfrm>
                <a:off x="3933824" y="4712157"/>
                <a:ext cx="1316001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27277FA-89F4-F724-A56F-FF8CE0B51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824" y="4712157"/>
                <a:ext cx="1316001" cy="537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545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0A2-42A2-FBD5-0195-CC0A24D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C7C991-002D-2D40-2E2D-981D7C46614D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BE40C2-4547-4743-4D4D-D2F0FB24433E}"/>
              </a:ext>
            </a:extLst>
          </p:cNvPr>
          <p:cNvCxnSpPr>
            <a:cxnSpLocks/>
          </p:cNvCxnSpPr>
          <p:nvPr/>
        </p:nvCxnSpPr>
        <p:spPr>
          <a:xfrm rot="5400000">
            <a:off x="5687211" y="3102830"/>
            <a:ext cx="59436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F090795-F552-7516-F084-9BD09AC0DC90}"/>
              </a:ext>
            </a:extLst>
          </p:cNvPr>
          <p:cNvSpPr/>
          <p:nvPr/>
        </p:nvSpPr>
        <p:spPr>
          <a:xfrm>
            <a:off x="10941577" y="234149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E2665-BB8E-E319-4EF9-A8478872C90F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1C842-F634-919C-3451-527C31F3115C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623AF9-A0A2-817F-BCEB-59F78E152F40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26E1698-EB42-5D7B-22E8-2216A0D956C1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6A4CD-CAEE-DF2E-ED70-D26B1A28C0CC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C28889-5569-408F-2145-AC705348CB70}"/>
              </a:ext>
            </a:extLst>
          </p:cNvPr>
          <p:cNvSpPr/>
          <p:nvPr/>
        </p:nvSpPr>
        <p:spPr>
          <a:xfrm>
            <a:off x="8722251" y="2340904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D0CE72-1D9A-FBC0-B8D3-3303B52CEA3E}"/>
              </a:ext>
            </a:extLst>
          </p:cNvPr>
          <p:cNvSpPr/>
          <p:nvPr/>
        </p:nvSpPr>
        <p:spPr>
          <a:xfrm>
            <a:off x="8712932" y="23375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41B52-E60C-1F0A-7FEF-100A7E2031D3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7A5C7-10D9-9914-EEB3-EE623041929E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07106C-5629-4F5A-94D7-E6D8FF4E952D}"/>
              </a:ext>
            </a:extLst>
          </p:cNvPr>
          <p:cNvSpPr/>
          <p:nvPr/>
        </p:nvSpPr>
        <p:spPr>
          <a:xfrm>
            <a:off x="10922821" y="23469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69717E-E81C-7908-4898-E9401E031BE7}"/>
              </a:ext>
            </a:extLst>
          </p:cNvPr>
          <p:cNvSpPr/>
          <p:nvPr/>
        </p:nvSpPr>
        <p:spPr>
          <a:xfrm>
            <a:off x="9842315" y="1034280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5902328-D0D3-DD70-5BD0-F1025CB97415}"/>
              </a:ext>
            </a:extLst>
          </p:cNvPr>
          <p:cNvSpPr/>
          <p:nvPr/>
        </p:nvSpPr>
        <p:spPr>
          <a:xfrm>
            <a:off x="8720297" y="1103982"/>
            <a:ext cx="2302815" cy="1311258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A3F7C-B1BE-6BB4-C3A9-5F7202F40EBD}"/>
              </a:ext>
            </a:extLst>
          </p:cNvPr>
          <p:cNvSpPr txBox="1"/>
          <p:nvPr/>
        </p:nvSpPr>
        <p:spPr>
          <a:xfrm>
            <a:off x="9077325" y="4286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= 2.605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1D492E-71A5-963F-F3DC-639C9E50D672}"/>
              </a:ext>
            </a:extLst>
          </p:cNvPr>
          <p:cNvSpPr/>
          <p:nvPr/>
        </p:nvSpPr>
        <p:spPr>
          <a:xfrm>
            <a:off x="800186" y="3378708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FF84E9-A604-2328-69CA-FA9793B3D073}"/>
              </a:ext>
            </a:extLst>
          </p:cNvPr>
          <p:cNvSpPr/>
          <p:nvPr/>
        </p:nvSpPr>
        <p:spPr>
          <a:xfrm>
            <a:off x="3276152" y="2250224"/>
            <a:ext cx="656605" cy="61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F9995D-6B22-889E-2F89-A4E8368BBD3E}"/>
              </a:ext>
            </a:extLst>
          </p:cNvPr>
          <p:cNvSpPr/>
          <p:nvPr/>
        </p:nvSpPr>
        <p:spPr>
          <a:xfrm>
            <a:off x="3276152" y="4352870"/>
            <a:ext cx="656605" cy="617288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FA59C9-4662-9EAB-3905-D7211535C5E2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301025" y="2968789"/>
            <a:ext cx="1188561" cy="66816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45B887-F2D8-B99E-D365-6AE0A7360A3A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301025" y="3636957"/>
            <a:ext cx="1188561" cy="715913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DBB024-4338-BEB8-C321-F8DFB81DE6D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32757" y="2558868"/>
            <a:ext cx="1331786" cy="76949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2E9010-ABD3-6317-ABB0-CF80BFD5F99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932757" y="3892019"/>
            <a:ext cx="1383759" cy="769495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4C4724-51C5-297A-ADDB-1B643A4AEB3C}"/>
              </a:ext>
            </a:extLst>
          </p:cNvPr>
          <p:cNvSpPr/>
          <p:nvPr/>
        </p:nvSpPr>
        <p:spPr>
          <a:xfrm>
            <a:off x="5213550" y="3486867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sum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BED60BB-0AFC-1487-2EE8-C1798D6C36B0}"/>
              </a:ext>
            </a:extLst>
          </p:cNvPr>
          <p:cNvSpPr/>
          <p:nvPr/>
        </p:nvSpPr>
        <p:spPr>
          <a:xfrm>
            <a:off x="5958527" y="3486867"/>
            <a:ext cx="969593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79478F-5241-FF1F-F1B2-CC0BE821806D}"/>
              </a:ext>
            </a:extLst>
          </p:cNvPr>
          <p:cNvSpPr/>
          <p:nvPr/>
        </p:nvSpPr>
        <p:spPr>
          <a:xfrm>
            <a:off x="1740395" y="3084529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2AE5B1-B082-18D0-197A-BEC5873CE168}"/>
              </a:ext>
            </a:extLst>
          </p:cNvPr>
          <p:cNvSpPr/>
          <p:nvPr/>
        </p:nvSpPr>
        <p:spPr>
          <a:xfrm>
            <a:off x="2537472" y="2691492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82B793A-C12B-16F5-3821-FCDB5A7B163F}"/>
              </a:ext>
            </a:extLst>
          </p:cNvPr>
          <p:cNvSpPr/>
          <p:nvPr/>
        </p:nvSpPr>
        <p:spPr>
          <a:xfrm>
            <a:off x="1740395" y="382961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1CCE184-DFAB-7C8E-999B-DB8E587859D9}"/>
              </a:ext>
            </a:extLst>
          </p:cNvPr>
          <p:cNvSpPr/>
          <p:nvPr/>
        </p:nvSpPr>
        <p:spPr>
          <a:xfrm>
            <a:off x="2537472" y="426562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8AD28D-9F07-F3A9-0BD9-5A45969F32B4}"/>
              </a:ext>
            </a:extLst>
          </p:cNvPr>
          <p:cNvSpPr/>
          <p:nvPr/>
        </p:nvSpPr>
        <p:spPr>
          <a:xfrm>
            <a:off x="4343135" y="4135852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82EB30-FC3C-CAA5-1B50-8EF2F7F19F52}"/>
              </a:ext>
            </a:extLst>
          </p:cNvPr>
          <p:cNvSpPr/>
          <p:nvPr/>
        </p:nvSpPr>
        <p:spPr>
          <a:xfrm>
            <a:off x="4343134" y="2791556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07BB76-1330-1BF6-2439-E7BB1FFA20D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706004" y="3635162"/>
            <a:ext cx="2525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22AD4588-03EF-C490-754F-1CD84223CE29}"/>
              </a:ext>
            </a:extLst>
          </p:cNvPr>
          <p:cNvSpPr/>
          <p:nvPr/>
        </p:nvSpPr>
        <p:spPr>
          <a:xfrm rot="17136181">
            <a:off x="2790893" y="2384245"/>
            <a:ext cx="681147" cy="726322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0879369-6A66-4D77-1F8B-9DF3F1A677DE}"/>
              </a:ext>
            </a:extLst>
          </p:cNvPr>
          <p:cNvSpPr/>
          <p:nvPr/>
        </p:nvSpPr>
        <p:spPr>
          <a:xfrm rot="4463819" flipV="1">
            <a:off x="2775618" y="4156406"/>
            <a:ext cx="681147" cy="726322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38287A-E8DE-BDD9-0E7B-F0C89FAD5172}"/>
              </a:ext>
            </a:extLst>
          </p:cNvPr>
          <p:cNvGrpSpPr/>
          <p:nvPr/>
        </p:nvGrpSpPr>
        <p:grpSpPr>
          <a:xfrm>
            <a:off x="3306426" y="2265685"/>
            <a:ext cx="596057" cy="574101"/>
            <a:chOff x="8297065" y="1592732"/>
            <a:chExt cx="2088777" cy="208877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49A77EE-29E3-4203-33CF-5180C700992C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6E9908-B73B-89A6-7D92-BFB9C6C24C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EC06161-724C-5ECA-02B2-B7A5DB6BA3F7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F29C5A-B86E-D8D1-396C-3C3C228E0EAA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CE2CB2-CC58-BF47-80AE-6347202860C8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049C9C2-9C3A-7D1E-CAFD-2B7091C3DD3D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EDD309-1D20-3B1E-680A-A1DBA9766A42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54884A-8A2C-BA8C-0858-26A3A33E4AE3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CA22B6-B524-C84A-DB8D-E1717BA6D856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657F143-9D19-E7A7-AC6D-17C6E6C81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3AE445D-F6ED-5A61-B2CA-3AE535576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F36EA3D-85E2-7A29-EDB2-F164EE31D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A5CCFA2-79E8-08AA-3418-1405037A3EFF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34A1B1D-4192-F3AD-8CF1-B5EA7D6A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5A60B24-AE39-E8B9-D20B-BEDE5B543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2BEF2E9-426B-7C64-865C-6E04FEF82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E88B4F-0E14-9562-583F-AAFF3EB4A6D2}"/>
              </a:ext>
            </a:extLst>
          </p:cNvPr>
          <p:cNvGrpSpPr/>
          <p:nvPr/>
        </p:nvGrpSpPr>
        <p:grpSpPr>
          <a:xfrm>
            <a:off x="3306426" y="4366989"/>
            <a:ext cx="596057" cy="574101"/>
            <a:chOff x="8297065" y="1592732"/>
            <a:chExt cx="2088777" cy="208877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47E1AD-FED2-99C5-1FBB-99F578589AAD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800FCD-C4B7-5EE0-C9C8-F3C172E12B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9ADFE01-346F-2A11-BBCF-DA9557AEE92B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5A0D93-CDA2-DEE2-D796-B896E5D4CCC5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17E0C4A-FDB6-3EB8-0605-3600EB51EAB9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B42BF6-6745-3F58-52D7-2708CA1EB7F7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B76612E-DE27-0F96-B38C-AE1D104FE41A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5F9F9DC-B8F8-0EFC-020A-1B5D0409C59D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811008C-83C1-1777-FDF9-7301308113DD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CA7AE27-E7A5-3F9D-E398-BBEE1E860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A276AB6-BDF7-107F-50A8-A206AD2DA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68612B-B58C-E82B-8280-A3CF2EA39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80B4A1E-1502-46C2-00C7-623CF2D76144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0CE3FA3-718E-A1E2-B610-2FB384587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D3A35D9-C50A-DA38-1452-E4DEAFD83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323A8BB-C230-B311-CE5F-355CE2194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F0D3617-3C8A-9FBA-5219-FE902932C218}"/>
              </a:ext>
            </a:extLst>
          </p:cNvPr>
          <p:cNvSpPr txBox="1"/>
          <p:nvPr/>
        </p:nvSpPr>
        <p:spPr>
          <a:xfrm>
            <a:off x="6889130" y="3496392"/>
            <a:ext cx="252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931992-E50C-EA6D-C2AE-4ACD19D0DE82}"/>
              </a:ext>
            </a:extLst>
          </p:cNvPr>
          <p:cNvSpPr txBox="1"/>
          <p:nvPr/>
        </p:nvSpPr>
        <p:spPr>
          <a:xfrm>
            <a:off x="1606768" y="3085704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3.34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4BE7F9-406D-A7C2-24A0-6930F49D1F33}"/>
              </a:ext>
            </a:extLst>
          </p:cNvPr>
          <p:cNvSpPr txBox="1"/>
          <p:nvPr/>
        </p:nvSpPr>
        <p:spPr>
          <a:xfrm>
            <a:off x="1607259" y="3835149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-3.53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8BB6D7-21BF-DBC2-07A8-F621E97EED4A}"/>
              </a:ext>
            </a:extLst>
          </p:cNvPr>
          <p:cNvSpPr txBox="1"/>
          <p:nvPr/>
        </p:nvSpPr>
        <p:spPr>
          <a:xfrm>
            <a:off x="2412450" y="2699664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-1.43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4B9366-AC0D-C51C-1856-6149D0195C0D}"/>
              </a:ext>
            </a:extLst>
          </p:cNvPr>
          <p:cNvSpPr txBox="1"/>
          <p:nvPr/>
        </p:nvSpPr>
        <p:spPr>
          <a:xfrm>
            <a:off x="2406126" y="4270880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16BA79-3146-FA12-C574-3048A67BEC5F}"/>
              </a:ext>
            </a:extLst>
          </p:cNvPr>
          <p:cNvSpPr txBox="1"/>
          <p:nvPr/>
        </p:nvSpPr>
        <p:spPr>
          <a:xfrm>
            <a:off x="4207743" y="4149166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-2.30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0E4BB4-09A2-E27A-CC84-8FC0CDD9EC8F}"/>
              </a:ext>
            </a:extLst>
          </p:cNvPr>
          <p:cNvSpPr txBox="1"/>
          <p:nvPr/>
        </p:nvSpPr>
        <p:spPr>
          <a:xfrm>
            <a:off x="4218183" y="2801351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-1.22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BC296E-CD20-9356-E42D-D0AADF5D7209}"/>
              </a:ext>
            </a:extLst>
          </p:cNvPr>
          <p:cNvSpPr txBox="1"/>
          <p:nvPr/>
        </p:nvSpPr>
        <p:spPr>
          <a:xfrm>
            <a:off x="5906180" y="3497591"/>
            <a:ext cx="102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2.605</a:t>
            </a: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DD86BAAA-F630-F2BC-E07A-2DC88E1F7596}"/>
              </a:ext>
            </a:extLst>
          </p:cNvPr>
          <p:cNvSpPr/>
          <p:nvPr/>
        </p:nvSpPr>
        <p:spPr>
          <a:xfrm rot="5400000">
            <a:off x="2817128" y="3781545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9315D8-ACEB-7411-2370-BCEE6FDF1601}"/>
              </a:ext>
            </a:extLst>
          </p:cNvPr>
          <p:cNvSpPr txBox="1"/>
          <p:nvPr/>
        </p:nvSpPr>
        <p:spPr>
          <a:xfrm>
            <a:off x="174913" y="3445771"/>
            <a:ext cx="65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Usia</a:t>
            </a:r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6AE0A98-B1E7-EF63-90D1-E4CC4A223DAF}"/>
              </a:ext>
            </a:extLst>
          </p:cNvPr>
          <p:cNvSpPr/>
          <p:nvPr/>
        </p:nvSpPr>
        <p:spPr>
          <a:xfrm>
            <a:off x="7141653" y="3388233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09F269FD-2147-7D08-08DC-1EFF15ABB184}"/>
              </a:ext>
            </a:extLst>
          </p:cNvPr>
          <p:cNvSpPr/>
          <p:nvPr/>
        </p:nvSpPr>
        <p:spPr>
          <a:xfrm rot="5400000">
            <a:off x="2817128" y="1675049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47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>
            <a:extLst>
              <a:ext uri="{FF2B5EF4-FFF2-40B4-BE49-F238E27FC236}">
                <a16:creationId xmlns:a16="http://schemas.microsoft.com/office/drawing/2014/main" id="{02C9FF3D-0AC8-FB6C-152B-35701814B289}"/>
              </a:ext>
            </a:extLst>
          </p:cNvPr>
          <p:cNvSpPr txBox="1"/>
          <p:nvPr/>
        </p:nvSpPr>
        <p:spPr>
          <a:xfrm>
            <a:off x="3355884" y="1297829"/>
            <a:ext cx="222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ln(1 + e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7C7A31-9E9C-F3EC-101A-781B246FBE79}"/>
              </a:ext>
            </a:extLst>
          </p:cNvPr>
          <p:cNvSpPr txBox="1"/>
          <p:nvPr/>
        </p:nvSpPr>
        <p:spPr>
          <a:xfrm>
            <a:off x="3393927" y="5008914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 </a:t>
            </a:r>
            <a:r>
              <a:rPr lang="en-US" dirty="0">
                <a:solidFill>
                  <a:srgbClr val="D88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88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ln(1 + e</a:t>
            </a:r>
            <a:r>
              <a:rPr lang="en-US" baseline="30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DEF3B5-A312-DBDA-D0B5-A6C0762FF37E}"/>
              </a:ext>
            </a:extLst>
          </p:cNvPr>
          <p:cNvSpPr/>
          <p:nvPr/>
        </p:nvSpPr>
        <p:spPr>
          <a:xfrm>
            <a:off x="800186" y="3378708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BEF0C45-30A0-9508-1676-9E343DA1538F}"/>
              </a:ext>
            </a:extLst>
          </p:cNvPr>
          <p:cNvSpPr/>
          <p:nvPr/>
        </p:nvSpPr>
        <p:spPr>
          <a:xfrm>
            <a:off x="3276152" y="2250224"/>
            <a:ext cx="656605" cy="61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9EAD5BD-D8E7-3EDC-4D31-CC91D4F6F431}"/>
              </a:ext>
            </a:extLst>
          </p:cNvPr>
          <p:cNvSpPr/>
          <p:nvPr/>
        </p:nvSpPr>
        <p:spPr>
          <a:xfrm>
            <a:off x="3276152" y="4352870"/>
            <a:ext cx="656605" cy="617288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6170254-93ED-C809-9591-01CA5145A661}"/>
              </a:ext>
            </a:extLst>
          </p:cNvPr>
          <p:cNvCxnSpPr>
            <a:cxnSpLocks/>
            <a:stCxn id="172" idx="6"/>
          </p:cNvCxnSpPr>
          <p:nvPr/>
        </p:nvCxnSpPr>
        <p:spPr>
          <a:xfrm flipV="1">
            <a:off x="1301025" y="2968789"/>
            <a:ext cx="1188561" cy="66816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25A157A-84E2-399F-9A7B-34FFE21029B2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1301025" y="3636957"/>
            <a:ext cx="1188561" cy="715913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0658FBF-66C7-ACCD-C1DA-B1D9700C4857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3932757" y="2558868"/>
            <a:ext cx="1331786" cy="76949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2EF6D6D-FF4E-FA11-7C45-332D87D261A9}"/>
              </a:ext>
            </a:extLst>
          </p:cNvPr>
          <p:cNvCxnSpPr>
            <a:cxnSpLocks/>
            <a:stCxn id="174" idx="3"/>
          </p:cNvCxnSpPr>
          <p:nvPr/>
        </p:nvCxnSpPr>
        <p:spPr>
          <a:xfrm flipV="1">
            <a:off x="3932757" y="3892019"/>
            <a:ext cx="1383759" cy="769495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D8AEB7B7-E82A-F694-F48B-DC98362957C6}"/>
              </a:ext>
            </a:extLst>
          </p:cNvPr>
          <p:cNvSpPr/>
          <p:nvPr/>
        </p:nvSpPr>
        <p:spPr>
          <a:xfrm>
            <a:off x="5213550" y="3486867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sum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02B750A9-048E-A756-0072-D509AA96A2CB}"/>
              </a:ext>
            </a:extLst>
          </p:cNvPr>
          <p:cNvSpPr/>
          <p:nvPr/>
        </p:nvSpPr>
        <p:spPr>
          <a:xfrm>
            <a:off x="5958527" y="3486867"/>
            <a:ext cx="969593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82A74F96-5EB5-5451-6211-6CB867B46C2B}"/>
              </a:ext>
            </a:extLst>
          </p:cNvPr>
          <p:cNvSpPr/>
          <p:nvPr/>
        </p:nvSpPr>
        <p:spPr>
          <a:xfrm>
            <a:off x="1740395" y="3084529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C7DBBFD2-AEAE-856C-F6CE-785886587F90}"/>
              </a:ext>
            </a:extLst>
          </p:cNvPr>
          <p:cNvSpPr/>
          <p:nvPr/>
        </p:nvSpPr>
        <p:spPr>
          <a:xfrm>
            <a:off x="2537472" y="2691492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A8B1A6C8-FDD5-A522-AB1A-4F0AC00EB200}"/>
              </a:ext>
            </a:extLst>
          </p:cNvPr>
          <p:cNvSpPr/>
          <p:nvPr/>
        </p:nvSpPr>
        <p:spPr>
          <a:xfrm>
            <a:off x="1740395" y="382961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0160DBE9-1680-0781-5FA6-780C8C85B07B}"/>
              </a:ext>
            </a:extLst>
          </p:cNvPr>
          <p:cNvSpPr/>
          <p:nvPr/>
        </p:nvSpPr>
        <p:spPr>
          <a:xfrm>
            <a:off x="2537472" y="426562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5A44E35-B51F-E85F-319F-080B070EC87D}"/>
              </a:ext>
            </a:extLst>
          </p:cNvPr>
          <p:cNvSpPr/>
          <p:nvPr/>
        </p:nvSpPr>
        <p:spPr>
          <a:xfrm>
            <a:off x="4343135" y="4135852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107AEA13-CAA2-E951-C87B-2950AA5D6774}"/>
              </a:ext>
            </a:extLst>
          </p:cNvPr>
          <p:cNvSpPr/>
          <p:nvPr/>
        </p:nvSpPr>
        <p:spPr>
          <a:xfrm>
            <a:off x="4343134" y="2791556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-25000" dirty="0">
              <a:solidFill>
                <a:srgbClr val="FF0000"/>
              </a:solidFill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9F13C5-DD58-3530-E3C7-30AFA7BB8CA2}"/>
              </a:ext>
            </a:extLst>
          </p:cNvPr>
          <p:cNvCxnSpPr>
            <a:cxnSpLocks/>
            <a:stCxn id="179" idx="3"/>
            <a:endCxn id="180" idx="1"/>
          </p:cNvCxnSpPr>
          <p:nvPr/>
        </p:nvCxnSpPr>
        <p:spPr>
          <a:xfrm>
            <a:off x="5706004" y="3635162"/>
            <a:ext cx="2525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Arc 187">
            <a:extLst>
              <a:ext uri="{FF2B5EF4-FFF2-40B4-BE49-F238E27FC236}">
                <a16:creationId xmlns:a16="http://schemas.microsoft.com/office/drawing/2014/main" id="{74682A5F-D4B2-D8C6-799D-E277EDCF6DCF}"/>
              </a:ext>
            </a:extLst>
          </p:cNvPr>
          <p:cNvSpPr/>
          <p:nvPr/>
        </p:nvSpPr>
        <p:spPr>
          <a:xfrm rot="17136181">
            <a:off x="2790893" y="2384245"/>
            <a:ext cx="681147" cy="726322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9" name="Arc 188">
            <a:extLst>
              <a:ext uri="{FF2B5EF4-FFF2-40B4-BE49-F238E27FC236}">
                <a16:creationId xmlns:a16="http://schemas.microsoft.com/office/drawing/2014/main" id="{7CC3B510-5B78-0DFB-7E3D-182CD47B3B6F}"/>
              </a:ext>
            </a:extLst>
          </p:cNvPr>
          <p:cNvSpPr/>
          <p:nvPr/>
        </p:nvSpPr>
        <p:spPr>
          <a:xfrm rot="4463819" flipV="1">
            <a:off x="2775618" y="4156406"/>
            <a:ext cx="681147" cy="726322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C69FE88-564F-41E9-CF45-E97F350F5E9A}"/>
              </a:ext>
            </a:extLst>
          </p:cNvPr>
          <p:cNvGrpSpPr/>
          <p:nvPr/>
        </p:nvGrpSpPr>
        <p:grpSpPr>
          <a:xfrm>
            <a:off x="3306426" y="2265685"/>
            <a:ext cx="596057" cy="574101"/>
            <a:chOff x="8297065" y="1592732"/>
            <a:chExt cx="2088777" cy="2088777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9320BDE-87BB-30EA-84F9-719672CC3A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44FB83B-F5C9-418B-61AD-5C34F0F8AC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C7A1C30-B3BF-F32D-78E1-D751019AD1F4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CE5039A-900B-DF3F-E585-46C5949B855A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DA8C18F-5166-982A-132E-DFE700732CBF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DB297DC-1C40-197D-EC06-A4A2D96DCECE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5C8854A-F51B-E81B-4B66-BA6040E678B6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86CCE90-761E-239B-1548-06BE25FA3BD2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EAF34DF2-5EFB-3FFB-7923-C3F8CB37B8B2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5B65AE5-6341-773B-7655-58E73D2A2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F57E4E5-4EA9-2019-88F2-4B82D32DE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B5D5FA2-8298-455C-7742-4CD4BA5AD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D07608DA-93A0-7D75-171A-5B72ACF7C05F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2A423AA-BC47-BDC2-C658-AFA2C3EA8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9A84A76-D243-16FA-C8A3-B3B0DD4B2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C415962-8F68-2399-12DD-091A0793B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F8F0D5C-D823-ADA3-3D31-79B900FDD852}"/>
              </a:ext>
            </a:extLst>
          </p:cNvPr>
          <p:cNvGrpSpPr/>
          <p:nvPr/>
        </p:nvGrpSpPr>
        <p:grpSpPr>
          <a:xfrm>
            <a:off x="3306426" y="4366989"/>
            <a:ext cx="596057" cy="574101"/>
            <a:chOff x="8297065" y="1592732"/>
            <a:chExt cx="2088777" cy="2088777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80AD2F9-D57F-3ABD-1994-AD59A36F605C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6A4F21B-5B38-5070-DF5B-367E482E43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DCF9060-C077-EF22-5BEB-E0F3F165D019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A21BAE7-8831-0B0E-7D19-59FA9A5BB22E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9445313-36E9-138E-F022-7CF14A7377F4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33D9FA6-CB40-13D1-281C-F217636B7EDA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E51D939-6680-9B89-9CC5-A42019294397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4530F7E-58AD-7CCD-3483-1A30AC489F2B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729C41D6-C0C6-59F9-36C6-DEFFDD02D6F3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729962C-DAB0-F1CA-270F-BE8FC9EB9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F9A1468-D20A-5108-5399-BCEBAC1B5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384D8D1-42A9-20A1-CE95-20DBD51ED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4B1B3AC-8B55-3AC6-4F60-E55D24363357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F83DC5B-3921-CB9B-81FF-6532CFCA3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454FB40-925D-9BA2-B9F0-8093E9698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E5B6417-E6A0-4AE7-AF80-2038CD4DD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F3FD7D70-C82D-2CAC-FF50-5FDD88145E3B}"/>
              </a:ext>
            </a:extLst>
          </p:cNvPr>
          <p:cNvSpPr txBox="1"/>
          <p:nvPr/>
        </p:nvSpPr>
        <p:spPr>
          <a:xfrm>
            <a:off x="6889130" y="3496392"/>
            <a:ext cx="252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A4EB676-9467-889D-8EA7-BFC3C09597A2}"/>
              </a:ext>
            </a:extLst>
          </p:cNvPr>
          <p:cNvSpPr txBox="1"/>
          <p:nvPr/>
        </p:nvSpPr>
        <p:spPr>
          <a:xfrm>
            <a:off x="1606768" y="3085704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200" b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61A4288-857B-502E-1B69-63A9DDCAFCA4}"/>
              </a:ext>
            </a:extLst>
          </p:cNvPr>
          <p:cNvSpPr txBox="1"/>
          <p:nvPr/>
        </p:nvSpPr>
        <p:spPr>
          <a:xfrm>
            <a:off x="1607259" y="3835149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200" b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4B89853-C8CD-CCAE-F3D4-23F13628B808}"/>
              </a:ext>
            </a:extLst>
          </p:cNvPr>
          <p:cNvSpPr txBox="1"/>
          <p:nvPr/>
        </p:nvSpPr>
        <p:spPr>
          <a:xfrm>
            <a:off x="2412450" y="2699664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200" b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F62AE0A-6FCA-2BCE-351E-C48533A02499}"/>
              </a:ext>
            </a:extLst>
          </p:cNvPr>
          <p:cNvSpPr txBox="1"/>
          <p:nvPr/>
        </p:nvSpPr>
        <p:spPr>
          <a:xfrm>
            <a:off x="2406126" y="4270880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200" b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31FCB2-0F22-7BC6-19F5-B78F10B93E4F}"/>
              </a:ext>
            </a:extLst>
          </p:cNvPr>
          <p:cNvSpPr txBox="1"/>
          <p:nvPr/>
        </p:nvSpPr>
        <p:spPr>
          <a:xfrm>
            <a:off x="4207743" y="4149166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200" b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5E4225A-F7AE-1CDD-0DBE-8B1FBA9C8F17}"/>
              </a:ext>
            </a:extLst>
          </p:cNvPr>
          <p:cNvSpPr txBox="1"/>
          <p:nvPr/>
        </p:nvSpPr>
        <p:spPr>
          <a:xfrm>
            <a:off x="4218183" y="2801351"/>
            <a:ext cx="75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200" b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3003DD2-BF40-3258-57FB-BC5194602547}"/>
              </a:ext>
            </a:extLst>
          </p:cNvPr>
          <p:cNvSpPr txBox="1"/>
          <p:nvPr/>
        </p:nvSpPr>
        <p:spPr>
          <a:xfrm>
            <a:off x="5906180" y="3497591"/>
            <a:ext cx="102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200" b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A7004EA3-DEF4-5A16-F253-499E99B9F097}"/>
              </a:ext>
            </a:extLst>
          </p:cNvPr>
          <p:cNvSpPr/>
          <p:nvPr/>
        </p:nvSpPr>
        <p:spPr>
          <a:xfrm rot="5400000">
            <a:off x="2817128" y="3781545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16D567D-686A-BBC4-EC5B-1C44F5D4D6DE}"/>
              </a:ext>
            </a:extLst>
          </p:cNvPr>
          <p:cNvSpPr txBox="1"/>
          <p:nvPr/>
        </p:nvSpPr>
        <p:spPr>
          <a:xfrm>
            <a:off x="174913" y="3445771"/>
            <a:ext cx="65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Usia</a:t>
            </a:r>
            <a:endParaRPr lang="en-US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57A5373A-9B77-3402-B6F2-B283D1B9E1F2}"/>
              </a:ext>
            </a:extLst>
          </p:cNvPr>
          <p:cNvSpPr/>
          <p:nvPr/>
        </p:nvSpPr>
        <p:spPr>
          <a:xfrm>
            <a:off x="7141653" y="3388233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235" name="Arc 234">
            <a:extLst>
              <a:ext uri="{FF2B5EF4-FFF2-40B4-BE49-F238E27FC236}">
                <a16:creationId xmlns:a16="http://schemas.microsoft.com/office/drawing/2014/main" id="{FC52D077-F078-E143-2A45-A67FA269895C}"/>
              </a:ext>
            </a:extLst>
          </p:cNvPr>
          <p:cNvSpPr/>
          <p:nvPr/>
        </p:nvSpPr>
        <p:spPr>
          <a:xfrm rot="5400000">
            <a:off x="2817128" y="1675049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0486A86-9101-EF60-0E12-14F8047A2A0C}"/>
              </a:ext>
            </a:extLst>
          </p:cNvPr>
          <p:cNvSpPr txBox="1"/>
          <p:nvPr/>
        </p:nvSpPr>
        <p:spPr>
          <a:xfrm>
            <a:off x="4799055" y="209720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y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0969F1-8755-CDE8-BC9B-A75354E29D9D}"/>
              </a:ext>
            </a:extLst>
          </p:cNvPr>
          <p:cNvSpPr txBox="1"/>
          <p:nvPr/>
        </p:nvSpPr>
        <p:spPr>
          <a:xfrm>
            <a:off x="4807542" y="445548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 = y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88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2757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/>
              <p:nvPr/>
            </p:nvSpPr>
            <p:spPr>
              <a:xfrm>
                <a:off x="412449" y="798749"/>
                <a:ext cx="36280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39558-3EC6-042F-6D7F-0396EBFF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9" y="798749"/>
                <a:ext cx="362804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63EF43-2993-FAD3-6CE9-A22560776524}"/>
                  </a:ext>
                </a:extLst>
              </p:cNvPr>
              <p:cNvSpPr txBox="1"/>
              <p:nvPr/>
            </p:nvSpPr>
            <p:spPr>
              <a:xfrm>
                <a:off x="314192" y="3645964"/>
                <a:ext cx="427238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63EF43-2993-FAD3-6CE9-A22560776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" y="3645964"/>
                <a:ext cx="4272388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54FFDE3-8AB3-4BF6-9FDA-32F7B08F4692}"/>
              </a:ext>
            </a:extLst>
          </p:cNvPr>
          <p:cNvSpPr txBox="1"/>
          <p:nvPr/>
        </p:nvSpPr>
        <p:spPr>
          <a:xfrm>
            <a:off x="412449" y="429417"/>
            <a:ext cx="394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prediksi</a:t>
            </a:r>
            <a:r>
              <a:rPr lang="en-US" dirty="0"/>
              <a:t> = </a:t>
            </a:r>
            <a:r>
              <a:rPr lang="en-US" dirty="0" err="1">
                <a:solidFill>
                  <a:srgbClr val="0070C0"/>
                </a:solidFill>
              </a:rPr>
              <a:t>biru</a:t>
            </a:r>
            <a:r>
              <a:rPr lang="en-US" dirty="0"/>
              <a:t> + </a:t>
            </a:r>
            <a:r>
              <a:rPr lang="en-US" dirty="0">
                <a:solidFill>
                  <a:srgbClr val="D88028"/>
                </a:solidFill>
              </a:rPr>
              <a:t>orange</a:t>
            </a:r>
            <a:r>
              <a:rPr lang="en-US" dirty="0"/>
              <a:t> + b</a:t>
            </a:r>
            <a:r>
              <a:rPr lang="en-US" baseline="-250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C25991-0303-960D-0B5A-DEAB65D02F36}"/>
              </a:ext>
            </a:extLst>
          </p:cNvPr>
          <p:cNvSpPr txBox="1"/>
          <p:nvPr/>
        </p:nvSpPr>
        <p:spPr>
          <a:xfrm>
            <a:off x="314192" y="2284305"/>
            <a:ext cx="394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prediksi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3</a:t>
            </a:r>
            <a:r>
              <a:rPr lang="en-US" dirty="0"/>
              <a:t> + </a:t>
            </a:r>
            <a:r>
              <a:rPr lang="en-US" dirty="0">
                <a:solidFill>
                  <a:srgbClr val="D88028"/>
                </a:solidFill>
              </a:rPr>
              <a:t>y</a:t>
            </a:r>
            <a:r>
              <a:rPr lang="en-US" baseline="-25000" dirty="0">
                <a:solidFill>
                  <a:srgbClr val="D88028"/>
                </a:solidFill>
              </a:rPr>
              <a:t>2</a:t>
            </a:r>
            <a:r>
              <a:rPr lang="en-US" dirty="0">
                <a:solidFill>
                  <a:srgbClr val="D88028"/>
                </a:solidFill>
              </a:rPr>
              <a:t>w</a:t>
            </a:r>
            <a:r>
              <a:rPr lang="en-US" baseline="-25000" dirty="0">
                <a:solidFill>
                  <a:srgbClr val="D88028"/>
                </a:solidFill>
              </a:rPr>
              <a:t>4</a:t>
            </a:r>
            <a:r>
              <a:rPr lang="en-US" dirty="0"/>
              <a:t> + b</a:t>
            </a:r>
            <a:r>
              <a:rPr lang="en-US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34954E-BE3D-956E-48B1-ACD0FE3E84A0}"/>
                  </a:ext>
                </a:extLst>
              </p:cNvPr>
              <p:cNvSpPr txBox="1"/>
              <p:nvPr/>
            </p:nvSpPr>
            <p:spPr>
              <a:xfrm>
                <a:off x="6579241" y="3645964"/>
                <a:ext cx="427238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  <m:r>
                        <a:rPr lang="en-US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88028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34954E-BE3D-956E-48B1-ACD0FE3E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41" y="3645964"/>
                <a:ext cx="4272388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09F686-4284-6603-924C-C6640A647D72}"/>
                  </a:ext>
                </a:extLst>
              </p:cNvPr>
              <p:cNvSpPr txBox="1"/>
              <p:nvPr/>
            </p:nvSpPr>
            <p:spPr>
              <a:xfrm>
                <a:off x="407041" y="2885373"/>
                <a:ext cx="3351880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09F686-4284-6603-924C-C6640A64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41" y="2885373"/>
                <a:ext cx="3351880" cy="573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41F6E8-7FA6-6823-680E-E72C98F3560B}"/>
                  </a:ext>
                </a:extLst>
              </p:cNvPr>
              <p:cNvSpPr txBox="1"/>
              <p:nvPr/>
            </p:nvSpPr>
            <p:spPr>
              <a:xfrm>
                <a:off x="6579241" y="2885373"/>
                <a:ext cx="3351880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D88028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41F6E8-7FA6-6823-680E-E72C98F35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41" y="2885373"/>
                <a:ext cx="3351880" cy="573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40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87191C-4131-F598-0291-34491AF352E7}"/>
                  </a:ext>
                </a:extLst>
              </p:cNvPr>
              <p:cNvSpPr txBox="1"/>
              <p:nvPr/>
            </p:nvSpPr>
            <p:spPr>
              <a:xfrm>
                <a:off x="221080" y="2419832"/>
                <a:ext cx="4872103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87191C-4131-F598-0291-34491AF3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80" y="2419832"/>
                <a:ext cx="4872103" cy="5915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3C1E8B-E834-08AC-603F-1812F5D95799}"/>
                  </a:ext>
                </a:extLst>
              </p:cNvPr>
              <p:cNvSpPr txBox="1"/>
              <p:nvPr/>
            </p:nvSpPr>
            <p:spPr>
              <a:xfrm>
                <a:off x="217222" y="3320805"/>
                <a:ext cx="532113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3C1E8B-E834-08AC-603F-1812F5D95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22" y="3320805"/>
                <a:ext cx="5321137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251F-0B5C-3F73-7E89-CAC92EFDB3D2}"/>
                  </a:ext>
                </a:extLst>
              </p:cNvPr>
              <p:cNvSpPr txBox="1"/>
              <p:nvPr/>
            </p:nvSpPr>
            <p:spPr>
              <a:xfrm>
                <a:off x="217222" y="4428285"/>
                <a:ext cx="4872103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251F-0B5C-3F73-7E89-CAC92EFD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22" y="4428285"/>
                <a:ext cx="4872103" cy="5915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F5A070-9137-6AA0-000B-31D4FEC41D83}"/>
                  </a:ext>
                </a:extLst>
              </p:cNvPr>
              <p:cNvSpPr txBox="1"/>
              <p:nvPr/>
            </p:nvSpPr>
            <p:spPr>
              <a:xfrm>
                <a:off x="461811" y="5253615"/>
                <a:ext cx="481888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F5A070-9137-6AA0-000B-31D4FEC41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1" y="5253615"/>
                <a:ext cx="4818883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26CD49-35BB-D4B4-6C87-5B947A0DF72C}"/>
                  </a:ext>
                </a:extLst>
              </p:cNvPr>
              <p:cNvSpPr txBox="1"/>
              <p:nvPr/>
            </p:nvSpPr>
            <p:spPr>
              <a:xfrm>
                <a:off x="6353238" y="4428285"/>
                <a:ext cx="4872103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D88028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26CD49-35BB-D4B4-6C87-5B947A0DF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238" y="4428285"/>
                <a:ext cx="4872103" cy="591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4A87E-B703-CE33-1BA8-0FD03164B340}"/>
                  </a:ext>
                </a:extLst>
              </p:cNvPr>
              <p:cNvSpPr txBox="1"/>
              <p:nvPr/>
            </p:nvSpPr>
            <p:spPr>
              <a:xfrm>
                <a:off x="6475147" y="5248145"/>
                <a:ext cx="488428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D88028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4A87E-B703-CE33-1BA8-0FD03164B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47" y="5248145"/>
                <a:ext cx="4884286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651106F-6154-CF49-E588-AE40D1795428}"/>
              </a:ext>
            </a:extLst>
          </p:cNvPr>
          <p:cNvSpPr txBox="1"/>
          <p:nvPr/>
        </p:nvSpPr>
        <p:spPr>
          <a:xfrm>
            <a:off x="1763542" y="1204965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ln(1 + e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82D5B-3AEF-DB0A-1947-6419DC36CBF5}"/>
              </a:ext>
            </a:extLst>
          </p:cNvPr>
          <p:cNvSpPr txBox="1"/>
          <p:nvPr/>
        </p:nvSpPr>
        <p:spPr>
          <a:xfrm>
            <a:off x="7803042" y="1204965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 </a:t>
            </a:r>
            <a:r>
              <a:rPr lang="en-US" dirty="0">
                <a:solidFill>
                  <a:srgbClr val="D88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88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ln(1 + e</a:t>
            </a:r>
            <a:r>
              <a:rPr lang="en-US" baseline="30000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dirty="0">
                <a:solidFill>
                  <a:srgbClr val="D880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1794DF-FA06-70EB-106F-8741F4B901AF}"/>
                  </a:ext>
                </a:extLst>
              </p:cNvPr>
              <p:cNvSpPr txBox="1"/>
              <p:nvPr/>
            </p:nvSpPr>
            <p:spPr>
              <a:xfrm>
                <a:off x="6353239" y="2419832"/>
                <a:ext cx="4872103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𝑝𝑟𝑒𝑑𝑖𝑘𝑠𝑖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D8802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1794DF-FA06-70EB-106F-8741F4B90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239" y="2419832"/>
                <a:ext cx="4872103" cy="5915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89F887-5E1A-6241-AF72-C7443EABEEF8}"/>
                  </a:ext>
                </a:extLst>
              </p:cNvPr>
              <p:cNvSpPr txBox="1"/>
              <p:nvPr/>
            </p:nvSpPr>
            <p:spPr>
              <a:xfrm>
                <a:off x="6475147" y="3311561"/>
                <a:ext cx="532113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𝑎𝑘𝑡𝑢𝑎𝑙</m:t>
                              </m:r>
                              <m: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𝑝𝑟𝑒𝑑𝑖𝑘𝑠𝑖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D88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D880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D880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endParaRPr lang="en-US" dirty="0">
                  <a:solidFill>
                    <a:srgbClr val="D88028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89F887-5E1A-6241-AF72-C7443EAB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47" y="3311561"/>
                <a:ext cx="5321137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A38D8F-2D97-B338-5E48-471DD9A3B1DE}"/>
              </a:ext>
            </a:extLst>
          </p:cNvPr>
          <p:cNvSpPr txBox="1"/>
          <p:nvPr/>
        </p:nvSpPr>
        <p:spPr>
          <a:xfrm>
            <a:off x="4122039" y="607345"/>
            <a:ext cx="394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prediksi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3</a:t>
            </a:r>
            <a:r>
              <a:rPr lang="en-US" dirty="0"/>
              <a:t> + </a:t>
            </a:r>
            <a:r>
              <a:rPr lang="en-US" dirty="0">
                <a:solidFill>
                  <a:srgbClr val="D88028"/>
                </a:solidFill>
              </a:rPr>
              <a:t>y</a:t>
            </a:r>
            <a:r>
              <a:rPr lang="en-US" baseline="-25000" dirty="0">
                <a:solidFill>
                  <a:srgbClr val="D88028"/>
                </a:solidFill>
              </a:rPr>
              <a:t>2</a:t>
            </a:r>
            <a:r>
              <a:rPr lang="en-US" dirty="0">
                <a:solidFill>
                  <a:srgbClr val="D88028"/>
                </a:solidFill>
              </a:rPr>
              <a:t>w</a:t>
            </a:r>
            <a:r>
              <a:rPr lang="en-US" baseline="-25000" dirty="0">
                <a:solidFill>
                  <a:srgbClr val="D88028"/>
                </a:solidFill>
              </a:rPr>
              <a:t>4</a:t>
            </a:r>
            <a:r>
              <a:rPr lang="en-US" dirty="0"/>
              <a:t> + b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9322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2F301-E815-117A-3FEE-E353D641A2CF}"/>
              </a:ext>
            </a:extLst>
          </p:cNvPr>
          <p:cNvSpPr txBox="1"/>
          <p:nvPr/>
        </p:nvSpPr>
        <p:spPr>
          <a:xfrm>
            <a:off x="1301025" y="619125"/>
            <a:ext cx="432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r>
              <a:rPr lang="en-US" dirty="0"/>
              <a:t> bias </a:t>
            </a:r>
            <a:r>
              <a:rPr lang="en-US" dirty="0" err="1"/>
              <a:t>biasanya</a:t>
            </a:r>
            <a:r>
              <a:rPr lang="en-US" dirty="0"/>
              <a:t>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227F2-96B5-2536-527B-8CDD19C73F8F}"/>
              </a:ext>
            </a:extLst>
          </p:cNvPr>
          <p:cNvSpPr txBox="1"/>
          <p:nvPr/>
        </p:nvSpPr>
        <p:spPr>
          <a:xfrm>
            <a:off x="1301025" y="1209530"/>
            <a:ext cx="432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sebaran</a:t>
            </a:r>
            <a:r>
              <a:rPr lang="en-US" dirty="0"/>
              <a:t> N(0,1)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028496-68F6-269D-47E0-91E4DEE9C630}"/>
              </a:ext>
            </a:extLst>
          </p:cNvPr>
          <p:cNvCxnSpPr/>
          <p:nvPr/>
        </p:nvCxnSpPr>
        <p:spPr>
          <a:xfrm>
            <a:off x="898070" y="2978449"/>
            <a:ext cx="46386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1DC881A-02BF-C13F-16C8-34AE9C884911}"/>
              </a:ext>
            </a:extLst>
          </p:cNvPr>
          <p:cNvSpPr/>
          <p:nvPr/>
        </p:nvSpPr>
        <p:spPr>
          <a:xfrm>
            <a:off x="914398" y="2094682"/>
            <a:ext cx="4609322" cy="858694"/>
          </a:xfrm>
          <a:custGeom>
            <a:avLst/>
            <a:gdLst>
              <a:gd name="connsiteX0" fmla="*/ 0 w 4599992"/>
              <a:gd name="connsiteY0" fmla="*/ 778410 h 873128"/>
              <a:gd name="connsiteX1" fmla="*/ 1324947 w 4599992"/>
              <a:gd name="connsiteY1" fmla="*/ 778410 h 873128"/>
              <a:gd name="connsiteX2" fmla="*/ 2136711 w 4599992"/>
              <a:gd name="connsiteY2" fmla="*/ 125267 h 873128"/>
              <a:gd name="connsiteX3" fmla="*/ 2481943 w 4599992"/>
              <a:gd name="connsiteY3" fmla="*/ 3969 h 873128"/>
              <a:gd name="connsiteX4" fmla="*/ 3004457 w 4599992"/>
              <a:gd name="connsiteY4" fmla="*/ 190582 h 873128"/>
              <a:gd name="connsiteX5" fmla="*/ 3312368 w 4599992"/>
              <a:gd name="connsiteY5" fmla="*/ 825063 h 873128"/>
              <a:gd name="connsiteX6" fmla="*/ 4599992 w 4599992"/>
              <a:gd name="connsiteY6" fmla="*/ 815733 h 873128"/>
              <a:gd name="connsiteX0" fmla="*/ 0 w 4599992"/>
              <a:gd name="connsiteY0" fmla="*/ 776947 h 871665"/>
              <a:gd name="connsiteX1" fmla="*/ 1324947 w 4599992"/>
              <a:gd name="connsiteY1" fmla="*/ 664979 h 871665"/>
              <a:gd name="connsiteX2" fmla="*/ 2136711 w 4599992"/>
              <a:gd name="connsiteY2" fmla="*/ 123804 h 871665"/>
              <a:gd name="connsiteX3" fmla="*/ 2481943 w 4599992"/>
              <a:gd name="connsiteY3" fmla="*/ 2506 h 871665"/>
              <a:gd name="connsiteX4" fmla="*/ 3004457 w 4599992"/>
              <a:gd name="connsiteY4" fmla="*/ 189119 h 871665"/>
              <a:gd name="connsiteX5" fmla="*/ 3312368 w 4599992"/>
              <a:gd name="connsiteY5" fmla="*/ 823600 h 871665"/>
              <a:gd name="connsiteX6" fmla="*/ 4599992 w 4599992"/>
              <a:gd name="connsiteY6" fmla="*/ 814270 h 871665"/>
              <a:gd name="connsiteX0" fmla="*/ 0 w 4599992"/>
              <a:gd name="connsiteY0" fmla="*/ 774819 h 869537"/>
              <a:gd name="connsiteX1" fmla="*/ 1324947 w 4599992"/>
              <a:gd name="connsiteY1" fmla="*/ 662851 h 869537"/>
              <a:gd name="connsiteX2" fmla="*/ 2136711 w 4599992"/>
              <a:gd name="connsiteY2" fmla="*/ 121676 h 869537"/>
              <a:gd name="connsiteX3" fmla="*/ 2481943 w 4599992"/>
              <a:gd name="connsiteY3" fmla="*/ 378 h 869537"/>
              <a:gd name="connsiteX4" fmla="*/ 2827176 w 4599992"/>
              <a:gd name="connsiteY4" fmla="*/ 140338 h 869537"/>
              <a:gd name="connsiteX5" fmla="*/ 3312368 w 4599992"/>
              <a:gd name="connsiteY5" fmla="*/ 821472 h 869537"/>
              <a:gd name="connsiteX6" fmla="*/ 4599992 w 4599992"/>
              <a:gd name="connsiteY6" fmla="*/ 812142 h 869537"/>
              <a:gd name="connsiteX0" fmla="*/ 0 w 4599992"/>
              <a:gd name="connsiteY0" fmla="*/ 774819 h 818721"/>
              <a:gd name="connsiteX1" fmla="*/ 1324947 w 4599992"/>
              <a:gd name="connsiteY1" fmla="*/ 662851 h 818721"/>
              <a:gd name="connsiteX2" fmla="*/ 2136711 w 4599992"/>
              <a:gd name="connsiteY2" fmla="*/ 121676 h 818721"/>
              <a:gd name="connsiteX3" fmla="*/ 2481943 w 4599992"/>
              <a:gd name="connsiteY3" fmla="*/ 378 h 818721"/>
              <a:gd name="connsiteX4" fmla="*/ 2827176 w 4599992"/>
              <a:gd name="connsiteY4" fmla="*/ 140338 h 818721"/>
              <a:gd name="connsiteX5" fmla="*/ 3405674 w 4599992"/>
              <a:gd name="connsiteY5" fmla="*/ 709505 h 818721"/>
              <a:gd name="connsiteX6" fmla="*/ 4599992 w 4599992"/>
              <a:gd name="connsiteY6" fmla="*/ 812142 h 818721"/>
              <a:gd name="connsiteX0" fmla="*/ 0 w 4599992"/>
              <a:gd name="connsiteY0" fmla="*/ 774993 h 818895"/>
              <a:gd name="connsiteX1" fmla="*/ 1334278 w 4599992"/>
              <a:gd name="connsiteY1" fmla="*/ 709678 h 818895"/>
              <a:gd name="connsiteX2" fmla="*/ 2136711 w 4599992"/>
              <a:gd name="connsiteY2" fmla="*/ 121850 h 818895"/>
              <a:gd name="connsiteX3" fmla="*/ 2481943 w 4599992"/>
              <a:gd name="connsiteY3" fmla="*/ 552 h 818895"/>
              <a:gd name="connsiteX4" fmla="*/ 2827176 w 4599992"/>
              <a:gd name="connsiteY4" fmla="*/ 140512 h 818895"/>
              <a:gd name="connsiteX5" fmla="*/ 3405674 w 4599992"/>
              <a:gd name="connsiteY5" fmla="*/ 709679 h 818895"/>
              <a:gd name="connsiteX6" fmla="*/ 4599992 w 4599992"/>
              <a:gd name="connsiteY6" fmla="*/ 812316 h 818895"/>
              <a:gd name="connsiteX0" fmla="*/ 0 w 4590662"/>
              <a:gd name="connsiteY0" fmla="*/ 802985 h 828327"/>
              <a:gd name="connsiteX1" fmla="*/ 1324948 w 4590662"/>
              <a:gd name="connsiteY1" fmla="*/ 709678 h 828327"/>
              <a:gd name="connsiteX2" fmla="*/ 2127381 w 4590662"/>
              <a:gd name="connsiteY2" fmla="*/ 121850 h 828327"/>
              <a:gd name="connsiteX3" fmla="*/ 2472613 w 4590662"/>
              <a:gd name="connsiteY3" fmla="*/ 552 h 828327"/>
              <a:gd name="connsiteX4" fmla="*/ 2817846 w 4590662"/>
              <a:gd name="connsiteY4" fmla="*/ 140512 h 828327"/>
              <a:gd name="connsiteX5" fmla="*/ 3396344 w 4590662"/>
              <a:gd name="connsiteY5" fmla="*/ 709679 h 828327"/>
              <a:gd name="connsiteX6" fmla="*/ 4590662 w 4590662"/>
              <a:gd name="connsiteY6" fmla="*/ 812316 h 828327"/>
              <a:gd name="connsiteX0" fmla="*/ 0 w 4590662"/>
              <a:gd name="connsiteY0" fmla="*/ 802985 h 818895"/>
              <a:gd name="connsiteX1" fmla="*/ 1324948 w 4590662"/>
              <a:gd name="connsiteY1" fmla="*/ 709678 h 818895"/>
              <a:gd name="connsiteX2" fmla="*/ 2127381 w 4590662"/>
              <a:gd name="connsiteY2" fmla="*/ 121850 h 818895"/>
              <a:gd name="connsiteX3" fmla="*/ 2472613 w 4590662"/>
              <a:gd name="connsiteY3" fmla="*/ 552 h 818895"/>
              <a:gd name="connsiteX4" fmla="*/ 2817846 w 4590662"/>
              <a:gd name="connsiteY4" fmla="*/ 140512 h 818895"/>
              <a:gd name="connsiteX5" fmla="*/ 3396344 w 4590662"/>
              <a:gd name="connsiteY5" fmla="*/ 709679 h 818895"/>
              <a:gd name="connsiteX6" fmla="*/ 4590662 w 4590662"/>
              <a:gd name="connsiteY6" fmla="*/ 812316 h 818895"/>
              <a:gd name="connsiteX0" fmla="*/ 0 w 4590662"/>
              <a:gd name="connsiteY0" fmla="*/ 803971 h 819881"/>
              <a:gd name="connsiteX1" fmla="*/ 1324948 w 4590662"/>
              <a:gd name="connsiteY1" fmla="*/ 710664 h 819881"/>
              <a:gd name="connsiteX2" fmla="*/ 2052736 w 4590662"/>
              <a:gd name="connsiteY2" fmla="*/ 113506 h 819881"/>
              <a:gd name="connsiteX3" fmla="*/ 2472613 w 4590662"/>
              <a:gd name="connsiteY3" fmla="*/ 1538 h 819881"/>
              <a:gd name="connsiteX4" fmla="*/ 2817846 w 4590662"/>
              <a:gd name="connsiteY4" fmla="*/ 141498 h 819881"/>
              <a:gd name="connsiteX5" fmla="*/ 3396344 w 4590662"/>
              <a:gd name="connsiteY5" fmla="*/ 710665 h 819881"/>
              <a:gd name="connsiteX6" fmla="*/ 4590662 w 4590662"/>
              <a:gd name="connsiteY6" fmla="*/ 813302 h 819881"/>
              <a:gd name="connsiteX0" fmla="*/ 0 w 4590662"/>
              <a:gd name="connsiteY0" fmla="*/ 821846 h 837756"/>
              <a:gd name="connsiteX1" fmla="*/ 1324948 w 4590662"/>
              <a:gd name="connsiteY1" fmla="*/ 728539 h 837756"/>
              <a:gd name="connsiteX2" fmla="*/ 2052736 w 4590662"/>
              <a:gd name="connsiteY2" fmla="*/ 131381 h 837756"/>
              <a:gd name="connsiteX3" fmla="*/ 2388638 w 4590662"/>
              <a:gd name="connsiteY3" fmla="*/ 751 h 837756"/>
              <a:gd name="connsiteX4" fmla="*/ 2817846 w 4590662"/>
              <a:gd name="connsiteY4" fmla="*/ 159373 h 837756"/>
              <a:gd name="connsiteX5" fmla="*/ 3396344 w 4590662"/>
              <a:gd name="connsiteY5" fmla="*/ 728540 h 837756"/>
              <a:gd name="connsiteX6" fmla="*/ 4590662 w 4590662"/>
              <a:gd name="connsiteY6" fmla="*/ 831177 h 837756"/>
              <a:gd name="connsiteX0" fmla="*/ 0 w 4590662"/>
              <a:gd name="connsiteY0" fmla="*/ 821371 h 837281"/>
              <a:gd name="connsiteX1" fmla="*/ 1324948 w 4590662"/>
              <a:gd name="connsiteY1" fmla="*/ 728064 h 837281"/>
              <a:gd name="connsiteX2" fmla="*/ 1978091 w 4590662"/>
              <a:gd name="connsiteY2" fmla="*/ 140237 h 837281"/>
              <a:gd name="connsiteX3" fmla="*/ 2388638 w 4590662"/>
              <a:gd name="connsiteY3" fmla="*/ 276 h 837281"/>
              <a:gd name="connsiteX4" fmla="*/ 2817846 w 4590662"/>
              <a:gd name="connsiteY4" fmla="*/ 158898 h 837281"/>
              <a:gd name="connsiteX5" fmla="*/ 3396344 w 4590662"/>
              <a:gd name="connsiteY5" fmla="*/ 728065 h 837281"/>
              <a:gd name="connsiteX6" fmla="*/ 4590662 w 4590662"/>
              <a:gd name="connsiteY6" fmla="*/ 830702 h 837281"/>
              <a:gd name="connsiteX0" fmla="*/ 0 w 4572000"/>
              <a:gd name="connsiteY0" fmla="*/ 830702 h 838071"/>
              <a:gd name="connsiteX1" fmla="*/ 1306286 w 4572000"/>
              <a:gd name="connsiteY1" fmla="*/ 728064 h 838071"/>
              <a:gd name="connsiteX2" fmla="*/ 1959429 w 4572000"/>
              <a:gd name="connsiteY2" fmla="*/ 140237 h 838071"/>
              <a:gd name="connsiteX3" fmla="*/ 2369976 w 4572000"/>
              <a:gd name="connsiteY3" fmla="*/ 276 h 838071"/>
              <a:gd name="connsiteX4" fmla="*/ 2799184 w 4572000"/>
              <a:gd name="connsiteY4" fmla="*/ 158898 h 838071"/>
              <a:gd name="connsiteX5" fmla="*/ 3377682 w 4572000"/>
              <a:gd name="connsiteY5" fmla="*/ 728065 h 838071"/>
              <a:gd name="connsiteX6" fmla="*/ 4572000 w 4572000"/>
              <a:gd name="connsiteY6" fmla="*/ 830702 h 838071"/>
              <a:gd name="connsiteX0" fmla="*/ 0 w 4572000"/>
              <a:gd name="connsiteY0" fmla="*/ 830702 h 837281"/>
              <a:gd name="connsiteX1" fmla="*/ 1306286 w 4572000"/>
              <a:gd name="connsiteY1" fmla="*/ 728064 h 837281"/>
              <a:gd name="connsiteX2" fmla="*/ 1959429 w 4572000"/>
              <a:gd name="connsiteY2" fmla="*/ 140237 h 837281"/>
              <a:gd name="connsiteX3" fmla="*/ 2369976 w 4572000"/>
              <a:gd name="connsiteY3" fmla="*/ 276 h 837281"/>
              <a:gd name="connsiteX4" fmla="*/ 2799184 w 4572000"/>
              <a:gd name="connsiteY4" fmla="*/ 158898 h 837281"/>
              <a:gd name="connsiteX5" fmla="*/ 3377682 w 4572000"/>
              <a:gd name="connsiteY5" fmla="*/ 728065 h 837281"/>
              <a:gd name="connsiteX6" fmla="*/ 4572000 w 4572000"/>
              <a:gd name="connsiteY6" fmla="*/ 830702 h 837281"/>
              <a:gd name="connsiteX0" fmla="*/ 0 w 4581331"/>
              <a:gd name="connsiteY0" fmla="*/ 877355 h 877355"/>
              <a:gd name="connsiteX1" fmla="*/ 1315617 w 4581331"/>
              <a:gd name="connsiteY1" fmla="*/ 728064 h 877355"/>
              <a:gd name="connsiteX2" fmla="*/ 1968760 w 4581331"/>
              <a:gd name="connsiteY2" fmla="*/ 140237 h 877355"/>
              <a:gd name="connsiteX3" fmla="*/ 2379307 w 4581331"/>
              <a:gd name="connsiteY3" fmla="*/ 276 h 877355"/>
              <a:gd name="connsiteX4" fmla="*/ 2808515 w 4581331"/>
              <a:gd name="connsiteY4" fmla="*/ 158898 h 877355"/>
              <a:gd name="connsiteX5" fmla="*/ 3387013 w 4581331"/>
              <a:gd name="connsiteY5" fmla="*/ 728065 h 877355"/>
              <a:gd name="connsiteX6" fmla="*/ 4581331 w 4581331"/>
              <a:gd name="connsiteY6" fmla="*/ 830702 h 877355"/>
              <a:gd name="connsiteX0" fmla="*/ 0 w 4590661"/>
              <a:gd name="connsiteY0" fmla="*/ 877355 h 877355"/>
              <a:gd name="connsiteX1" fmla="*/ 1315617 w 4590661"/>
              <a:gd name="connsiteY1" fmla="*/ 728064 h 877355"/>
              <a:gd name="connsiteX2" fmla="*/ 1968760 w 4590661"/>
              <a:gd name="connsiteY2" fmla="*/ 140237 h 877355"/>
              <a:gd name="connsiteX3" fmla="*/ 2379307 w 4590661"/>
              <a:gd name="connsiteY3" fmla="*/ 276 h 877355"/>
              <a:gd name="connsiteX4" fmla="*/ 2808515 w 4590661"/>
              <a:gd name="connsiteY4" fmla="*/ 158898 h 877355"/>
              <a:gd name="connsiteX5" fmla="*/ 3387013 w 4590661"/>
              <a:gd name="connsiteY5" fmla="*/ 728065 h 877355"/>
              <a:gd name="connsiteX6" fmla="*/ 4590661 w 4590661"/>
              <a:gd name="connsiteY6" fmla="*/ 868024 h 877355"/>
              <a:gd name="connsiteX0" fmla="*/ 0 w 4590661"/>
              <a:gd name="connsiteY0" fmla="*/ 877355 h 877355"/>
              <a:gd name="connsiteX1" fmla="*/ 1315617 w 4590661"/>
              <a:gd name="connsiteY1" fmla="*/ 728064 h 877355"/>
              <a:gd name="connsiteX2" fmla="*/ 1968760 w 4590661"/>
              <a:gd name="connsiteY2" fmla="*/ 140237 h 877355"/>
              <a:gd name="connsiteX3" fmla="*/ 2379307 w 4590661"/>
              <a:gd name="connsiteY3" fmla="*/ 276 h 877355"/>
              <a:gd name="connsiteX4" fmla="*/ 2808515 w 4590661"/>
              <a:gd name="connsiteY4" fmla="*/ 158898 h 877355"/>
              <a:gd name="connsiteX5" fmla="*/ 3387013 w 4590661"/>
              <a:gd name="connsiteY5" fmla="*/ 728065 h 877355"/>
              <a:gd name="connsiteX6" fmla="*/ 4590661 w 4590661"/>
              <a:gd name="connsiteY6" fmla="*/ 858694 h 877355"/>
              <a:gd name="connsiteX0" fmla="*/ 0 w 4590661"/>
              <a:gd name="connsiteY0" fmla="*/ 877355 h 877355"/>
              <a:gd name="connsiteX1" fmla="*/ 1315617 w 4590661"/>
              <a:gd name="connsiteY1" fmla="*/ 728064 h 877355"/>
              <a:gd name="connsiteX2" fmla="*/ 1968760 w 4590661"/>
              <a:gd name="connsiteY2" fmla="*/ 140237 h 877355"/>
              <a:gd name="connsiteX3" fmla="*/ 2379307 w 4590661"/>
              <a:gd name="connsiteY3" fmla="*/ 276 h 877355"/>
              <a:gd name="connsiteX4" fmla="*/ 2808515 w 4590661"/>
              <a:gd name="connsiteY4" fmla="*/ 158898 h 877355"/>
              <a:gd name="connsiteX5" fmla="*/ 3387013 w 4590661"/>
              <a:gd name="connsiteY5" fmla="*/ 728065 h 877355"/>
              <a:gd name="connsiteX6" fmla="*/ 4590661 w 4590661"/>
              <a:gd name="connsiteY6" fmla="*/ 858694 h 877355"/>
              <a:gd name="connsiteX0" fmla="*/ 0 w 4609322"/>
              <a:gd name="connsiteY0" fmla="*/ 858694 h 858694"/>
              <a:gd name="connsiteX1" fmla="*/ 1334278 w 4609322"/>
              <a:gd name="connsiteY1" fmla="*/ 728064 h 858694"/>
              <a:gd name="connsiteX2" fmla="*/ 1987421 w 4609322"/>
              <a:gd name="connsiteY2" fmla="*/ 140237 h 858694"/>
              <a:gd name="connsiteX3" fmla="*/ 2397968 w 4609322"/>
              <a:gd name="connsiteY3" fmla="*/ 276 h 858694"/>
              <a:gd name="connsiteX4" fmla="*/ 2827176 w 4609322"/>
              <a:gd name="connsiteY4" fmla="*/ 158898 h 858694"/>
              <a:gd name="connsiteX5" fmla="*/ 3405674 w 4609322"/>
              <a:gd name="connsiteY5" fmla="*/ 728065 h 858694"/>
              <a:gd name="connsiteX6" fmla="*/ 4609322 w 4609322"/>
              <a:gd name="connsiteY6" fmla="*/ 858694 h 85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09322" h="858694">
                <a:moveTo>
                  <a:pt x="0" y="858694"/>
                </a:moveTo>
                <a:cubicBezTo>
                  <a:pt x="493744" y="847807"/>
                  <a:pt x="1003041" y="847807"/>
                  <a:pt x="1334278" y="728064"/>
                </a:cubicBezTo>
                <a:cubicBezTo>
                  <a:pt x="1665515" y="608321"/>
                  <a:pt x="1810139" y="261535"/>
                  <a:pt x="1987421" y="140237"/>
                </a:cubicBezTo>
                <a:cubicBezTo>
                  <a:pt x="2164703" y="18939"/>
                  <a:pt x="2258009" y="-2834"/>
                  <a:pt x="2397968" y="276"/>
                </a:cubicBezTo>
                <a:cubicBezTo>
                  <a:pt x="2537927" y="3386"/>
                  <a:pt x="2659225" y="37600"/>
                  <a:pt x="2827176" y="158898"/>
                </a:cubicBezTo>
                <a:cubicBezTo>
                  <a:pt x="2995127" y="280196"/>
                  <a:pt x="3139752" y="623873"/>
                  <a:pt x="3405674" y="728065"/>
                </a:cubicBezTo>
                <a:cubicBezTo>
                  <a:pt x="3671596" y="832257"/>
                  <a:pt x="4438261" y="858694"/>
                  <a:pt x="4609322" y="858694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2617B-F1E6-C31C-6E0F-EAD82E1A8E2C}"/>
              </a:ext>
            </a:extLst>
          </p:cNvPr>
          <p:cNvSpPr txBox="1"/>
          <p:nvPr/>
        </p:nvSpPr>
        <p:spPr>
          <a:xfrm>
            <a:off x="2174031" y="2802666"/>
            <a:ext cx="3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6065B-8EC6-F450-0983-895FCCACA601}"/>
              </a:ext>
            </a:extLst>
          </p:cNvPr>
          <p:cNvSpPr txBox="1"/>
          <p:nvPr/>
        </p:nvSpPr>
        <p:spPr>
          <a:xfrm>
            <a:off x="4155231" y="2806559"/>
            <a:ext cx="3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A4BB-0BBA-5BBB-6FB5-AB9D5B37B410}"/>
              </a:ext>
            </a:extLst>
          </p:cNvPr>
          <p:cNvSpPr txBox="1"/>
          <p:nvPr/>
        </p:nvSpPr>
        <p:spPr>
          <a:xfrm>
            <a:off x="3605070" y="2802666"/>
            <a:ext cx="3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065F7-59C7-EDCF-EF89-6140625C9BD4}"/>
              </a:ext>
            </a:extLst>
          </p:cNvPr>
          <p:cNvSpPr txBox="1"/>
          <p:nvPr/>
        </p:nvSpPr>
        <p:spPr>
          <a:xfrm>
            <a:off x="1198261" y="2802666"/>
            <a:ext cx="3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779E887-D364-5E5E-A44F-0DFA23D14CC9}"/>
              </a:ext>
            </a:extLst>
          </p:cNvPr>
          <p:cNvCxnSpPr>
            <a:cxnSpLocks/>
            <a:stCxn id="11" idx="2"/>
            <a:endCxn id="53" idx="2"/>
          </p:cNvCxnSpPr>
          <p:nvPr/>
        </p:nvCxnSpPr>
        <p:spPr>
          <a:xfrm rot="16200000" flipH="1">
            <a:off x="2751442" y="1791793"/>
            <a:ext cx="2580590" cy="5340999"/>
          </a:xfrm>
          <a:prstGeom prst="bentConnector3">
            <a:avLst>
              <a:gd name="adj1" fmla="val 128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3314378-7A23-9696-0DB6-A615BF257C7B}"/>
              </a:ext>
            </a:extLst>
          </p:cNvPr>
          <p:cNvCxnSpPr>
            <a:cxnSpLocks/>
            <a:stCxn id="8" idx="2"/>
            <a:endCxn id="51" idx="2"/>
          </p:cNvCxnSpPr>
          <p:nvPr/>
        </p:nvCxnSpPr>
        <p:spPr>
          <a:xfrm rot="16200000" flipH="1">
            <a:off x="2091076" y="3427929"/>
            <a:ext cx="2274352" cy="1762489"/>
          </a:xfrm>
          <a:prstGeom prst="bentConnector3">
            <a:avLst>
              <a:gd name="adj1" fmla="val 110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D38EBA-DEF4-3F8D-89EC-750A0D0207E9}"/>
              </a:ext>
            </a:extLst>
          </p:cNvPr>
          <p:cNvCxnSpPr>
            <a:cxnSpLocks/>
            <a:stCxn id="10" idx="2"/>
            <a:endCxn id="49" idx="0"/>
          </p:cNvCxnSpPr>
          <p:nvPr/>
        </p:nvCxnSpPr>
        <p:spPr>
          <a:xfrm rot="16200000" flipH="1">
            <a:off x="3327433" y="3622612"/>
            <a:ext cx="1232678" cy="331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006F1F3-6FDB-A338-2360-D7791F1FFE82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 rot="16200000" flipH="1">
            <a:off x="5052316" y="2451783"/>
            <a:ext cx="935812" cy="2384028"/>
          </a:xfrm>
          <a:prstGeom prst="bentConnector3">
            <a:avLst>
              <a:gd name="adj1" fmla="val 25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2436105-BFF7-0448-65C2-D5598D71CA28}"/>
              </a:ext>
            </a:extLst>
          </p:cNvPr>
          <p:cNvSpPr/>
          <p:nvPr/>
        </p:nvSpPr>
        <p:spPr>
          <a:xfrm>
            <a:off x="2923061" y="4698855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FDFA90-1F5E-3C64-0F1D-197A87399F3E}"/>
              </a:ext>
            </a:extLst>
          </p:cNvPr>
          <p:cNvSpPr/>
          <p:nvPr/>
        </p:nvSpPr>
        <p:spPr>
          <a:xfrm>
            <a:off x="5399027" y="3570371"/>
            <a:ext cx="656605" cy="61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64CA7D-3592-7B54-0538-FE80EE2E359A}"/>
              </a:ext>
            </a:extLst>
          </p:cNvPr>
          <p:cNvSpPr/>
          <p:nvPr/>
        </p:nvSpPr>
        <p:spPr>
          <a:xfrm>
            <a:off x="5399027" y="5673017"/>
            <a:ext cx="656605" cy="617288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B3A9C0F-8B4D-FE78-A280-8F017D84C32A}"/>
              </a:ext>
            </a:extLst>
          </p:cNvPr>
          <p:cNvSpPr/>
          <p:nvPr/>
        </p:nvSpPr>
        <p:spPr>
          <a:xfrm>
            <a:off x="8826378" y="4698855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200716-24C6-8687-AC2D-1A3443AA0FDC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3423900" y="4288936"/>
            <a:ext cx="1188561" cy="66816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376BA-53DD-DA52-F2F4-CD4A60D9706A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3423900" y="4957104"/>
            <a:ext cx="1188561" cy="715913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50B72-7278-EC38-A15F-D261AC53142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055632" y="3879015"/>
            <a:ext cx="1331786" cy="76949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FF8C4F-BA14-0CED-5C49-555779B03C77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6055632" y="5212166"/>
            <a:ext cx="1383759" cy="769495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BC26305-4D30-65EA-B2E3-AD7B46A062F2}"/>
              </a:ext>
            </a:extLst>
          </p:cNvPr>
          <p:cNvSpPr/>
          <p:nvPr/>
        </p:nvSpPr>
        <p:spPr>
          <a:xfrm>
            <a:off x="7336425" y="480701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95B0E52-28F4-08C4-57B6-C46D0138DD64}"/>
              </a:ext>
            </a:extLst>
          </p:cNvPr>
          <p:cNvSpPr/>
          <p:nvPr/>
        </p:nvSpPr>
        <p:spPr>
          <a:xfrm>
            <a:off x="8081402" y="480701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25B709-2DEE-606A-D147-728C0DF16475}"/>
              </a:ext>
            </a:extLst>
          </p:cNvPr>
          <p:cNvSpPr/>
          <p:nvPr/>
        </p:nvSpPr>
        <p:spPr>
          <a:xfrm>
            <a:off x="3863270" y="4404676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025BFC4-2A81-2DD4-7D6F-8ED1EC1BDA3C}"/>
              </a:ext>
            </a:extLst>
          </p:cNvPr>
          <p:cNvSpPr/>
          <p:nvPr/>
        </p:nvSpPr>
        <p:spPr>
          <a:xfrm>
            <a:off x="4660347" y="4011639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17E17BC-DADC-0D1C-06E0-5FFD30FE7837}"/>
              </a:ext>
            </a:extLst>
          </p:cNvPr>
          <p:cNvSpPr/>
          <p:nvPr/>
        </p:nvSpPr>
        <p:spPr>
          <a:xfrm>
            <a:off x="3863270" y="5149761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35FEA5-2B74-B292-2ADA-A84B687999B6}"/>
              </a:ext>
            </a:extLst>
          </p:cNvPr>
          <p:cNvSpPr/>
          <p:nvPr/>
        </p:nvSpPr>
        <p:spPr>
          <a:xfrm>
            <a:off x="4660347" y="5585770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38D0795-177E-D82C-2A90-2A3017601774}"/>
              </a:ext>
            </a:extLst>
          </p:cNvPr>
          <p:cNvSpPr/>
          <p:nvPr/>
        </p:nvSpPr>
        <p:spPr>
          <a:xfrm>
            <a:off x="6466010" y="5455999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C68CD07-D5E4-145F-F93E-70025D490DD2}"/>
              </a:ext>
            </a:extLst>
          </p:cNvPr>
          <p:cNvSpPr/>
          <p:nvPr/>
        </p:nvSpPr>
        <p:spPr>
          <a:xfrm>
            <a:off x="6466009" y="4111703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314606-7708-AF62-FB26-51757EE59123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7828879" y="4955309"/>
            <a:ext cx="2525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92AD0AD2-E9E7-E5D3-123D-1318B724379D}"/>
              </a:ext>
            </a:extLst>
          </p:cNvPr>
          <p:cNvSpPr/>
          <p:nvPr/>
        </p:nvSpPr>
        <p:spPr>
          <a:xfrm rot="17136181">
            <a:off x="4913768" y="3704392"/>
            <a:ext cx="681147" cy="726322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E54B0FB-9170-A63C-9B9C-F4948823E9EF}"/>
              </a:ext>
            </a:extLst>
          </p:cNvPr>
          <p:cNvSpPr/>
          <p:nvPr/>
        </p:nvSpPr>
        <p:spPr>
          <a:xfrm rot="4463819" flipV="1">
            <a:off x="4898493" y="5476553"/>
            <a:ext cx="681147" cy="726322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3F46B45-3A8C-46DD-A885-0AA6676E3319}"/>
              </a:ext>
            </a:extLst>
          </p:cNvPr>
          <p:cNvGrpSpPr/>
          <p:nvPr/>
        </p:nvGrpSpPr>
        <p:grpSpPr>
          <a:xfrm>
            <a:off x="5429301" y="3585832"/>
            <a:ext cx="596057" cy="574101"/>
            <a:chOff x="8297065" y="1592732"/>
            <a:chExt cx="2088777" cy="208877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38C4535-7EA7-D03E-6F9C-5797FF0036FC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6C555A0-006D-1A4D-19AC-D748E7FB8A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F16B2C-9A5F-34F7-A2B2-933BABB046C0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3F6946F-0EDE-E621-8607-3E21A298DFA2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B4C72E1-FD29-C74E-30C2-15E8C0FDA095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603DFD4-9001-EC6A-CB88-E171B9FCCB34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D03FC5B-B668-A0F0-7037-15E86B64561B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9D00D11-D29E-C9E0-59B3-8CF1904B3A66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BE7D00D-F327-307C-139B-180F767E03C3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DACE95B-2DF1-2400-D239-A39E9A1D8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E6549A2-77FD-DA4C-4E4F-19D9F538D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4CE4DF1-C6A0-9986-2589-410E9EACE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E28C830-DAEB-B7B7-CFEA-38E513BEDBAC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3E6F08E-5318-243B-DBD0-E11DDA48D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7FE86F3-55C3-FFCB-5476-B1B3D1A52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CA190C8-472C-5CB7-53D3-4C4B341CB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3E4223-AD51-A671-176D-97219D7C6BA4}"/>
              </a:ext>
            </a:extLst>
          </p:cNvPr>
          <p:cNvGrpSpPr/>
          <p:nvPr/>
        </p:nvGrpSpPr>
        <p:grpSpPr>
          <a:xfrm>
            <a:off x="5429301" y="5687136"/>
            <a:ext cx="596057" cy="574101"/>
            <a:chOff x="8297065" y="1592732"/>
            <a:chExt cx="2088777" cy="208877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A8E7B44-1616-FC47-ED15-16914C872DAE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A4A946-371F-CA52-33C5-27B999C660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DB0E749-E049-9242-8D82-F849A847D843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D05F601-5139-5EA2-9CA5-0AE4E9E5F812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45CC2F5-5C96-2A18-2791-F4E6A5D98054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0EAC9F-0D71-06B2-BD14-EDE80521DA58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9815D18-2F62-4FE3-C750-360633830FA6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D963E16-B82E-06A8-B637-84ECE967AA68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88882FD-9109-C1B1-8F59-B8EBF35DEC18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68D28F8-7906-3855-5F54-BA13533FF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8AB51D0-79FF-C3D5-6F47-C315BD376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95842F0-AF56-1DDF-2E2F-720D92F8B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DE6D6DF-03C7-0592-2006-E098B13B166F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3AEE8F3-32AB-5B95-2A3A-AE4D5E558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75A9FCF-7B8C-B6C3-5B0D-CCD74EF27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B3AB88E-19BB-43F8-A355-8F7714AAC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56921070-560E-DE0F-9BA6-A61F4E4A9BA2}"/>
              </a:ext>
            </a:extLst>
          </p:cNvPr>
          <p:cNvSpPr txBox="1"/>
          <p:nvPr/>
        </p:nvSpPr>
        <p:spPr>
          <a:xfrm>
            <a:off x="8573855" y="4807014"/>
            <a:ext cx="25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</a:p>
        </p:txBody>
      </p:sp>
      <p:sp>
        <p:nvSpPr>
          <p:cNvPr id="163" name="Arc 162">
            <a:extLst>
              <a:ext uri="{FF2B5EF4-FFF2-40B4-BE49-F238E27FC236}">
                <a16:creationId xmlns:a16="http://schemas.microsoft.com/office/drawing/2014/main" id="{70FF39DC-D870-5130-1216-25F5D46B1B17}"/>
              </a:ext>
            </a:extLst>
          </p:cNvPr>
          <p:cNvSpPr/>
          <p:nvPr/>
        </p:nvSpPr>
        <p:spPr>
          <a:xfrm rot="5400000">
            <a:off x="4924302" y="3001980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4" name="Arc 163">
            <a:extLst>
              <a:ext uri="{FF2B5EF4-FFF2-40B4-BE49-F238E27FC236}">
                <a16:creationId xmlns:a16="http://schemas.microsoft.com/office/drawing/2014/main" id="{19467830-1991-A666-4F4D-E3B6A974706E}"/>
              </a:ext>
            </a:extLst>
          </p:cNvPr>
          <p:cNvSpPr/>
          <p:nvPr/>
        </p:nvSpPr>
        <p:spPr>
          <a:xfrm rot="5400000">
            <a:off x="4940003" y="5101692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53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732C-CC51-7CE7-0DB3-E6480125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err="1"/>
              <a:t>INput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831C23-DA86-C62A-5DB4-F14AD41529E0}"/>
              </a:ext>
            </a:extLst>
          </p:cNvPr>
          <p:cNvSpPr/>
          <p:nvPr/>
        </p:nvSpPr>
        <p:spPr>
          <a:xfrm>
            <a:off x="9078304" y="3383239"/>
            <a:ext cx="548640" cy="5486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41F58C-00F3-5DD8-29AB-9F50C9300ECC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296002" y="2740521"/>
            <a:ext cx="1343343" cy="5923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72916D-0AE3-B0D2-D9C1-F85F72D58355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6308690" y="3896550"/>
            <a:ext cx="1382628" cy="517259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E239FE-EDC3-8EB7-C7B9-EAE0111F0F1F}"/>
              </a:ext>
            </a:extLst>
          </p:cNvPr>
          <p:cNvSpPr/>
          <p:nvPr/>
        </p:nvSpPr>
        <p:spPr>
          <a:xfrm>
            <a:off x="7588352" y="3491398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E63EE7-0868-594E-C6E4-D86CA254FAEE}"/>
              </a:ext>
            </a:extLst>
          </p:cNvPr>
          <p:cNvSpPr/>
          <p:nvPr/>
        </p:nvSpPr>
        <p:spPr>
          <a:xfrm>
            <a:off x="8333329" y="3491398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76042D-BBCC-30C6-60A4-A16912187164}"/>
              </a:ext>
            </a:extLst>
          </p:cNvPr>
          <p:cNvSpPr/>
          <p:nvPr/>
        </p:nvSpPr>
        <p:spPr>
          <a:xfrm>
            <a:off x="6710105" y="4019472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598166-30BD-F7C7-50D9-009BB1CD1E62}"/>
              </a:ext>
            </a:extLst>
          </p:cNvPr>
          <p:cNvSpPr/>
          <p:nvPr/>
        </p:nvSpPr>
        <p:spPr>
          <a:xfrm>
            <a:off x="6719996" y="2872701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53F057-47AC-4F44-AA0A-DAFE5F52A69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80806" y="3639693"/>
            <a:ext cx="2525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B082034-39B5-C218-793B-586192D55F25}"/>
              </a:ext>
            </a:extLst>
          </p:cNvPr>
          <p:cNvSpPr txBox="1"/>
          <p:nvPr/>
        </p:nvSpPr>
        <p:spPr>
          <a:xfrm>
            <a:off x="8825782" y="3491398"/>
            <a:ext cx="25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CA6345F-8569-6F59-3C98-38482A04FDDD}"/>
              </a:ext>
            </a:extLst>
          </p:cNvPr>
          <p:cNvSpPr/>
          <p:nvPr/>
        </p:nvSpPr>
        <p:spPr>
          <a:xfrm>
            <a:off x="1157911" y="2476114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6AAE62-0A9E-9B47-439C-CD003C2392AE}"/>
              </a:ext>
            </a:extLst>
          </p:cNvPr>
          <p:cNvSpPr/>
          <p:nvPr/>
        </p:nvSpPr>
        <p:spPr>
          <a:xfrm>
            <a:off x="5639397" y="2431877"/>
            <a:ext cx="656605" cy="61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E78E72-8B12-96F9-BE4D-12D139EBFE23}"/>
              </a:ext>
            </a:extLst>
          </p:cNvPr>
          <p:cNvSpPr/>
          <p:nvPr/>
        </p:nvSpPr>
        <p:spPr>
          <a:xfrm>
            <a:off x="5652085" y="4105165"/>
            <a:ext cx="656605" cy="617288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9151A3-D400-08C9-DFAF-A5B9580A534F}"/>
              </a:ext>
            </a:extLst>
          </p:cNvPr>
          <p:cNvCxnSpPr>
            <a:cxnSpLocks/>
            <a:stCxn id="60" idx="6"/>
            <a:endCxn id="120" idx="1"/>
          </p:cNvCxnSpPr>
          <p:nvPr/>
        </p:nvCxnSpPr>
        <p:spPr>
          <a:xfrm flipV="1">
            <a:off x="1658750" y="2730764"/>
            <a:ext cx="2362178" cy="359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FE4AD5-C8FA-27BA-5C01-781BB516C5C7}"/>
              </a:ext>
            </a:extLst>
          </p:cNvPr>
          <p:cNvCxnSpPr>
            <a:cxnSpLocks/>
            <a:stCxn id="60" idx="6"/>
            <a:endCxn id="121" idx="0"/>
          </p:cNvCxnSpPr>
          <p:nvPr/>
        </p:nvCxnSpPr>
        <p:spPr>
          <a:xfrm>
            <a:off x="1658750" y="2734363"/>
            <a:ext cx="2526391" cy="1557650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6D0435B-88A5-B887-F708-CCCE462B2872}"/>
              </a:ext>
            </a:extLst>
          </p:cNvPr>
          <p:cNvSpPr/>
          <p:nvPr/>
        </p:nvSpPr>
        <p:spPr>
          <a:xfrm>
            <a:off x="2260982" y="2565673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8E36881-DA6C-FC57-4A87-252356DFA59B}"/>
              </a:ext>
            </a:extLst>
          </p:cNvPr>
          <p:cNvSpPr/>
          <p:nvPr/>
        </p:nvSpPr>
        <p:spPr>
          <a:xfrm>
            <a:off x="4838923" y="2582470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D6EE9D3-8FC5-9015-3A0E-0745A5EA414E}"/>
              </a:ext>
            </a:extLst>
          </p:cNvPr>
          <p:cNvSpPr/>
          <p:nvPr/>
        </p:nvSpPr>
        <p:spPr>
          <a:xfrm>
            <a:off x="2260982" y="300463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3E7A6F-B8B7-BB3A-410B-3B040AA16C8F}"/>
              </a:ext>
            </a:extLst>
          </p:cNvPr>
          <p:cNvSpPr/>
          <p:nvPr/>
        </p:nvSpPr>
        <p:spPr>
          <a:xfrm>
            <a:off x="4846753" y="429201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6FE48DBB-B08E-9589-AB40-42D8F14CB8A8}"/>
              </a:ext>
            </a:extLst>
          </p:cNvPr>
          <p:cNvSpPr/>
          <p:nvPr/>
        </p:nvSpPr>
        <p:spPr>
          <a:xfrm rot="17935000">
            <a:off x="5098498" y="2332415"/>
            <a:ext cx="681147" cy="726322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B3266204-AF81-82E5-35ED-C3FFF23CF5F7}"/>
              </a:ext>
            </a:extLst>
          </p:cNvPr>
          <p:cNvSpPr/>
          <p:nvPr/>
        </p:nvSpPr>
        <p:spPr>
          <a:xfrm rot="3699060" flipV="1">
            <a:off x="5124914" y="4110594"/>
            <a:ext cx="681147" cy="726322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EAF0435-ECE4-21CF-9731-7D610196254B}"/>
              </a:ext>
            </a:extLst>
          </p:cNvPr>
          <p:cNvGrpSpPr/>
          <p:nvPr/>
        </p:nvGrpSpPr>
        <p:grpSpPr>
          <a:xfrm>
            <a:off x="5669671" y="2447338"/>
            <a:ext cx="596057" cy="574101"/>
            <a:chOff x="8297065" y="1592732"/>
            <a:chExt cx="2088777" cy="208877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BC57745-E6F9-0DAA-9DEC-582E89322933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AF470E4-B4F1-9F09-9B31-CF23FEDD1D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8B6D758-BC58-5915-9855-B4C42D437120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833735B-C6C9-DD12-7515-BA48E79E1B2C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61D4C73-6E80-6935-9B0E-F9A56CFB7D31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9897F29-E10D-8E22-7736-46071FAD3579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69D5A2-70D1-C98C-D850-1FB79942FD45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4ADCAFF-1D1C-BDF4-EE5E-322840EAAB65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D230934-4138-F7CF-4818-F93CC639E2A7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1D5B84F-AC51-B6BF-BC9E-DA7ECC77C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9F9C7B9-2F4A-A007-EC64-1D969ECC9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850F9E0-2A49-148D-2850-4F86D2E50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050139-7712-3B7C-0A9F-C54C120EC8ED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834A2C-C1E0-258F-7E22-BA8F8B040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EA4F38-7729-101E-E477-64547C1AB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1219F2C-ED69-0C3A-3DCA-D8CB8885D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60B1410-0790-CE40-46E9-F0FF285B1D4D}"/>
              </a:ext>
            </a:extLst>
          </p:cNvPr>
          <p:cNvGrpSpPr/>
          <p:nvPr/>
        </p:nvGrpSpPr>
        <p:grpSpPr>
          <a:xfrm>
            <a:off x="5682359" y="4119284"/>
            <a:ext cx="596057" cy="574101"/>
            <a:chOff x="8297065" y="1592732"/>
            <a:chExt cx="2088777" cy="208877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DFD8EBB-C41A-12BE-74E5-010DF0955DEF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250C446-8633-AAB0-4722-5E7C072828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0441EE5-B36A-5A23-2835-BAA96F7BD8FC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DC2E065-7305-C18D-E79B-171B5F83325F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7403C23-38E8-2FF3-82F0-E151729B2A4C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65695CA-54FC-87A2-0BC9-94597FDF7B66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DDA686-42AA-B556-4DA2-97EC13D27232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49348AC-A6A4-68C2-B932-FCAD7E3BA349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A49BBFD-27DB-FB6B-984C-23DE7812BA05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ADEC2BA-B347-1981-BC80-664E88C84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AC6E5C9-D5FD-7855-0FF4-CB453CCAA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E843C54-2970-7B9D-46CA-26D88C733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7749E48-E55C-1E15-B310-43327B5BFC5D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F241044-2016-767A-BA92-CFB2A1516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0D5EE12-3B88-5286-CF28-382A40954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12B9D47-D853-F316-BE40-CFC1F7AA9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Arc 112">
            <a:extLst>
              <a:ext uri="{FF2B5EF4-FFF2-40B4-BE49-F238E27FC236}">
                <a16:creationId xmlns:a16="http://schemas.microsoft.com/office/drawing/2014/main" id="{4FA117B2-409C-E415-0C57-87A824D79545}"/>
              </a:ext>
            </a:extLst>
          </p:cNvPr>
          <p:cNvSpPr/>
          <p:nvPr/>
        </p:nvSpPr>
        <p:spPr>
          <a:xfrm rot="5400000">
            <a:off x="5193061" y="3533840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BD623282-D97B-93A3-72D4-232230BE081A}"/>
              </a:ext>
            </a:extLst>
          </p:cNvPr>
          <p:cNvSpPr/>
          <p:nvPr/>
        </p:nvSpPr>
        <p:spPr>
          <a:xfrm rot="5400000">
            <a:off x="5174153" y="1867181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60CA18A-E05D-06EF-1B2B-2BB0F5733528}"/>
              </a:ext>
            </a:extLst>
          </p:cNvPr>
          <p:cNvSpPr/>
          <p:nvPr/>
        </p:nvSpPr>
        <p:spPr>
          <a:xfrm>
            <a:off x="1159338" y="4165988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X2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F3FB7C3-797C-9A04-F822-4C6404FCD850}"/>
              </a:ext>
            </a:extLst>
          </p:cNvPr>
          <p:cNvCxnSpPr>
            <a:cxnSpLocks/>
            <a:stCxn id="115" idx="6"/>
            <a:endCxn id="120" idx="2"/>
          </p:cNvCxnSpPr>
          <p:nvPr/>
        </p:nvCxnSpPr>
        <p:spPr>
          <a:xfrm flipV="1">
            <a:off x="1660177" y="2879058"/>
            <a:ext cx="2606978" cy="154517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A032F10-07D8-2DA8-0A32-33EF5716D532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1660177" y="4422441"/>
            <a:ext cx="2171712" cy="1796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C7BED89-26C6-36C7-69D5-83AD5384234D}"/>
              </a:ext>
            </a:extLst>
          </p:cNvPr>
          <p:cNvSpPr/>
          <p:nvPr/>
        </p:nvSpPr>
        <p:spPr>
          <a:xfrm>
            <a:off x="2269395" y="3806678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E52F148-F437-52F6-7A40-03DEF0E61489}"/>
              </a:ext>
            </a:extLst>
          </p:cNvPr>
          <p:cNvSpPr/>
          <p:nvPr/>
        </p:nvSpPr>
        <p:spPr>
          <a:xfrm>
            <a:off x="2269395" y="4245639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98C8640-42DC-7771-C4E5-F23873040ABA}"/>
              </a:ext>
            </a:extLst>
          </p:cNvPr>
          <p:cNvSpPr/>
          <p:nvPr/>
        </p:nvSpPr>
        <p:spPr>
          <a:xfrm>
            <a:off x="4020928" y="2582469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83ACFD5-2162-DCE7-6531-A74BE5345867}"/>
              </a:ext>
            </a:extLst>
          </p:cNvPr>
          <p:cNvSpPr/>
          <p:nvPr/>
        </p:nvSpPr>
        <p:spPr>
          <a:xfrm>
            <a:off x="3938914" y="429201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DA77AF7-BC80-85BD-8960-A48EBA4921D7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4513382" y="2730763"/>
            <a:ext cx="252523" cy="1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1D90700-6292-7C37-ECE4-AA4E239F0674}"/>
              </a:ext>
            </a:extLst>
          </p:cNvPr>
          <p:cNvCxnSpPr>
            <a:cxnSpLocks/>
          </p:cNvCxnSpPr>
          <p:nvPr/>
        </p:nvCxnSpPr>
        <p:spPr>
          <a:xfrm flipV="1">
            <a:off x="4456326" y="4440306"/>
            <a:ext cx="321674" cy="1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8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732C-CC51-7CE7-0DB3-E6480125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output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D25458-C002-19B3-3FF4-925A6CB73890}"/>
              </a:ext>
            </a:extLst>
          </p:cNvPr>
          <p:cNvSpPr/>
          <p:nvPr/>
        </p:nvSpPr>
        <p:spPr>
          <a:xfrm>
            <a:off x="1157911" y="2476114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4111D-DB26-BA3E-CFDA-0717282BE16C}"/>
              </a:ext>
            </a:extLst>
          </p:cNvPr>
          <p:cNvSpPr/>
          <p:nvPr/>
        </p:nvSpPr>
        <p:spPr>
          <a:xfrm>
            <a:off x="5639397" y="2431877"/>
            <a:ext cx="656605" cy="61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1F04A-80C8-917F-325B-045603F6914C}"/>
              </a:ext>
            </a:extLst>
          </p:cNvPr>
          <p:cNvSpPr/>
          <p:nvPr/>
        </p:nvSpPr>
        <p:spPr>
          <a:xfrm>
            <a:off x="5652085" y="4105165"/>
            <a:ext cx="656605" cy="617288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831C23-DA86-C62A-5DB4-F14AD41529E0}"/>
              </a:ext>
            </a:extLst>
          </p:cNvPr>
          <p:cNvSpPr/>
          <p:nvPr/>
        </p:nvSpPr>
        <p:spPr>
          <a:xfrm>
            <a:off x="9111104" y="2474310"/>
            <a:ext cx="548640" cy="5486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876C2-3DA3-CE2C-7EEB-1BA70EE892A7}"/>
              </a:ext>
            </a:extLst>
          </p:cNvPr>
          <p:cNvCxnSpPr>
            <a:cxnSpLocks/>
            <a:stCxn id="3" idx="6"/>
            <a:endCxn id="70" idx="1"/>
          </p:cNvCxnSpPr>
          <p:nvPr/>
        </p:nvCxnSpPr>
        <p:spPr>
          <a:xfrm flipV="1">
            <a:off x="1658750" y="2730764"/>
            <a:ext cx="2362178" cy="359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E7D2B9-4837-80FC-CDC5-B71C669C2289}"/>
              </a:ext>
            </a:extLst>
          </p:cNvPr>
          <p:cNvCxnSpPr>
            <a:cxnSpLocks/>
            <a:stCxn id="3" idx="6"/>
            <a:endCxn id="73" idx="0"/>
          </p:cNvCxnSpPr>
          <p:nvPr/>
        </p:nvCxnSpPr>
        <p:spPr>
          <a:xfrm>
            <a:off x="1658750" y="2734363"/>
            <a:ext cx="2526391" cy="1557650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41F58C-00F3-5DD8-29AB-9F50C9300EC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96002" y="2740521"/>
            <a:ext cx="123604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72916D-0AE3-B0D2-D9C1-F85F72D5835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308690" y="2960249"/>
            <a:ext cx="1341677" cy="1453560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E239FE-EDC3-8EB7-C7B9-EAE0111F0F1F}"/>
              </a:ext>
            </a:extLst>
          </p:cNvPr>
          <p:cNvSpPr/>
          <p:nvPr/>
        </p:nvSpPr>
        <p:spPr>
          <a:xfrm>
            <a:off x="7621152" y="2582469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E63EE7-0868-594E-C6E4-D86CA254FAEE}"/>
              </a:ext>
            </a:extLst>
          </p:cNvPr>
          <p:cNvSpPr/>
          <p:nvPr/>
        </p:nvSpPr>
        <p:spPr>
          <a:xfrm>
            <a:off x="8366129" y="2582469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D5B2D-8AEF-5F88-3401-8B465F9C0320}"/>
              </a:ext>
            </a:extLst>
          </p:cNvPr>
          <p:cNvSpPr/>
          <p:nvPr/>
        </p:nvSpPr>
        <p:spPr>
          <a:xfrm>
            <a:off x="2260982" y="2565673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BE8F10-AFC8-42D3-787B-5A2601532238}"/>
              </a:ext>
            </a:extLst>
          </p:cNvPr>
          <p:cNvSpPr/>
          <p:nvPr/>
        </p:nvSpPr>
        <p:spPr>
          <a:xfrm>
            <a:off x="4838923" y="2582470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279F94-D029-2F5E-CB27-EAD754DEB036}"/>
              </a:ext>
            </a:extLst>
          </p:cNvPr>
          <p:cNvSpPr/>
          <p:nvPr/>
        </p:nvSpPr>
        <p:spPr>
          <a:xfrm>
            <a:off x="2260982" y="300463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7E03D4-8AC9-EA12-66BF-5B75DFCC0543}"/>
              </a:ext>
            </a:extLst>
          </p:cNvPr>
          <p:cNvSpPr/>
          <p:nvPr/>
        </p:nvSpPr>
        <p:spPr>
          <a:xfrm>
            <a:off x="4846753" y="429201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76042D-BBCC-30C6-60A4-A16912187164}"/>
              </a:ext>
            </a:extLst>
          </p:cNvPr>
          <p:cNvSpPr/>
          <p:nvPr/>
        </p:nvSpPr>
        <p:spPr>
          <a:xfrm>
            <a:off x="6553322" y="3770061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598166-30BD-F7C7-50D9-009BB1CD1E62}"/>
              </a:ext>
            </a:extLst>
          </p:cNvPr>
          <p:cNvSpPr/>
          <p:nvPr/>
        </p:nvSpPr>
        <p:spPr>
          <a:xfrm>
            <a:off x="6551953" y="2600335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53F057-47AC-4F44-AA0A-DAFE5F52A69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113606" y="2730764"/>
            <a:ext cx="2525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B113FD5-14B1-36E4-A359-3FE8AA4EED78}"/>
              </a:ext>
            </a:extLst>
          </p:cNvPr>
          <p:cNvSpPr/>
          <p:nvPr/>
        </p:nvSpPr>
        <p:spPr>
          <a:xfrm rot="17935000">
            <a:off x="5098498" y="2332415"/>
            <a:ext cx="681147" cy="726322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8F7652-AE58-7958-61A3-B59B90EFCFB0}"/>
              </a:ext>
            </a:extLst>
          </p:cNvPr>
          <p:cNvSpPr/>
          <p:nvPr/>
        </p:nvSpPr>
        <p:spPr>
          <a:xfrm rot="3699060" flipV="1">
            <a:off x="5124914" y="4110594"/>
            <a:ext cx="681147" cy="726322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27E4DF-D226-6FD2-AA90-296E9837F2A6}"/>
              </a:ext>
            </a:extLst>
          </p:cNvPr>
          <p:cNvGrpSpPr/>
          <p:nvPr/>
        </p:nvGrpSpPr>
        <p:grpSpPr>
          <a:xfrm>
            <a:off x="5669671" y="2447338"/>
            <a:ext cx="596057" cy="574101"/>
            <a:chOff x="8297065" y="1592732"/>
            <a:chExt cx="2088777" cy="208877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29FCA0-C6F7-647C-13C6-677CC68CF68D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0F0BFD-10B2-9B95-F71B-2620918786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1195C5-D400-6C53-055C-DD318B38A9B4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8810F7-F92B-A6AF-BE49-98CD37BF20FE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D87C0C2-48E5-B0AF-2840-05389B71DFD8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24EF5E-DBD1-451A-2E84-3E340F965377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624336-FCB7-2AD9-84CB-FBAEF3144E65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D61079-E442-4AC3-EB8F-C0F3C145D630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C72A7CA-8866-1F20-A495-F55CACD54116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1831BC8-9A0F-8C44-09AB-207D31F57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22E5757-86B6-AFF6-DD9B-9E3E30C89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8E31700-4EF3-8411-52BD-23A66E519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74DBF60-31B7-A1DC-B97D-354591CDBC69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1A5AB37-1491-A83F-7068-6B2B0DC5E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3AF7AD-A47B-F874-6FE0-8485B23B4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DB4AB04-93B7-5059-300F-B3494FA2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7ECC07-B436-E6AB-E4D4-C784E38FC908}"/>
              </a:ext>
            </a:extLst>
          </p:cNvPr>
          <p:cNvGrpSpPr/>
          <p:nvPr/>
        </p:nvGrpSpPr>
        <p:grpSpPr>
          <a:xfrm>
            <a:off x="5682359" y="4119284"/>
            <a:ext cx="596057" cy="574101"/>
            <a:chOff x="8297065" y="1592732"/>
            <a:chExt cx="2088777" cy="208877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796801C-A775-6666-E9C6-E724426DAF79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9B569B-7047-AC22-6A07-63D7A5D135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A3BDFC-0C1D-FF81-F7E1-F9B66E537603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1564FFF-762F-C614-80BC-990D9EF8ECBB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551FBC-BE72-5B3B-8FCB-C008C341C402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376432-D3AF-09A9-8FD2-88EA9FC82EA1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0DEA46D-A179-B393-A678-8449B9E6B386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70E51A-60FF-02AC-C04E-875A5E1B57D0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0A87ECF-427A-26FE-AB6C-CD36C096C745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D37FD16-FB52-2269-CAA7-594801FE4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745082D-8036-AB68-393A-FC24FDFA2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354B2BA-875C-7FC1-2BCC-179C87D16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BA85D8-9260-F6EB-700F-14DB619CD0A1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4976C9F-03A7-428B-E96F-C206EE9B0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44CAC86-2C12-5646-DD1F-602D1E30B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6669F8C-862E-A808-30AB-AFB35D3FA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B082034-39B5-C218-793B-586192D55F25}"/>
              </a:ext>
            </a:extLst>
          </p:cNvPr>
          <p:cNvSpPr txBox="1"/>
          <p:nvPr/>
        </p:nvSpPr>
        <p:spPr>
          <a:xfrm>
            <a:off x="8858582" y="2582469"/>
            <a:ext cx="25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7E0279D-A0B0-95C5-0FF7-8445A770C78E}"/>
              </a:ext>
            </a:extLst>
          </p:cNvPr>
          <p:cNvSpPr/>
          <p:nvPr/>
        </p:nvSpPr>
        <p:spPr>
          <a:xfrm rot="5400000">
            <a:off x="5193061" y="3533840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B9D56C96-4233-8A91-B9E6-357A9FFB09DB}"/>
              </a:ext>
            </a:extLst>
          </p:cNvPr>
          <p:cNvSpPr/>
          <p:nvPr/>
        </p:nvSpPr>
        <p:spPr>
          <a:xfrm rot="5400000">
            <a:off x="5174153" y="1867181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1A9D382-6302-09B7-9F39-734E02B612AF}"/>
              </a:ext>
            </a:extLst>
          </p:cNvPr>
          <p:cNvSpPr/>
          <p:nvPr/>
        </p:nvSpPr>
        <p:spPr>
          <a:xfrm>
            <a:off x="1159338" y="4165988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46D043-70C8-1F11-0006-3BAF7D5610A7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1660177" y="2879058"/>
            <a:ext cx="2606978" cy="154517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C4AB31-11D2-B3BD-EB79-1CA8FC8C90EC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1660177" y="4422441"/>
            <a:ext cx="2171712" cy="1796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979DFFA-B34B-1DF7-9DF0-0E64022C88EE}"/>
              </a:ext>
            </a:extLst>
          </p:cNvPr>
          <p:cNvSpPr/>
          <p:nvPr/>
        </p:nvSpPr>
        <p:spPr>
          <a:xfrm>
            <a:off x="2269395" y="3806678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D2FD3E0-A82F-0897-1BFD-23BE3F686FB0}"/>
              </a:ext>
            </a:extLst>
          </p:cNvPr>
          <p:cNvSpPr/>
          <p:nvPr/>
        </p:nvSpPr>
        <p:spPr>
          <a:xfrm>
            <a:off x="2269395" y="4245639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DE47E54-88B2-450E-03EB-06091C084D90}"/>
              </a:ext>
            </a:extLst>
          </p:cNvPr>
          <p:cNvSpPr/>
          <p:nvPr/>
        </p:nvSpPr>
        <p:spPr>
          <a:xfrm>
            <a:off x="4020928" y="2582469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7388758-4550-FF06-6E5C-8DE78709A6DC}"/>
              </a:ext>
            </a:extLst>
          </p:cNvPr>
          <p:cNvSpPr/>
          <p:nvPr/>
        </p:nvSpPr>
        <p:spPr>
          <a:xfrm>
            <a:off x="3938914" y="429201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35FCB6-1D27-65E1-671E-BE68DF53F6FF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4513382" y="2730763"/>
            <a:ext cx="252523" cy="1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900F63-B0D5-0965-F01A-30FBD61AC7A1}"/>
              </a:ext>
            </a:extLst>
          </p:cNvPr>
          <p:cNvCxnSpPr>
            <a:cxnSpLocks/>
          </p:cNvCxnSpPr>
          <p:nvPr/>
        </p:nvCxnSpPr>
        <p:spPr>
          <a:xfrm flipV="1">
            <a:off x="4456326" y="4440306"/>
            <a:ext cx="321674" cy="1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0B7E6AB-9E0B-79E4-8CFC-D636B0A2769F}"/>
              </a:ext>
            </a:extLst>
          </p:cNvPr>
          <p:cNvSpPr/>
          <p:nvPr/>
        </p:nvSpPr>
        <p:spPr>
          <a:xfrm>
            <a:off x="9033887" y="4165988"/>
            <a:ext cx="548640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232EF11-6B33-6AD9-78E9-105C76098F4C}"/>
              </a:ext>
            </a:extLst>
          </p:cNvPr>
          <p:cNvSpPr/>
          <p:nvPr/>
        </p:nvSpPr>
        <p:spPr>
          <a:xfrm>
            <a:off x="7543935" y="4274147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A8EC479-0706-F309-F565-BB5DFF2747C4}"/>
              </a:ext>
            </a:extLst>
          </p:cNvPr>
          <p:cNvSpPr/>
          <p:nvPr/>
        </p:nvSpPr>
        <p:spPr>
          <a:xfrm>
            <a:off x="8288912" y="4274147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2C099A-66ED-C7AC-0C80-CCB5313BDBE6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8036389" y="4422442"/>
            <a:ext cx="252523" cy="0"/>
          </a:xfrm>
          <a:prstGeom prst="straightConnector1">
            <a:avLst/>
          </a:prstGeom>
          <a:ln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CBD8D02-8F77-89E5-EFE4-7C36454BE533}"/>
              </a:ext>
            </a:extLst>
          </p:cNvPr>
          <p:cNvSpPr txBox="1"/>
          <p:nvPr/>
        </p:nvSpPr>
        <p:spPr>
          <a:xfrm>
            <a:off x="8781365" y="4274147"/>
            <a:ext cx="25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07E6AC-AAE5-9566-D27B-DD0AE88C36E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96002" y="2740521"/>
            <a:ext cx="1417944" cy="149779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6C6E53-E4EB-BF6D-2DFD-03FA9BC81D41}"/>
              </a:ext>
            </a:extLst>
          </p:cNvPr>
          <p:cNvSpPr/>
          <p:nvPr/>
        </p:nvSpPr>
        <p:spPr>
          <a:xfrm>
            <a:off x="6551953" y="3124687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91DC2F7-9C69-2E8F-B062-745B4D4E27C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08690" y="4413809"/>
            <a:ext cx="1198672" cy="0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D11120F-EF49-2425-52FD-75BBC89B1858}"/>
              </a:ext>
            </a:extLst>
          </p:cNvPr>
          <p:cNvSpPr/>
          <p:nvPr/>
        </p:nvSpPr>
        <p:spPr>
          <a:xfrm>
            <a:off x="6554486" y="433290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4025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732C-CC51-7CE7-0DB3-E6480125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hidden layer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D25458-C002-19B3-3FF4-925A6CB73890}"/>
              </a:ext>
            </a:extLst>
          </p:cNvPr>
          <p:cNvSpPr/>
          <p:nvPr/>
        </p:nvSpPr>
        <p:spPr>
          <a:xfrm>
            <a:off x="1157911" y="2476114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4111D-DB26-BA3E-CFDA-0717282BE16C}"/>
              </a:ext>
            </a:extLst>
          </p:cNvPr>
          <p:cNvSpPr/>
          <p:nvPr/>
        </p:nvSpPr>
        <p:spPr>
          <a:xfrm>
            <a:off x="4126485" y="2424387"/>
            <a:ext cx="656605" cy="61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1F04A-80C8-917F-325B-045603F6914C}"/>
              </a:ext>
            </a:extLst>
          </p:cNvPr>
          <p:cNvSpPr/>
          <p:nvPr/>
        </p:nvSpPr>
        <p:spPr>
          <a:xfrm>
            <a:off x="4139173" y="4097675"/>
            <a:ext cx="656605" cy="617288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831C23-DA86-C62A-5DB4-F14AD41529E0}"/>
              </a:ext>
            </a:extLst>
          </p:cNvPr>
          <p:cNvSpPr/>
          <p:nvPr/>
        </p:nvSpPr>
        <p:spPr>
          <a:xfrm>
            <a:off x="10718074" y="3332613"/>
            <a:ext cx="548640" cy="5486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876C2-3DA3-CE2C-7EEB-1BA70EE892A7}"/>
              </a:ext>
            </a:extLst>
          </p:cNvPr>
          <p:cNvCxnSpPr>
            <a:cxnSpLocks/>
            <a:stCxn id="3" idx="6"/>
            <a:endCxn id="70" idx="1"/>
          </p:cNvCxnSpPr>
          <p:nvPr/>
        </p:nvCxnSpPr>
        <p:spPr>
          <a:xfrm flipV="1">
            <a:off x="1658750" y="2723274"/>
            <a:ext cx="849266" cy="1108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E7D2B9-4837-80FC-CDC5-B71C669C2289}"/>
              </a:ext>
            </a:extLst>
          </p:cNvPr>
          <p:cNvCxnSpPr>
            <a:cxnSpLocks/>
            <a:stCxn id="3" idx="6"/>
            <a:endCxn id="73" idx="0"/>
          </p:cNvCxnSpPr>
          <p:nvPr/>
        </p:nvCxnSpPr>
        <p:spPr>
          <a:xfrm>
            <a:off x="1658750" y="2734363"/>
            <a:ext cx="1013479" cy="1550160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41F58C-00F3-5DD8-29AB-9F50C9300EC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83090" y="2733031"/>
            <a:ext cx="123604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72916D-0AE3-B0D2-D9C1-F85F72D5835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795778" y="2952759"/>
            <a:ext cx="1341677" cy="1453560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E239FE-EDC3-8EB7-C7B9-EAE0111F0F1F}"/>
              </a:ext>
            </a:extLst>
          </p:cNvPr>
          <p:cNvSpPr/>
          <p:nvPr/>
        </p:nvSpPr>
        <p:spPr>
          <a:xfrm>
            <a:off x="9232348" y="3481927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E63EE7-0868-594E-C6E4-D86CA254FAEE}"/>
              </a:ext>
            </a:extLst>
          </p:cNvPr>
          <p:cNvSpPr/>
          <p:nvPr/>
        </p:nvSpPr>
        <p:spPr>
          <a:xfrm>
            <a:off x="9977325" y="3481927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D5B2D-8AEF-5F88-3401-8B465F9C0320}"/>
              </a:ext>
            </a:extLst>
          </p:cNvPr>
          <p:cNvSpPr/>
          <p:nvPr/>
        </p:nvSpPr>
        <p:spPr>
          <a:xfrm>
            <a:off x="1775788" y="2565673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BE8F10-AFC8-42D3-787B-5A2601532238}"/>
              </a:ext>
            </a:extLst>
          </p:cNvPr>
          <p:cNvSpPr/>
          <p:nvPr/>
        </p:nvSpPr>
        <p:spPr>
          <a:xfrm>
            <a:off x="3326011" y="2574980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279F94-D029-2F5E-CB27-EAD754DEB036}"/>
              </a:ext>
            </a:extLst>
          </p:cNvPr>
          <p:cNvSpPr/>
          <p:nvPr/>
        </p:nvSpPr>
        <p:spPr>
          <a:xfrm>
            <a:off x="1775788" y="300463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7E03D4-8AC9-EA12-66BF-5B75DFCC0543}"/>
              </a:ext>
            </a:extLst>
          </p:cNvPr>
          <p:cNvSpPr/>
          <p:nvPr/>
        </p:nvSpPr>
        <p:spPr>
          <a:xfrm>
            <a:off x="3333841" y="428452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76042D-BBCC-30C6-60A4-A16912187164}"/>
              </a:ext>
            </a:extLst>
          </p:cNvPr>
          <p:cNvSpPr/>
          <p:nvPr/>
        </p:nvSpPr>
        <p:spPr>
          <a:xfrm>
            <a:off x="5022556" y="3755127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598166-30BD-F7C7-50D9-009BB1CD1E62}"/>
              </a:ext>
            </a:extLst>
          </p:cNvPr>
          <p:cNvSpPr/>
          <p:nvPr/>
        </p:nvSpPr>
        <p:spPr>
          <a:xfrm>
            <a:off x="5021187" y="2585401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53F057-47AC-4F44-AA0A-DAFE5F52A69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9724802" y="3630222"/>
            <a:ext cx="2525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B113FD5-14B1-36E4-A359-3FE8AA4EED78}"/>
              </a:ext>
            </a:extLst>
          </p:cNvPr>
          <p:cNvSpPr/>
          <p:nvPr/>
        </p:nvSpPr>
        <p:spPr>
          <a:xfrm rot="17935000">
            <a:off x="3585586" y="2324925"/>
            <a:ext cx="681147" cy="726322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8F7652-AE58-7958-61A3-B59B90EFCFB0}"/>
              </a:ext>
            </a:extLst>
          </p:cNvPr>
          <p:cNvSpPr/>
          <p:nvPr/>
        </p:nvSpPr>
        <p:spPr>
          <a:xfrm rot="3699060" flipV="1">
            <a:off x="3612002" y="4103104"/>
            <a:ext cx="681147" cy="726322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27E4DF-D226-6FD2-AA90-296E9837F2A6}"/>
              </a:ext>
            </a:extLst>
          </p:cNvPr>
          <p:cNvGrpSpPr/>
          <p:nvPr/>
        </p:nvGrpSpPr>
        <p:grpSpPr>
          <a:xfrm>
            <a:off x="4156759" y="2439848"/>
            <a:ext cx="596057" cy="574101"/>
            <a:chOff x="8297065" y="1592732"/>
            <a:chExt cx="2088777" cy="208877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29FCA0-C6F7-647C-13C6-677CC68CF68D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0F0BFD-10B2-9B95-F71B-2620918786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1195C5-D400-6C53-055C-DD318B38A9B4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8810F7-F92B-A6AF-BE49-98CD37BF20FE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D87C0C2-48E5-B0AF-2840-05389B71DFD8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24EF5E-DBD1-451A-2E84-3E340F965377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624336-FCB7-2AD9-84CB-FBAEF3144E65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D61079-E442-4AC3-EB8F-C0F3C145D630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C72A7CA-8866-1F20-A495-F55CACD54116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1831BC8-9A0F-8C44-09AB-207D31F57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22E5757-86B6-AFF6-DD9B-9E3E30C89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8E31700-4EF3-8411-52BD-23A66E519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74DBF60-31B7-A1DC-B97D-354591CDBC69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1A5AB37-1491-A83F-7068-6B2B0DC5E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3AF7AD-A47B-F874-6FE0-8485B23B4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DB4AB04-93B7-5059-300F-B3494FA2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7ECC07-B436-E6AB-E4D4-C784E38FC908}"/>
              </a:ext>
            </a:extLst>
          </p:cNvPr>
          <p:cNvGrpSpPr/>
          <p:nvPr/>
        </p:nvGrpSpPr>
        <p:grpSpPr>
          <a:xfrm>
            <a:off x="4169447" y="4111794"/>
            <a:ext cx="596057" cy="574101"/>
            <a:chOff x="8297065" y="1592732"/>
            <a:chExt cx="2088777" cy="208877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796801C-A775-6666-E9C6-E724426DAF79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9B569B-7047-AC22-6A07-63D7A5D135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A3BDFC-0C1D-FF81-F7E1-F9B66E537603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1564FFF-762F-C614-80BC-990D9EF8ECBB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551FBC-BE72-5B3B-8FCB-C008C341C402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376432-D3AF-09A9-8FD2-88EA9FC82EA1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0DEA46D-A179-B393-A678-8449B9E6B386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70E51A-60FF-02AC-C04E-875A5E1B57D0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0A87ECF-427A-26FE-AB6C-CD36C096C745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D37FD16-FB52-2269-CAA7-594801FE4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745082D-8036-AB68-393A-FC24FDFA2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354B2BA-875C-7FC1-2BCC-179C87D16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BA85D8-9260-F6EB-700F-14DB619CD0A1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4976C9F-03A7-428B-E96F-C206EE9B0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44CAC86-2C12-5646-DD1F-602D1E30B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6669F8C-862E-A808-30AB-AFB35D3FA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B082034-39B5-C218-793B-586192D55F25}"/>
              </a:ext>
            </a:extLst>
          </p:cNvPr>
          <p:cNvSpPr txBox="1"/>
          <p:nvPr/>
        </p:nvSpPr>
        <p:spPr>
          <a:xfrm>
            <a:off x="10469778" y="3481927"/>
            <a:ext cx="25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7E0279D-A0B0-95C5-0FF7-8445A770C78E}"/>
              </a:ext>
            </a:extLst>
          </p:cNvPr>
          <p:cNvSpPr/>
          <p:nvPr/>
        </p:nvSpPr>
        <p:spPr>
          <a:xfrm rot="5400000">
            <a:off x="3680149" y="3526350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B9D56C96-4233-8A91-B9E6-357A9FFB09DB}"/>
              </a:ext>
            </a:extLst>
          </p:cNvPr>
          <p:cNvSpPr/>
          <p:nvPr/>
        </p:nvSpPr>
        <p:spPr>
          <a:xfrm rot="5400000">
            <a:off x="3661241" y="1859691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1A9D382-6302-09B7-9F39-734E02B612AF}"/>
              </a:ext>
            </a:extLst>
          </p:cNvPr>
          <p:cNvSpPr/>
          <p:nvPr/>
        </p:nvSpPr>
        <p:spPr>
          <a:xfrm>
            <a:off x="1159338" y="4165988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46D043-70C8-1F11-0006-3BAF7D5610A7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1660177" y="2871568"/>
            <a:ext cx="1094066" cy="155266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C4AB31-11D2-B3BD-EB79-1CA8FC8C90EC}"/>
              </a:ext>
            </a:extLst>
          </p:cNvPr>
          <p:cNvCxnSpPr>
            <a:cxnSpLocks/>
            <a:stCxn id="59" idx="6"/>
            <a:endCxn id="73" idx="1"/>
          </p:cNvCxnSpPr>
          <p:nvPr/>
        </p:nvCxnSpPr>
        <p:spPr>
          <a:xfrm>
            <a:off x="1660177" y="4424237"/>
            <a:ext cx="765825" cy="8581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979DFFA-B34B-1DF7-9DF0-0E64022C88EE}"/>
              </a:ext>
            </a:extLst>
          </p:cNvPr>
          <p:cNvSpPr/>
          <p:nvPr/>
        </p:nvSpPr>
        <p:spPr>
          <a:xfrm>
            <a:off x="1784201" y="3806678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D2FD3E0-A82F-0897-1BFD-23BE3F686FB0}"/>
              </a:ext>
            </a:extLst>
          </p:cNvPr>
          <p:cNvSpPr/>
          <p:nvPr/>
        </p:nvSpPr>
        <p:spPr>
          <a:xfrm>
            <a:off x="1784201" y="4245639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DE47E54-88B2-450E-03EB-06091C084D90}"/>
              </a:ext>
            </a:extLst>
          </p:cNvPr>
          <p:cNvSpPr/>
          <p:nvPr/>
        </p:nvSpPr>
        <p:spPr>
          <a:xfrm>
            <a:off x="2508016" y="2574979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7388758-4550-FF06-6E5C-8DE78709A6DC}"/>
              </a:ext>
            </a:extLst>
          </p:cNvPr>
          <p:cNvSpPr/>
          <p:nvPr/>
        </p:nvSpPr>
        <p:spPr>
          <a:xfrm>
            <a:off x="2426002" y="428452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35FCB6-1D27-65E1-671E-BE68DF53F6FF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3000470" y="2723273"/>
            <a:ext cx="252523" cy="1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900F63-B0D5-0965-F01A-30FBD61AC7A1}"/>
              </a:ext>
            </a:extLst>
          </p:cNvPr>
          <p:cNvCxnSpPr>
            <a:cxnSpLocks/>
          </p:cNvCxnSpPr>
          <p:nvPr/>
        </p:nvCxnSpPr>
        <p:spPr>
          <a:xfrm flipV="1">
            <a:off x="2943414" y="4432816"/>
            <a:ext cx="321674" cy="1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07E6AC-AAE5-9566-D27B-DD0AE88C36E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83090" y="2733031"/>
            <a:ext cx="1417944" cy="149779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6C6E53-E4EB-BF6D-2DFD-03FA9BC81D41}"/>
              </a:ext>
            </a:extLst>
          </p:cNvPr>
          <p:cNvSpPr/>
          <p:nvPr/>
        </p:nvSpPr>
        <p:spPr>
          <a:xfrm>
            <a:off x="5021187" y="3109753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91DC2F7-9C69-2E8F-B062-745B4D4E27C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95778" y="4406319"/>
            <a:ext cx="1198672" cy="0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D11120F-EF49-2425-52FD-75BBC89B1858}"/>
              </a:ext>
            </a:extLst>
          </p:cNvPr>
          <p:cNvSpPr/>
          <p:nvPr/>
        </p:nvSpPr>
        <p:spPr>
          <a:xfrm>
            <a:off x="5023720" y="4317969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2B83E2-4AFB-3607-6129-1CC6B2292FC4}"/>
              </a:ext>
            </a:extLst>
          </p:cNvPr>
          <p:cNvSpPr/>
          <p:nvPr/>
        </p:nvSpPr>
        <p:spPr>
          <a:xfrm>
            <a:off x="7676644" y="2440509"/>
            <a:ext cx="656605" cy="61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E5B9A5D-D2E5-A50C-761B-254F3C9AB804}"/>
              </a:ext>
            </a:extLst>
          </p:cNvPr>
          <p:cNvSpPr/>
          <p:nvPr/>
        </p:nvSpPr>
        <p:spPr>
          <a:xfrm>
            <a:off x="7689332" y="4113797"/>
            <a:ext cx="656605" cy="617288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21497ED-C519-432B-4C0F-F4C5405BE48B}"/>
              </a:ext>
            </a:extLst>
          </p:cNvPr>
          <p:cNvSpPr/>
          <p:nvPr/>
        </p:nvSpPr>
        <p:spPr>
          <a:xfrm>
            <a:off x="6876170" y="2591102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1611428-B144-5BD6-7A1C-97258F873F10}"/>
              </a:ext>
            </a:extLst>
          </p:cNvPr>
          <p:cNvSpPr/>
          <p:nvPr/>
        </p:nvSpPr>
        <p:spPr>
          <a:xfrm>
            <a:off x="6884000" y="4300645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D70232F6-88FC-65D7-01D2-C8F5DB260374}"/>
              </a:ext>
            </a:extLst>
          </p:cNvPr>
          <p:cNvSpPr/>
          <p:nvPr/>
        </p:nvSpPr>
        <p:spPr>
          <a:xfrm rot="17935000">
            <a:off x="7135745" y="2341047"/>
            <a:ext cx="681147" cy="726322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A804CA6F-047F-A525-6726-27317A6F4B02}"/>
              </a:ext>
            </a:extLst>
          </p:cNvPr>
          <p:cNvSpPr/>
          <p:nvPr/>
        </p:nvSpPr>
        <p:spPr>
          <a:xfrm rot="3699060" flipV="1">
            <a:off x="7162161" y="4119226"/>
            <a:ext cx="681147" cy="726322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DDE1531-3570-099E-A547-1AFA3CB0AD83}"/>
              </a:ext>
            </a:extLst>
          </p:cNvPr>
          <p:cNvGrpSpPr/>
          <p:nvPr/>
        </p:nvGrpSpPr>
        <p:grpSpPr>
          <a:xfrm>
            <a:off x="7706918" y="2455970"/>
            <a:ext cx="596057" cy="574101"/>
            <a:chOff x="8297065" y="1592732"/>
            <a:chExt cx="2088777" cy="208877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38DC99-70D6-CD83-D9A8-03E095E4B4BA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2EE0FE3-91DD-2B5A-40DF-09570C349D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1C5F0BE-2BE2-4F24-94D1-51A286647762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6CF2856-C37A-7AF8-FF02-5B64A048422E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341282-2F2C-5388-109B-7F69EE8F0F97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668BE2C-7B3B-0DD0-C55E-FE62D0BB0BD7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E1066FB-18E2-290A-6714-6FDBC7DD8AEF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57B2602-67F2-D92E-5066-60ED08645A2B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3A7A2B6-24A0-370C-6BCF-EF307BAA35F2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8019DC9-8FC8-8BD6-E874-3F8F28BD7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EF7BE04-16FD-093E-6ABE-0F0ED51C4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5029FEC-A23E-9132-7D59-5F9A7345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D80B9D-DD10-025E-AA65-D2EFF2573E6B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7077B43-8E86-34D5-AEBF-727BF84AB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203A9E8-23FD-FBF5-8906-ED1D731E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2814828-5B62-821D-B9E7-6D2524D64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E55BCD-E187-0987-1CA3-128D4A67A53C}"/>
              </a:ext>
            </a:extLst>
          </p:cNvPr>
          <p:cNvGrpSpPr/>
          <p:nvPr/>
        </p:nvGrpSpPr>
        <p:grpSpPr>
          <a:xfrm>
            <a:off x="7719606" y="4127916"/>
            <a:ext cx="596057" cy="574101"/>
            <a:chOff x="8297065" y="1592732"/>
            <a:chExt cx="2088777" cy="208877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34D974-C036-1903-6479-7B035B235888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59D86D7-058A-D40B-C06A-13CEA0D5AB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8EA0E19-F5AA-569B-3D23-B28FCD03EC64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EE6F5F1-4060-A1A9-CDA4-1556D94C58B3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747FEC-2153-D1FA-0239-4E1ED8ECA5CF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2E74746-7921-33E1-35A7-9ECFF21CD36A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C0C64E7-6BBB-E574-9B8E-C4D594C105A2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620E9CC-589C-976B-56FA-47EA635921A2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503F613-68E4-8174-381C-6116875677FF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EA4087B-7FB9-9C9E-90CA-14DE2B18B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6AC6ECF-3632-BDDC-C993-3670842E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0C90581-4A96-CB72-6647-346617E4F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9052554-FC23-2EA8-EE25-F1BC8E97F4A5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3E7353F-532B-A3C4-708D-82B85AB47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B46D5F4-335B-ED4F-4B03-46B227308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7BAE416-4345-211B-67A0-3CB1E4866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Arc 122">
            <a:extLst>
              <a:ext uri="{FF2B5EF4-FFF2-40B4-BE49-F238E27FC236}">
                <a16:creationId xmlns:a16="http://schemas.microsoft.com/office/drawing/2014/main" id="{313209A2-685E-2D78-7454-F0EE218E6229}"/>
              </a:ext>
            </a:extLst>
          </p:cNvPr>
          <p:cNvSpPr/>
          <p:nvPr/>
        </p:nvSpPr>
        <p:spPr>
          <a:xfrm rot="5400000">
            <a:off x="7230308" y="3542472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E43A6133-8517-DF18-144D-4BF4BC1C74CB}"/>
              </a:ext>
            </a:extLst>
          </p:cNvPr>
          <p:cNvSpPr/>
          <p:nvPr/>
        </p:nvSpPr>
        <p:spPr>
          <a:xfrm rot="5400000">
            <a:off x="7211400" y="1875813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81C48A45-BD6D-74D4-F2D1-9C7D6332A2D1}"/>
              </a:ext>
            </a:extLst>
          </p:cNvPr>
          <p:cNvSpPr/>
          <p:nvPr/>
        </p:nvSpPr>
        <p:spPr>
          <a:xfrm>
            <a:off x="6057535" y="2620785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23786AC-52A1-59E4-AABC-017E8B210032}"/>
              </a:ext>
            </a:extLst>
          </p:cNvPr>
          <p:cNvSpPr/>
          <p:nvPr/>
        </p:nvSpPr>
        <p:spPr>
          <a:xfrm>
            <a:off x="6012126" y="425802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0352D37-736D-1C74-9EEC-5266FC4570AD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6549989" y="2769079"/>
            <a:ext cx="252523" cy="1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1DC227-5D19-7A61-350B-43A1D53EA989}"/>
              </a:ext>
            </a:extLst>
          </p:cNvPr>
          <p:cNvCxnSpPr>
            <a:cxnSpLocks/>
          </p:cNvCxnSpPr>
          <p:nvPr/>
        </p:nvCxnSpPr>
        <p:spPr>
          <a:xfrm flipV="1">
            <a:off x="6529538" y="4406317"/>
            <a:ext cx="321674" cy="1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F437664-D0A6-7B92-5410-4E0D9157E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333249" y="2749153"/>
            <a:ext cx="845037" cy="69845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BF510FF-FAC1-83AB-486B-0388E317BE6C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45937" y="3791527"/>
            <a:ext cx="816724" cy="630914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CB0DCE8-A5E2-98FF-585B-8F7A0F275D86}"/>
              </a:ext>
            </a:extLst>
          </p:cNvPr>
          <p:cNvSpPr/>
          <p:nvPr/>
        </p:nvSpPr>
        <p:spPr>
          <a:xfrm>
            <a:off x="8431599" y="3958689"/>
            <a:ext cx="638032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1973AED-5C4F-3E45-E95C-EA3EE9F2F259}"/>
              </a:ext>
            </a:extLst>
          </p:cNvPr>
          <p:cNvSpPr/>
          <p:nvPr/>
        </p:nvSpPr>
        <p:spPr>
          <a:xfrm>
            <a:off x="8427164" y="2935923"/>
            <a:ext cx="642467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1000" baseline="-25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9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BE6D8E0-2345-3BB2-C573-11C46F759D1B}"/>
              </a:ext>
            </a:extLst>
          </p:cNvPr>
          <p:cNvSpPr/>
          <p:nvPr/>
        </p:nvSpPr>
        <p:spPr>
          <a:xfrm>
            <a:off x="4417844" y="5941509"/>
            <a:ext cx="226108" cy="21327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27A836E-31B5-B989-16B6-ECB14A676061}"/>
              </a:ext>
            </a:extLst>
          </p:cNvPr>
          <p:cNvSpPr/>
          <p:nvPr/>
        </p:nvSpPr>
        <p:spPr>
          <a:xfrm>
            <a:off x="7476318" y="5748654"/>
            <a:ext cx="226108" cy="2132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19BA9E5-C489-6497-2DB4-E7E023D446B5}"/>
              </a:ext>
            </a:extLst>
          </p:cNvPr>
          <p:cNvSpPr/>
          <p:nvPr/>
        </p:nvSpPr>
        <p:spPr>
          <a:xfrm>
            <a:off x="5425949" y="5274983"/>
            <a:ext cx="226108" cy="213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B38ED20-BE6F-5DCC-EBB2-9E4A204D8162}"/>
              </a:ext>
            </a:extLst>
          </p:cNvPr>
          <p:cNvSpPr/>
          <p:nvPr/>
        </p:nvSpPr>
        <p:spPr>
          <a:xfrm>
            <a:off x="5425949" y="6190504"/>
            <a:ext cx="226108" cy="213277"/>
          </a:xfrm>
          <a:prstGeom prst="ellipse">
            <a:avLst/>
          </a:prstGeom>
          <a:noFill/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328141F-ED0C-6879-6E56-1DCF48F3ED49}"/>
              </a:ext>
            </a:extLst>
          </p:cNvPr>
          <p:cNvCxnSpPr>
            <a:cxnSpLocks/>
            <a:stCxn id="153" idx="6"/>
            <a:endCxn id="142" idx="2"/>
          </p:cNvCxnSpPr>
          <p:nvPr/>
        </p:nvCxnSpPr>
        <p:spPr>
          <a:xfrm flipV="1">
            <a:off x="4643952" y="5381622"/>
            <a:ext cx="781997" cy="252994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BD18F03-4733-B658-C433-D57E636BFAD4}"/>
              </a:ext>
            </a:extLst>
          </p:cNvPr>
          <p:cNvCxnSpPr>
            <a:cxnSpLocks/>
            <a:stCxn id="153" idx="6"/>
            <a:endCxn id="143" idx="2"/>
          </p:cNvCxnSpPr>
          <p:nvPr/>
        </p:nvCxnSpPr>
        <p:spPr>
          <a:xfrm>
            <a:off x="4643952" y="5634616"/>
            <a:ext cx="781997" cy="662527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98A00BA-C54B-B685-70A1-E85B2C6AF74C}"/>
              </a:ext>
            </a:extLst>
          </p:cNvPr>
          <p:cNvCxnSpPr>
            <a:cxnSpLocks/>
            <a:stCxn id="152" idx="6"/>
          </p:cNvCxnSpPr>
          <p:nvPr/>
        </p:nvCxnSpPr>
        <p:spPr>
          <a:xfrm flipV="1">
            <a:off x="6673682" y="6020965"/>
            <a:ext cx="767701" cy="281396"/>
          </a:xfrm>
          <a:prstGeom prst="straightConnector1">
            <a:avLst/>
          </a:prstGeom>
          <a:ln w="19050"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999C011-76B9-2F8D-59F3-9719F71CB817}"/>
              </a:ext>
            </a:extLst>
          </p:cNvPr>
          <p:cNvCxnSpPr>
            <a:cxnSpLocks/>
            <a:stCxn id="151" idx="6"/>
          </p:cNvCxnSpPr>
          <p:nvPr/>
        </p:nvCxnSpPr>
        <p:spPr>
          <a:xfrm>
            <a:off x="6652904" y="5374361"/>
            <a:ext cx="769104" cy="31674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679DC25-FE7B-D741-4A10-EA7D0FB7675C}"/>
              </a:ext>
            </a:extLst>
          </p:cNvPr>
          <p:cNvSpPr txBox="1"/>
          <p:nvPr/>
        </p:nvSpPr>
        <p:spPr>
          <a:xfrm>
            <a:off x="7209857" y="6398487"/>
            <a:ext cx="70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 Layer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6C90879-D3CD-B514-CCA7-4B42F58209A6}"/>
              </a:ext>
            </a:extLst>
          </p:cNvPr>
          <p:cNvSpPr txBox="1"/>
          <p:nvPr/>
        </p:nvSpPr>
        <p:spPr>
          <a:xfrm>
            <a:off x="5615986" y="6373459"/>
            <a:ext cx="70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Hidden Layer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B2B23CF-E808-A3C0-4CC7-4B67D6FF38FC}"/>
              </a:ext>
            </a:extLst>
          </p:cNvPr>
          <p:cNvSpPr txBox="1"/>
          <p:nvPr/>
        </p:nvSpPr>
        <p:spPr>
          <a:xfrm>
            <a:off x="4179781" y="6398486"/>
            <a:ext cx="70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Input Layer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26D332D-5D3F-13ED-5186-A878B7348AAB}"/>
              </a:ext>
            </a:extLst>
          </p:cNvPr>
          <p:cNvSpPr/>
          <p:nvPr/>
        </p:nvSpPr>
        <p:spPr>
          <a:xfrm>
            <a:off x="6426796" y="5267722"/>
            <a:ext cx="226108" cy="213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0DDA52D-7B50-0A5E-844D-BD02EE2A5708}"/>
              </a:ext>
            </a:extLst>
          </p:cNvPr>
          <p:cNvSpPr/>
          <p:nvPr/>
        </p:nvSpPr>
        <p:spPr>
          <a:xfrm>
            <a:off x="6447574" y="6195722"/>
            <a:ext cx="226108" cy="213277"/>
          </a:xfrm>
          <a:prstGeom prst="ellipse">
            <a:avLst/>
          </a:prstGeom>
          <a:noFill/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0443FA0-12E7-976D-B223-73217EA5E270}"/>
              </a:ext>
            </a:extLst>
          </p:cNvPr>
          <p:cNvSpPr/>
          <p:nvPr/>
        </p:nvSpPr>
        <p:spPr>
          <a:xfrm>
            <a:off x="4417844" y="5527977"/>
            <a:ext cx="226108" cy="21327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5D1DCD9-3FEE-17E3-046B-0E880A22245B}"/>
              </a:ext>
            </a:extLst>
          </p:cNvPr>
          <p:cNvCxnSpPr>
            <a:cxnSpLocks/>
            <a:stCxn id="140" idx="6"/>
            <a:endCxn id="142" idx="2"/>
          </p:cNvCxnSpPr>
          <p:nvPr/>
        </p:nvCxnSpPr>
        <p:spPr>
          <a:xfrm flipV="1">
            <a:off x="4643952" y="5381622"/>
            <a:ext cx="781997" cy="666526"/>
          </a:xfrm>
          <a:prstGeom prst="straightConnector1">
            <a:avLst/>
          </a:prstGeom>
          <a:ln w="19050"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1601898-A365-E9E6-3759-8EB8705203AC}"/>
              </a:ext>
            </a:extLst>
          </p:cNvPr>
          <p:cNvCxnSpPr>
            <a:cxnSpLocks/>
            <a:stCxn id="140" idx="6"/>
            <a:endCxn id="143" idx="2"/>
          </p:cNvCxnSpPr>
          <p:nvPr/>
        </p:nvCxnSpPr>
        <p:spPr>
          <a:xfrm>
            <a:off x="4643952" y="6048148"/>
            <a:ext cx="781997" cy="248995"/>
          </a:xfrm>
          <a:prstGeom prst="straightConnector1">
            <a:avLst/>
          </a:prstGeom>
          <a:ln w="19050"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FADEE66-2BF4-0C45-D88B-8178D4D29702}"/>
              </a:ext>
            </a:extLst>
          </p:cNvPr>
          <p:cNvCxnSpPr>
            <a:cxnSpLocks/>
            <a:stCxn id="142" idx="6"/>
            <a:endCxn id="151" idx="2"/>
          </p:cNvCxnSpPr>
          <p:nvPr/>
        </p:nvCxnSpPr>
        <p:spPr>
          <a:xfrm flipV="1">
            <a:off x="5652057" y="5374361"/>
            <a:ext cx="774739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0FE0B66-AC78-5BCA-053B-D7131CA8D630}"/>
              </a:ext>
            </a:extLst>
          </p:cNvPr>
          <p:cNvCxnSpPr>
            <a:cxnSpLocks/>
            <a:stCxn id="142" idx="6"/>
            <a:endCxn id="152" idx="2"/>
          </p:cNvCxnSpPr>
          <p:nvPr/>
        </p:nvCxnSpPr>
        <p:spPr>
          <a:xfrm>
            <a:off x="5652057" y="5381622"/>
            <a:ext cx="795517" cy="92073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0931269-2683-8F04-72AA-22564200F476}"/>
              </a:ext>
            </a:extLst>
          </p:cNvPr>
          <p:cNvCxnSpPr>
            <a:cxnSpLocks/>
            <a:stCxn id="143" idx="6"/>
            <a:endCxn id="151" idx="2"/>
          </p:cNvCxnSpPr>
          <p:nvPr/>
        </p:nvCxnSpPr>
        <p:spPr>
          <a:xfrm flipV="1">
            <a:off x="5652057" y="5374361"/>
            <a:ext cx="774739" cy="922782"/>
          </a:xfrm>
          <a:prstGeom prst="straightConnector1">
            <a:avLst/>
          </a:prstGeom>
          <a:ln w="19050"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BC623ED-DA82-7F1C-7425-23B322C4F25F}"/>
              </a:ext>
            </a:extLst>
          </p:cNvPr>
          <p:cNvCxnSpPr>
            <a:cxnSpLocks/>
            <a:stCxn id="143" idx="6"/>
            <a:endCxn id="152" idx="2"/>
          </p:cNvCxnSpPr>
          <p:nvPr/>
        </p:nvCxnSpPr>
        <p:spPr>
          <a:xfrm>
            <a:off x="5652057" y="6297143"/>
            <a:ext cx="795517" cy="5218"/>
          </a:xfrm>
          <a:prstGeom prst="straightConnector1">
            <a:avLst/>
          </a:prstGeom>
          <a:ln w="19050"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8487388-E456-1629-B197-1F95F39B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Activation Function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A04B88CF-CD0F-CF2F-0B18-392024C1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8789" y="2138310"/>
            <a:ext cx="6298623" cy="4467849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117305C-87E5-41E6-9DBE-593D08E7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0" y="2726198"/>
            <a:ext cx="501462" cy="20750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E55CB05A-DC8F-1D6C-E210-3E44145D0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70" y="3940610"/>
            <a:ext cx="1227394" cy="28849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395DEBC-4EC4-C883-43B5-248D94C87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071" y="2544882"/>
            <a:ext cx="1280160" cy="246353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4B05BAF0-028F-C275-7012-E1F4A9CE4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4819" y="3976651"/>
            <a:ext cx="778382" cy="28849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494F527E-D0C6-0E91-25AE-5A68318B4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071" y="5340375"/>
            <a:ext cx="1057429" cy="19582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2FCA2D95-E88D-85F5-1A03-2FD8683A35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9573" y="5340375"/>
            <a:ext cx="838126" cy="2793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E186281E-B240-C976-E279-380188A8F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4835" y="2018127"/>
            <a:ext cx="2176732" cy="145116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5B3290A-2BC1-B32C-23E0-FE1E6C34A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7254" y="3883453"/>
            <a:ext cx="876010" cy="381690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595BD923-6BFD-F4D6-B3F4-F61E1C633B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4863" y="5340375"/>
            <a:ext cx="862420" cy="2793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19D9AAFE-810A-8567-2B60-682268AEA8EC}"/>
              </a:ext>
            </a:extLst>
          </p:cNvPr>
          <p:cNvSpPr txBox="1"/>
          <p:nvPr/>
        </p:nvSpPr>
        <p:spPr>
          <a:xfrm>
            <a:off x="6997412" y="3429000"/>
            <a:ext cx="5194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 Regression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— Linear/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ReLU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 Binary Classification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— Sigmoid/Logistic/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SoftPlus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 Multiclass Classification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—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Softmax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30781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A1F576-08C3-619C-CB06-070B8B06499F}"/>
              </a:ext>
            </a:extLst>
          </p:cNvPr>
          <p:cNvCxnSpPr/>
          <p:nvPr/>
        </p:nvCxnSpPr>
        <p:spPr>
          <a:xfrm>
            <a:off x="8659012" y="332768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9B5267B-E639-22F6-3D7D-50D69101D31C}"/>
              </a:ext>
            </a:extLst>
          </p:cNvPr>
          <p:cNvSpPr/>
          <p:nvPr/>
        </p:nvSpPr>
        <p:spPr>
          <a:xfrm>
            <a:off x="9481264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BFC097-1B34-B5CB-3AFB-D84C06AF15A6}"/>
              </a:ext>
            </a:extLst>
          </p:cNvPr>
          <p:cNvSpPr/>
          <p:nvPr/>
        </p:nvSpPr>
        <p:spPr>
          <a:xfrm>
            <a:off x="9562338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A453AE-534E-87DC-4786-1DA2C5EF21DB}"/>
              </a:ext>
            </a:extLst>
          </p:cNvPr>
          <p:cNvSpPr/>
          <p:nvPr/>
        </p:nvSpPr>
        <p:spPr>
          <a:xfrm>
            <a:off x="9619712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A45A71-C408-654A-FDF7-E6CB95258FE2}"/>
              </a:ext>
            </a:extLst>
          </p:cNvPr>
          <p:cNvSpPr/>
          <p:nvPr/>
        </p:nvSpPr>
        <p:spPr>
          <a:xfrm>
            <a:off x="9711873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E93932-63E6-DCF8-A708-AEC689F1ABD0}"/>
              </a:ext>
            </a:extLst>
          </p:cNvPr>
          <p:cNvSpPr/>
          <p:nvPr/>
        </p:nvSpPr>
        <p:spPr>
          <a:xfrm>
            <a:off x="9776184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6A138A-D256-6C25-0FD9-BC3F59F03782}"/>
              </a:ext>
            </a:extLst>
          </p:cNvPr>
          <p:cNvSpPr/>
          <p:nvPr/>
        </p:nvSpPr>
        <p:spPr>
          <a:xfrm>
            <a:off x="9905102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052AAA-DE44-B0F7-A861-4DF55874BF60}"/>
              </a:ext>
            </a:extLst>
          </p:cNvPr>
          <p:cNvSpPr/>
          <p:nvPr/>
        </p:nvSpPr>
        <p:spPr>
          <a:xfrm>
            <a:off x="10033724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8487388-E456-1629-B197-1F95F39B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Simple Neural Networks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1F8A58-5004-C38C-C287-64D7B5FD0B6F}"/>
              </a:ext>
            </a:extLst>
          </p:cNvPr>
          <p:cNvCxnSpPr>
            <a:cxnSpLocks/>
          </p:cNvCxnSpPr>
          <p:nvPr/>
        </p:nvCxnSpPr>
        <p:spPr>
          <a:xfrm rot="5400000">
            <a:off x="7738175" y="3956992"/>
            <a:ext cx="184167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61A046-89AE-1029-0DDC-8A0623BDE1D1}"/>
              </a:ext>
            </a:extLst>
          </p:cNvPr>
          <p:cNvCxnSpPr>
            <a:cxnSpLocks/>
          </p:cNvCxnSpPr>
          <p:nvPr/>
        </p:nvCxnSpPr>
        <p:spPr>
          <a:xfrm>
            <a:off x="8543595" y="4815970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32090A1-26CF-7000-7FDF-AB95A3E6E2C1}"/>
              </a:ext>
            </a:extLst>
          </p:cNvPr>
          <p:cNvSpPr/>
          <p:nvPr/>
        </p:nvSpPr>
        <p:spPr>
          <a:xfrm>
            <a:off x="8722064" y="473270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43BE66-8FE0-41DD-6862-BC636E9633FB}"/>
              </a:ext>
            </a:extLst>
          </p:cNvPr>
          <p:cNvSpPr/>
          <p:nvPr/>
        </p:nvSpPr>
        <p:spPr>
          <a:xfrm>
            <a:off x="8850686" y="473270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803919-6B47-5A3B-D17F-86C60FC448D8}"/>
              </a:ext>
            </a:extLst>
          </p:cNvPr>
          <p:cNvSpPr/>
          <p:nvPr/>
        </p:nvSpPr>
        <p:spPr>
          <a:xfrm>
            <a:off x="8924883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8B102A8-9559-A1CD-DED9-F8894A2D8736}"/>
              </a:ext>
            </a:extLst>
          </p:cNvPr>
          <p:cNvSpPr/>
          <p:nvPr/>
        </p:nvSpPr>
        <p:spPr>
          <a:xfrm>
            <a:off x="10313906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07E7C8-72EB-0FC6-91CD-FEE8AABB002E}"/>
              </a:ext>
            </a:extLst>
          </p:cNvPr>
          <p:cNvSpPr/>
          <p:nvPr/>
        </p:nvSpPr>
        <p:spPr>
          <a:xfrm>
            <a:off x="10454920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DDB380-EC61-4FBF-0C5E-3DF48BE8CF28}"/>
              </a:ext>
            </a:extLst>
          </p:cNvPr>
          <p:cNvSpPr/>
          <p:nvPr/>
        </p:nvSpPr>
        <p:spPr>
          <a:xfrm>
            <a:off x="10589152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4C2ADF-3B71-B632-2EC4-58C6A04D60B9}"/>
              </a:ext>
            </a:extLst>
          </p:cNvPr>
          <p:cNvSpPr/>
          <p:nvPr/>
        </p:nvSpPr>
        <p:spPr>
          <a:xfrm>
            <a:off x="10720821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9561BE-7959-B160-0B41-F1C958ADC8DA}"/>
              </a:ext>
            </a:extLst>
          </p:cNvPr>
          <p:cNvSpPr/>
          <p:nvPr/>
        </p:nvSpPr>
        <p:spPr>
          <a:xfrm>
            <a:off x="10373687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621038-D6C0-D210-C013-926B3BC50E6F}"/>
              </a:ext>
            </a:extLst>
          </p:cNvPr>
          <p:cNvSpPr txBox="1"/>
          <p:nvPr/>
        </p:nvSpPr>
        <p:spPr>
          <a:xfrm>
            <a:off x="7958157" y="4664605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E3BDA-8F72-30F4-14E9-E793813C9EBE}"/>
              </a:ext>
            </a:extLst>
          </p:cNvPr>
          <p:cNvSpPr txBox="1"/>
          <p:nvPr/>
        </p:nvSpPr>
        <p:spPr>
          <a:xfrm>
            <a:off x="7944825" y="316165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CB455-204C-5050-28DA-45686961D469}"/>
              </a:ext>
            </a:extLst>
          </p:cNvPr>
          <p:cNvSpPr txBox="1"/>
          <p:nvPr/>
        </p:nvSpPr>
        <p:spPr>
          <a:xfrm>
            <a:off x="9342152" y="4850755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769DE48-167D-8537-DC5E-2AF9D9DC0260}"/>
              </a:ext>
            </a:extLst>
          </p:cNvPr>
          <p:cNvCxnSpPr>
            <a:cxnSpLocks/>
          </p:cNvCxnSpPr>
          <p:nvPr/>
        </p:nvCxnSpPr>
        <p:spPr>
          <a:xfrm>
            <a:off x="7289074" y="4009738"/>
            <a:ext cx="171443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2A0F41C-2A5D-738F-1024-6C36A63AD66F}"/>
              </a:ext>
            </a:extLst>
          </p:cNvPr>
          <p:cNvSpPr/>
          <p:nvPr/>
        </p:nvSpPr>
        <p:spPr>
          <a:xfrm>
            <a:off x="800186" y="3901579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56F160-6A64-1FC7-4983-ADA177B61FCA}"/>
              </a:ext>
            </a:extLst>
          </p:cNvPr>
          <p:cNvSpPr/>
          <p:nvPr/>
        </p:nvSpPr>
        <p:spPr>
          <a:xfrm>
            <a:off x="3276152" y="2773095"/>
            <a:ext cx="656605" cy="61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1E72D-77A5-2FAA-2F03-A282B25E8C52}"/>
              </a:ext>
            </a:extLst>
          </p:cNvPr>
          <p:cNvSpPr/>
          <p:nvPr/>
        </p:nvSpPr>
        <p:spPr>
          <a:xfrm>
            <a:off x="3276152" y="4875741"/>
            <a:ext cx="656605" cy="617288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C088739-8A72-CD63-10EB-149B5A47FF87}"/>
              </a:ext>
            </a:extLst>
          </p:cNvPr>
          <p:cNvSpPr/>
          <p:nvPr/>
        </p:nvSpPr>
        <p:spPr>
          <a:xfrm>
            <a:off x="6703503" y="3901579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546498-183B-3274-49C2-6545E181CCE4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1301025" y="3491660"/>
            <a:ext cx="1188561" cy="66816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35407D-BD13-BD2C-7C08-8736E5AE69BE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301025" y="4159828"/>
            <a:ext cx="1188561" cy="715913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987463-13B5-3323-FE4C-E156C29A7F9F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3932757" y="3081739"/>
            <a:ext cx="1331786" cy="76949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E76BE4-6836-5D36-063C-11E09139A3A5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932757" y="4414890"/>
            <a:ext cx="1383759" cy="769495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55429E8-2767-3407-63B2-C969A231B807}"/>
              </a:ext>
            </a:extLst>
          </p:cNvPr>
          <p:cNvSpPr/>
          <p:nvPr/>
        </p:nvSpPr>
        <p:spPr>
          <a:xfrm>
            <a:off x="5213550" y="4009738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08B38A2-0518-6125-978C-2B578241C225}"/>
              </a:ext>
            </a:extLst>
          </p:cNvPr>
          <p:cNvSpPr/>
          <p:nvPr/>
        </p:nvSpPr>
        <p:spPr>
          <a:xfrm>
            <a:off x="5958527" y="4009738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b</a:t>
            </a:r>
            <a:r>
              <a:rPr lang="en-US" sz="1000" baseline="-25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A7FE70B-BF12-C12A-6AF3-C48F7BE396F4}"/>
              </a:ext>
            </a:extLst>
          </p:cNvPr>
          <p:cNvSpPr/>
          <p:nvPr/>
        </p:nvSpPr>
        <p:spPr>
          <a:xfrm>
            <a:off x="1740395" y="3607400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w</a:t>
            </a:r>
            <a:r>
              <a:rPr lang="en-US" sz="1000" baseline="-25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9CBF692-7B1B-7C27-ECEA-057E2545D40C}"/>
              </a:ext>
            </a:extLst>
          </p:cNvPr>
          <p:cNvSpPr/>
          <p:nvPr/>
        </p:nvSpPr>
        <p:spPr>
          <a:xfrm>
            <a:off x="2537472" y="3214363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b</a:t>
            </a:r>
            <a:r>
              <a:rPr lang="en-US" sz="1000" baseline="-25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D1F5F31-0AED-18DE-FCC7-09C0CE90F0CC}"/>
              </a:ext>
            </a:extLst>
          </p:cNvPr>
          <p:cNvSpPr/>
          <p:nvPr/>
        </p:nvSpPr>
        <p:spPr>
          <a:xfrm>
            <a:off x="1740395" y="4352485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w</a:t>
            </a:r>
            <a:r>
              <a:rPr lang="en-US" sz="1000" baseline="-25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D18C7F8-99B1-A98C-26F1-79556EE5DF2D}"/>
              </a:ext>
            </a:extLst>
          </p:cNvPr>
          <p:cNvSpPr/>
          <p:nvPr/>
        </p:nvSpPr>
        <p:spPr>
          <a:xfrm>
            <a:off x="2537472" y="478849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b</a:t>
            </a:r>
            <a:r>
              <a:rPr lang="en-US" sz="1000" baseline="-25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580495E-9543-D885-CDE9-562AEB7A358A}"/>
              </a:ext>
            </a:extLst>
          </p:cNvPr>
          <p:cNvSpPr/>
          <p:nvPr/>
        </p:nvSpPr>
        <p:spPr>
          <a:xfrm>
            <a:off x="4343135" y="465872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w</a:t>
            </a:r>
            <a:r>
              <a:rPr lang="en-US" sz="1000" baseline="-25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FBF8B48-66D5-4876-1F2D-006E8CB74A49}"/>
              </a:ext>
            </a:extLst>
          </p:cNvPr>
          <p:cNvSpPr/>
          <p:nvPr/>
        </p:nvSpPr>
        <p:spPr>
          <a:xfrm>
            <a:off x="4343134" y="3314427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w</a:t>
            </a:r>
            <a:r>
              <a:rPr lang="en-US" sz="1000" baseline="-25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3128CD-1F83-FAED-D344-D2E67079D62B}"/>
              </a:ext>
            </a:extLst>
          </p:cNvPr>
          <p:cNvCxnSpPr>
            <a:stCxn id="75" idx="3"/>
            <a:endCxn id="77" idx="1"/>
          </p:cNvCxnSpPr>
          <p:nvPr/>
        </p:nvCxnSpPr>
        <p:spPr>
          <a:xfrm>
            <a:off x="5706004" y="4158033"/>
            <a:ext cx="2525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>
            <a:extLst>
              <a:ext uri="{FF2B5EF4-FFF2-40B4-BE49-F238E27FC236}">
                <a16:creationId xmlns:a16="http://schemas.microsoft.com/office/drawing/2014/main" id="{2F983327-25E4-991C-CB80-7C0A1F076534}"/>
              </a:ext>
            </a:extLst>
          </p:cNvPr>
          <p:cNvSpPr/>
          <p:nvPr/>
        </p:nvSpPr>
        <p:spPr>
          <a:xfrm rot="17136181">
            <a:off x="2790893" y="2907116"/>
            <a:ext cx="681147" cy="726322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C299C562-8047-2E6E-2C0D-710D18FD5695}"/>
              </a:ext>
            </a:extLst>
          </p:cNvPr>
          <p:cNvSpPr/>
          <p:nvPr/>
        </p:nvSpPr>
        <p:spPr>
          <a:xfrm rot="4463819" flipV="1">
            <a:off x="2775618" y="4679277"/>
            <a:ext cx="681147" cy="726322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41EF0B-D968-688A-50EE-2BE1C5A93B43}"/>
              </a:ext>
            </a:extLst>
          </p:cNvPr>
          <p:cNvGrpSpPr/>
          <p:nvPr/>
        </p:nvGrpSpPr>
        <p:grpSpPr>
          <a:xfrm>
            <a:off x="3306426" y="2788556"/>
            <a:ext cx="596057" cy="574101"/>
            <a:chOff x="8297065" y="1592732"/>
            <a:chExt cx="2088777" cy="2088777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8D89063-7CE9-B4E5-59BC-545E92FAEDD6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B161A8C-BA5C-3577-B2BB-619E69528E7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C63A01E-6C86-B5A9-23B0-D8875CA462FB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980BA1A-00A0-BDC5-CE7D-C70A58B9CF37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E2E9936-5C60-85FA-2F18-6C883F71138B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859EB91-ECA6-2F3E-03D7-2BF58D44C852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30480BB-C9F6-8DAC-A7F1-BC0CFBBCF7AB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1560428-376E-E360-8DFD-53E427426AA8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F1D1CBB-9B67-B35E-6D82-160BA1F2DF3B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CF504D7-DF57-5262-7C26-F89765CB6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38DDDBE-F101-478A-B02B-DCDD747AD5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4F8836F-48BC-BF36-1784-2A2F50533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565E22C6-85E7-22F4-226C-C7EF7AED8E6C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A193960-B288-A968-6EE7-D2FDC69AA6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BCFBD49-A2EB-4DA5-74D6-3C20B884C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18C93B8-E6B6-303F-8E46-4B96BAA7F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6C6FFF-09A0-89EE-67D9-6FC99C924A04}"/>
              </a:ext>
            </a:extLst>
          </p:cNvPr>
          <p:cNvGrpSpPr/>
          <p:nvPr/>
        </p:nvGrpSpPr>
        <p:grpSpPr>
          <a:xfrm>
            <a:off x="3306426" y="4889860"/>
            <a:ext cx="596057" cy="574101"/>
            <a:chOff x="8297065" y="1592732"/>
            <a:chExt cx="2088777" cy="2088777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B006CAD-0755-2754-EB7B-9E164D82A45F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075D6C0-0FF5-C9DF-CA89-DF21A4CB19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A34C2F7-65B6-3706-6924-6CC0E509E61E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055350B-0446-9D3A-8285-615C61D00D88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4CB093D-9B44-FCCC-89C1-20A5932610C7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AE57E96-A1AD-521B-973A-8EEC0814F7A5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351DEBD-3750-68CD-3BCA-85BF0F375F95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4FF3079-C001-3D87-7B97-51E2544CF0E0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09EC0F71-63F2-4666-5787-5F914FB0BCCE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BFE7ABE-73B3-E21D-2919-E185DEE12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1BDE2F2-2941-56D5-0C97-D32031AE3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EBF58F9C-E684-C6E9-C1DB-EB8CDD0E8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232DAFA-7347-A788-8954-4383720DC6BF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91ED498-9479-6619-5624-D8C317511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82DF7C-D1F1-1CDF-1CD6-56452ECED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1976B3D-85F5-1C51-BC10-24CAA7137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22FBC07-11D9-F1D5-73D8-6A6F485E3EF4}"/>
              </a:ext>
            </a:extLst>
          </p:cNvPr>
          <p:cNvSpPr txBox="1"/>
          <p:nvPr/>
        </p:nvSpPr>
        <p:spPr>
          <a:xfrm>
            <a:off x="3983750" y="2233403"/>
            <a:ext cx="1280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Activation function</a:t>
            </a: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2AD32C40-B1E8-AC3E-D821-BC02F2D4AE7F}"/>
              </a:ext>
            </a:extLst>
          </p:cNvPr>
          <p:cNvSpPr/>
          <p:nvPr/>
        </p:nvSpPr>
        <p:spPr>
          <a:xfrm flipH="1">
            <a:off x="3599487" y="2380528"/>
            <a:ext cx="832127" cy="740263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A39AB10-8A93-268F-9DA8-2AF8B05C6EA6}"/>
              </a:ext>
            </a:extLst>
          </p:cNvPr>
          <p:cNvSpPr txBox="1"/>
          <p:nvPr/>
        </p:nvSpPr>
        <p:spPr>
          <a:xfrm>
            <a:off x="783315" y="3007138"/>
            <a:ext cx="591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Bobot</a:t>
            </a:r>
            <a:endParaRPr lang="en-US" sz="10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2CA2F114-6D46-0D93-40DD-51A6BB6E3D04}"/>
              </a:ext>
            </a:extLst>
          </p:cNvPr>
          <p:cNvSpPr/>
          <p:nvPr/>
        </p:nvSpPr>
        <p:spPr>
          <a:xfrm>
            <a:off x="917928" y="3192898"/>
            <a:ext cx="832127" cy="740263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A549A28-9EB5-C8DA-6954-A3A8D3FC4F83}"/>
              </a:ext>
            </a:extLst>
          </p:cNvPr>
          <p:cNvSpPr txBox="1"/>
          <p:nvPr/>
        </p:nvSpPr>
        <p:spPr>
          <a:xfrm>
            <a:off x="1637223" y="2632529"/>
            <a:ext cx="513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Bias</a:t>
            </a:r>
          </a:p>
        </p:txBody>
      </p:sp>
      <p:sp>
        <p:nvSpPr>
          <p:cNvPr id="132" name="Arc 131">
            <a:extLst>
              <a:ext uri="{FF2B5EF4-FFF2-40B4-BE49-F238E27FC236}">
                <a16:creationId xmlns:a16="http://schemas.microsoft.com/office/drawing/2014/main" id="{76DA210A-5064-B5EF-A3D5-AC96A9770AA4}"/>
              </a:ext>
            </a:extLst>
          </p:cNvPr>
          <p:cNvSpPr/>
          <p:nvPr/>
        </p:nvSpPr>
        <p:spPr>
          <a:xfrm>
            <a:off x="1732504" y="2794971"/>
            <a:ext cx="832127" cy="740263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CC7565-DEA8-3274-A5F8-B6CA13078DC4}"/>
              </a:ext>
            </a:extLst>
          </p:cNvPr>
          <p:cNvSpPr txBox="1"/>
          <p:nvPr/>
        </p:nvSpPr>
        <p:spPr>
          <a:xfrm>
            <a:off x="6450980" y="4009738"/>
            <a:ext cx="25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</a:p>
        </p:txBody>
      </p:sp>
      <p:sp>
        <p:nvSpPr>
          <p:cNvPr id="181" name="Arc 180">
            <a:extLst>
              <a:ext uri="{FF2B5EF4-FFF2-40B4-BE49-F238E27FC236}">
                <a16:creationId xmlns:a16="http://schemas.microsoft.com/office/drawing/2014/main" id="{44649FFC-52E8-E99C-098A-36258698B42F}"/>
              </a:ext>
            </a:extLst>
          </p:cNvPr>
          <p:cNvSpPr/>
          <p:nvPr/>
        </p:nvSpPr>
        <p:spPr>
          <a:xfrm rot="5400000">
            <a:off x="2817128" y="2197920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2" name="Arc 181">
            <a:extLst>
              <a:ext uri="{FF2B5EF4-FFF2-40B4-BE49-F238E27FC236}">
                <a16:creationId xmlns:a16="http://schemas.microsoft.com/office/drawing/2014/main" id="{0A13F953-D47F-B837-627B-5A7A08E6593A}"/>
              </a:ext>
            </a:extLst>
          </p:cNvPr>
          <p:cNvSpPr/>
          <p:nvPr/>
        </p:nvSpPr>
        <p:spPr>
          <a:xfrm rot="5400000">
            <a:off x="2817128" y="4304416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144883-E57F-191A-7D0A-5C1548FE1D97}"/>
              </a:ext>
            </a:extLst>
          </p:cNvPr>
          <p:cNvSpPr/>
          <p:nvPr/>
        </p:nvSpPr>
        <p:spPr>
          <a:xfrm>
            <a:off x="8720298" y="3304529"/>
            <a:ext cx="2107300" cy="151101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8487388-E456-1629-B197-1F95F39B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Simple Neural Networks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B65B80-CA04-5916-19CA-61776F9B7338}"/>
              </a:ext>
            </a:extLst>
          </p:cNvPr>
          <p:cNvSpPr/>
          <p:nvPr/>
        </p:nvSpPr>
        <p:spPr>
          <a:xfrm>
            <a:off x="800186" y="3901579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83FD3-C10F-0555-CDB1-1DF8D5EF271E}"/>
              </a:ext>
            </a:extLst>
          </p:cNvPr>
          <p:cNvSpPr/>
          <p:nvPr/>
        </p:nvSpPr>
        <p:spPr>
          <a:xfrm>
            <a:off x="3276152" y="2773095"/>
            <a:ext cx="656605" cy="61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1FD75A-CFC4-DF82-533B-4B74E698039A}"/>
              </a:ext>
            </a:extLst>
          </p:cNvPr>
          <p:cNvSpPr/>
          <p:nvPr/>
        </p:nvSpPr>
        <p:spPr>
          <a:xfrm>
            <a:off x="3276152" y="4875741"/>
            <a:ext cx="656605" cy="617288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9AC485-3DCA-D5A1-BC45-B020F555562A}"/>
              </a:ext>
            </a:extLst>
          </p:cNvPr>
          <p:cNvSpPr/>
          <p:nvPr/>
        </p:nvSpPr>
        <p:spPr>
          <a:xfrm>
            <a:off x="6703503" y="3901579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860BC5-7A99-D052-4101-75BE21AA23E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301025" y="3491660"/>
            <a:ext cx="1188561" cy="66816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9279EB-6C31-19DE-6D52-3E8ECDA1391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01025" y="4159828"/>
            <a:ext cx="1188561" cy="715913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3E8622-9DD3-8B28-1252-76CA00743EF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32757" y="3081739"/>
            <a:ext cx="1331786" cy="76949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B5A830-4884-01E8-A9EE-2CCE9FE7E16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32757" y="4414890"/>
            <a:ext cx="1383759" cy="769495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8FF891-372A-A16C-45DB-ECED9963197E}"/>
              </a:ext>
            </a:extLst>
          </p:cNvPr>
          <p:cNvSpPr/>
          <p:nvPr/>
        </p:nvSpPr>
        <p:spPr>
          <a:xfrm>
            <a:off x="5213550" y="4009738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FB57222-DAC7-7617-189A-6384C5709385}"/>
              </a:ext>
            </a:extLst>
          </p:cNvPr>
          <p:cNvSpPr/>
          <p:nvPr/>
        </p:nvSpPr>
        <p:spPr>
          <a:xfrm>
            <a:off x="5958527" y="4009738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6E35E0F-2F6B-8794-5A9E-726BF2B6E01E}"/>
              </a:ext>
            </a:extLst>
          </p:cNvPr>
          <p:cNvSpPr/>
          <p:nvPr/>
        </p:nvSpPr>
        <p:spPr>
          <a:xfrm>
            <a:off x="1740395" y="3607400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F4FBBA8-A853-8120-2077-8CD3B589605D}"/>
              </a:ext>
            </a:extLst>
          </p:cNvPr>
          <p:cNvSpPr/>
          <p:nvPr/>
        </p:nvSpPr>
        <p:spPr>
          <a:xfrm>
            <a:off x="2537472" y="3214363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71CDE27-CC74-ACF9-22F1-C9EFEBC9CFFC}"/>
              </a:ext>
            </a:extLst>
          </p:cNvPr>
          <p:cNvSpPr/>
          <p:nvPr/>
        </p:nvSpPr>
        <p:spPr>
          <a:xfrm>
            <a:off x="1740395" y="4352485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D9B4C3-07A7-78D4-AB89-DC1038B7CF86}"/>
              </a:ext>
            </a:extLst>
          </p:cNvPr>
          <p:cNvSpPr/>
          <p:nvPr/>
        </p:nvSpPr>
        <p:spPr>
          <a:xfrm>
            <a:off x="2537472" y="478849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6D2A5CE-9324-1BA7-543E-3659822DBF1A}"/>
              </a:ext>
            </a:extLst>
          </p:cNvPr>
          <p:cNvSpPr/>
          <p:nvPr/>
        </p:nvSpPr>
        <p:spPr>
          <a:xfrm>
            <a:off x="4343135" y="465872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1171684-5A64-729D-73BF-96D4BDB83ACF}"/>
              </a:ext>
            </a:extLst>
          </p:cNvPr>
          <p:cNvSpPr/>
          <p:nvPr/>
        </p:nvSpPr>
        <p:spPr>
          <a:xfrm>
            <a:off x="4343134" y="3314427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7F0391-FAAA-3B4F-F086-8ADAEAC31D5C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5706004" y="4158033"/>
            <a:ext cx="2525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A00053DB-CD0A-D1EA-938B-9E462B8591B3}"/>
              </a:ext>
            </a:extLst>
          </p:cNvPr>
          <p:cNvSpPr/>
          <p:nvPr/>
        </p:nvSpPr>
        <p:spPr>
          <a:xfrm rot="17136181">
            <a:off x="2790893" y="2907116"/>
            <a:ext cx="681147" cy="726322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668A85E4-C3F2-A1B1-7B43-00CF56B00138}"/>
              </a:ext>
            </a:extLst>
          </p:cNvPr>
          <p:cNvSpPr/>
          <p:nvPr/>
        </p:nvSpPr>
        <p:spPr>
          <a:xfrm rot="4463819" flipV="1">
            <a:off x="2775618" y="4679277"/>
            <a:ext cx="681147" cy="726322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AFD1F5E-743B-C9B2-0B11-565D61D0DD84}"/>
              </a:ext>
            </a:extLst>
          </p:cNvPr>
          <p:cNvGrpSpPr/>
          <p:nvPr/>
        </p:nvGrpSpPr>
        <p:grpSpPr>
          <a:xfrm>
            <a:off x="3306426" y="2788556"/>
            <a:ext cx="596057" cy="574101"/>
            <a:chOff x="8297065" y="1592732"/>
            <a:chExt cx="2088777" cy="208877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B678AFE-6C14-9091-47D4-F75A297FB677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CA1710-0811-95D1-E7C8-EEA15CB29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DF98AF6-4D82-E52A-2037-9705518CA8E2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55C795-A292-24A1-72B0-202559A19E96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676A03F-EB34-AD71-8B15-6AEE1E2B3851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155E1B-9277-50F5-8041-1D8A7EB48951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6062E07-6427-A0D8-E0DD-D70CF743EB84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0382C7A-D1A4-5183-F010-14DC88E369EE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461E787-6BB2-A0A5-9DD1-1B5C74320655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C7C894A-DC5E-F79A-C378-5A237D309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D4BD622-908F-648D-3815-93EB10EE2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7603562-87FD-E84F-EE5A-B45D35A2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9DE4A08-09CC-65EB-4457-D04EBD090039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22C4C71-7E05-66D0-BD12-5F585916B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6ABAFD0-2B7F-B7C3-DA1D-F85DB5113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8055FA6-9561-3788-1DC8-3EDADB558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263B791-42A7-8179-2930-8F2EFB29FACA}"/>
              </a:ext>
            </a:extLst>
          </p:cNvPr>
          <p:cNvGrpSpPr/>
          <p:nvPr/>
        </p:nvGrpSpPr>
        <p:grpSpPr>
          <a:xfrm>
            <a:off x="3306426" y="4889860"/>
            <a:ext cx="596057" cy="574101"/>
            <a:chOff x="8297065" y="1592732"/>
            <a:chExt cx="2088777" cy="2088777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72A3EBC-B5FA-A161-FCF3-9FEF2559BA1B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154B62E-B8D8-70B6-0101-93668E077D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D523B8-5EA3-7986-7102-45CC4B6C9850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F3D0A1D-D238-1F2E-E092-751184953CBA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82A77F2-C5DA-BBC5-BDC9-01DF10DDEF97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95CF187-C508-9C5C-05B4-A0D6A1084C0E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609994F-22C3-D248-9B4A-074437E0275F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853902B-C082-43F4-78EE-7339D41062F6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1D60234-5E03-8107-F6AB-2C0CB8D59A0A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E9EDD8F-E0B4-AC71-C5C5-60AC18D7A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23FC026-B0D2-B05D-5DF9-E75C00CE6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3234877-917F-DED9-FC80-C87DE77AE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24BDBF3-3C7C-D241-B61E-7D7307C026AC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9B28373-9A19-8B87-13E3-CE20779F2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E50FED2-BB2D-3C2A-3952-DDCC88E1A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D2F209B-AF29-2D32-0725-36595F15F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E67A31D-82B2-C562-EF53-4F7FDDA03071}"/>
              </a:ext>
            </a:extLst>
          </p:cNvPr>
          <p:cNvSpPr txBox="1"/>
          <p:nvPr/>
        </p:nvSpPr>
        <p:spPr>
          <a:xfrm>
            <a:off x="3983750" y="2233403"/>
            <a:ext cx="1280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Activation function</a:t>
            </a:r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7E7F7AB5-60D5-05D6-A3F3-51EA90D9B2ED}"/>
              </a:ext>
            </a:extLst>
          </p:cNvPr>
          <p:cNvSpPr/>
          <p:nvPr/>
        </p:nvSpPr>
        <p:spPr>
          <a:xfrm flipH="1">
            <a:off x="3599487" y="2380528"/>
            <a:ext cx="832127" cy="740263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428F5D-7173-0FC4-7EA1-AE5F9F762307}"/>
              </a:ext>
            </a:extLst>
          </p:cNvPr>
          <p:cNvSpPr txBox="1"/>
          <p:nvPr/>
        </p:nvSpPr>
        <p:spPr>
          <a:xfrm>
            <a:off x="709127" y="3007138"/>
            <a:ext cx="665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Bobot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BC1E32A3-78A0-8955-58A4-4D188861071A}"/>
              </a:ext>
            </a:extLst>
          </p:cNvPr>
          <p:cNvSpPr/>
          <p:nvPr/>
        </p:nvSpPr>
        <p:spPr>
          <a:xfrm>
            <a:off x="917928" y="3192898"/>
            <a:ext cx="832127" cy="740263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C99347B-CA86-6104-77E3-FC5065A09D29}"/>
              </a:ext>
            </a:extLst>
          </p:cNvPr>
          <p:cNvSpPr txBox="1"/>
          <p:nvPr/>
        </p:nvSpPr>
        <p:spPr>
          <a:xfrm>
            <a:off x="1597889" y="2632529"/>
            <a:ext cx="552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Bias</a:t>
            </a:r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354E01EF-D4AB-9BC5-9162-CB9CD7778A1F}"/>
              </a:ext>
            </a:extLst>
          </p:cNvPr>
          <p:cNvSpPr/>
          <p:nvPr/>
        </p:nvSpPr>
        <p:spPr>
          <a:xfrm>
            <a:off x="1732504" y="2794971"/>
            <a:ext cx="832127" cy="740263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53A61B9-B65E-1760-6DE4-A7C3DE4C447C}"/>
              </a:ext>
            </a:extLst>
          </p:cNvPr>
          <p:cNvSpPr txBox="1"/>
          <p:nvPr/>
        </p:nvSpPr>
        <p:spPr>
          <a:xfrm>
            <a:off x="6450980" y="4009738"/>
            <a:ext cx="25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A1F576-08C3-619C-CB06-070B8B06499F}"/>
              </a:ext>
            </a:extLst>
          </p:cNvPr>
          <p:cNvCxnSpPr/>
          <p:nvPr/>
        </p:nvCxnSpPr>
        <p:spPr>
          <a:xfrm>
            <a:off x="8659012" y="332768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61A046-89AE-1029-0DDC-8A0623BDE1D1}"/>
              </a:ext>
            </a:extLst>
          </p:cNvPr>
          <p:cNvCxnSpPr>
            <a:cxnSpLocks/>
          </p:cNvCxnSpPr>
          <p:nvPr/>
        </p:nvCxnSpPr>
        <p:spPr>
          <a:xfrm>
            <a:off x="8543595" y="4815970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1F8A58-5004-C38C-C287-64D7B5FD0B6F}"/>
              </a:ext>
            </a:extLst>
          </p:cNvPr>
          <p:cNvCxnSpPr>
            <a:cxnSpLocks/>
          </p:cNvCxnSpPr>
          <p:nvPr/>
        </p:nvCxnSpPr>
        <p:spPr>
          <a:xfrm rot="5400000">
            <a:off x="7738175" y="3956992"/>
            <a:ext cx="184167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32090A1-26CF-7000-7FDF-AB95A3E6E2C1}"/>
              </a:ext>
            </a:extLst>
          </p:cNvPr>
          <p:cNvSpPr/>
          <p:nvPr/>
        </p:nvSpPr>
        <p:spPr>
          <a:xfrm>
            <a:off x="8722064" y="473270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43BE66-8FE0-41DD-6862-BC636E9633FB}"/>
              </a:ext>
            </a:extLst>
          </p:cNvPr>
          <p:cNvSpPr/>
          <p:nvPr/>
        </p:nvSpPr>
        <p:spPr>
          <a:xfrm>
            <a:off x="8850686" y="473270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803919-6B47-5A3B-D17F-86C60FC448D8}"/>
              </a:ext>
            </a:extLst>
          </p:cNvPr>
          <p:cNvSpPr/>
          <p:nvPr/>
        </p:nvSpPr>
        <p:spPr>
          <a:xfrm>
            <a:off x="8924883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B5267B-E639-22F6-3D7D-50D69101D31C}"/>
              </a:ext>
            </a:extLst>
          </p:cNvPr>
          <p:cNvSpPr/>
          <p:nvPr/>
        </p:nvSpPr>
        <p:spPr>
          <a:xfrm>
            <a:off x="9481264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BFC097-1B34-B5CB-3AFB-D84C06AF15A6}"/>
              </a:ext>
            </a:extLst>
          </p:cNvPr>
          <p:cNvSpPr/>
          <p:nvPr/>
        </p:nvSpPr>
        <p:spPr>
          <a:xfrm>
            <a:off x="9562338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A453AE-534E-87DC-4786-1DA2C5EF21DB}"/>
              </a:ext>
            </a:extLst>
          </p:cNvPr>
          <p:cNvSpPr/>
          <p:nvPr/>
        </p:nvSpPr>
        <p:spPr>
          <a:xfrm>
            <a:off x="9619712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A45A71-C408-654A-FDF7-E6CB95258FE2}"/>
              </a:ext>
            </a:extLst>
          </p:cNvPr>
          <p:cNvSpPr/>
          <p:nvPr/>
        </p:nvSpPr>
        <p:spPr>
          <a:xfrm>
            <a:off x="9711873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E93932-63E6-DCF8-A708-AEC689F1ABD0}"/>
              </a:ext>
            </a:extLst>
          </p:cNvPr>
          <p:cNvSpPr/>
          <p:nvPr/>
        </p:nvSpPr>
        <p:spPr>
          <a:xfrm>
            <a:off x="9776184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6A138A-D256-6C25-0FD9-BC3F59F03782}"/>
              </a:ext>
            </a:extLst>
          </p:cNvPr>
          <p:cNvSpPr/>
          <p:nvPr/>
        </p:nvSpPr>
        <p:spPr>
          <a:xfrm>
            <a:off x="9905102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052AAA-DE44-B0F7-A861-4DF55874BF60}"/>
              </a:ext>
            </a:extLst>
          </p:cNvPr>
          <p:cNvSpPr/>
          <p:nvPr/>
        </p:nvSpPr>
        <p:spPr>
          <a:xfrm>
            <a:off x="10033724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8B102A8-9559-A1CD-DED9-F8894A2D8736}"/>
              </a:ext>
            </a:extLst>
          </p:cNvPr>
          <p:cNvSpPr/>
          <p:nvPr/>
        </p:nvSpPr>
        <p:spPr>
          <a:xfrm>
            <a:off x="10313906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07E7C8-72EB-0FC6-91CD-FEE8AABB002E}"/>
              </a:ext>
            </a:extLst>
          </p:cNvPr>
          <p:cNvSpPr/>
          <p:nvPr/>
        </p:nvSpPr>
        <p:spPr>
          <a:xfrm>
            <a:off x="10454920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DDB380-EC61-4FBF-0C5E-3DF48BE8CF28}"/>
              </a:ext>
            </a:extLst>
          </p:cNvPr>
          <p:cNvSpPr/>
          <p:nvPr/>
        </p:nvSpPr>
        <p:spPr>
          <a:xfrm>
            <a:off x="10589152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4C2ADF-3B71-B632-2EC4-58C6A04D60B9}"/>
              </a:ext>
            </a:extLst>
          </p:cNvPr>
          <p:cNvSpPr/>
          <p:nvPr/>
        </p:nvSpPr>
        <p:spPr>
          <a:xfrm>
            <a:off x="10720821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9561BE-7959-B160-0B41-F1C958ADC8DA}"/>
              </a:ext>
            </a:extLst>
          </p:cNvPr>
          <p:cNvSpPr/>
          <p:nvPr/>
        </p:nvSpPr>
        <p:spPr>
          <a:xfrm>
            <a:off x="10373687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621038-D6C0-D210-C013-926B3BC50E6F}"/>
              </a:ext>
            </a:extLst>
          </p:cNvPr>
          <p:cNvSpPr txBox="1"/>
          <p:nvPr/>
        </p:nvSpPr>
        <p:spPr>
          <a:xfrm>
            <a:off x="7958157" y="4664605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E3BDA-8F72-30F4-14E9-E793813C9EBE}"/>
              </a:ext>
            </a:extLst>
          </p:cNvPr>
          <p:cNvSpPr txBox="1"/>
          <p:nvPr/>
        </p:nvSpPr>
        <p:spPr>
          <a:xfrm>
            <a:off x="7944825" y="316165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CB455-204C-5050-28DA-45686961D469}"/>
              </a:ext>
            </a:extLst>
          </p:cNvPr>
          <p:cNvSpPr txBox="1"/>
          <p:nvPr/>
        </p:nvSpPr>
        <p:spPr>
          <a:xfrm>
            <a:off x="9342152" y="4850755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D3BE818-FAC1-B86A-46BB-3CFD78BE070B}"/>
              </a:ext>
            </a:extLst>
          </p:cNvPr>
          <p:cNvSpPr/>
          <p:nvPr/>
        </p:nvSpPr>
        <p:spPr>
          <a:xfrm rot="5400000">
            <a:off x="2817128" y="2197920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08745C-1481-4731-5DE4-3A92E38E31CD}"/>
              </a:ext>
            </a:extLst>
          </p:cNvPr>
          <p:cNvSpPr/>
          <p:nvPr/>
        </p:nvSpPr>
        <p:spPr>
          <a:xfrm rot="5400000">
            <a:off x="2817128" y="4304416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797FAB-BE62-6D1A-624C-42D69705C050}"/>
              </a:ext>
            </a:extLst>
          </p:cNvPr>
          <p:cNvSpPr/>
          <p:nvPr/>
        </p:nvSpPr>
        <p:spPr>
          <a:xfrm>
            <a:off x="8720298" y="3304529"/>
            <a:ext cx="2107300" cy="151101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8D15A-EAC7-7DF6-B82D-6E0F0E9C9EA0}"/>
              </a:ext>
            </a:extLst>
          </p:cNvPr>
          <p:cNvSpPr txBox="1"/>
          <p:nvPr/>
        </p:nvSpPr>
        <p:spPr>
          <a:xfrm>
            <a:off x="917928" y="5812971"/>
            <a:ext cx="970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Membangun</a:t>
            </a:r>
            <a:r>
              <a:rPr lang="en-US" dirty="0"/>
              <a:t> model pada Neural Networks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parameter </a:t>
            </a:r>
            <a:r>
              <a:rPr lang="en-US" dirty="0" err="1"/>
              <a:t>bobot</a:t>
            </a:r>
            <a:r>
              <a:rPr lang="en-US" dirty="0"/>
              <a:t> dan bias yang optimal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D28DA48-C3D9-2702-DC85-F4A5CDCBAD5B}"/>
              </a:ext>
            </a:extLst>
          </p:cNvPr>
          <p:cNvCxnSpPr>
            <a:cxnSpLocks/>
          </p:cNvCxnSpPr>
          <p:nvPr/>
        </p:nvCxnSpPr>
        <p:spPr>
          <a:xfrm>
            <a:off x="7289074" y="4009738"/>
            <a:ext cx="171443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7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8487388-E456-1629-B197-1F95F39B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Simple Neural Networks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A1F576-08C3-619C-CB06-070B8B06499F}"/>
              </a:ext>
            </a:extLst>
          </p:cNvPr>
          <p:cNvCxnSpPr/>
          <p:nvPr/>
        </p:nvCxnSpPr>
        <p:spPr>
          <a:xfrm>
            <a:off x="8659012" y="332768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61A046-89AE-1029-0DDC-8A0623BDE1D1}"/>
              </a:ext>
            </a:extLst>
          </p:cNvPr>
          <p:cNvCxnSpPr>
            <a:cxnSpLocks/>
          </p:cNvCxnSpPr>
          <p:nvPr/>
        </p:nvCxnSpPr>
        <p:spPr>
          <a:xfrm>
            <a:off x="8543595" y="4815970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1F8A58-5004-C38C-C287-64D7B5FD0B6F}"/>
              </a:ext>
            </a:extLst>
          </p:cNvPr>
          <p:cNvCxnSpPr>
            <a:cxnSpLocks/>
          </p:cNvCxnSpPr>
          <p:nvPr/>
        </p:nvCxnSpPr>
        <p:spPr>
          <a:xfrm rot="5400000">
            <a:off x="7738175" y="3956992"/>
            <a:ext cx="184167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32090A1-26CF-7000-7FDF-AB95A3E6E2C1}"/>
              </a:ext>
            </a:extLst>
          </p:cNvPr>
          <p:cNvSpPr/>
          <p:nvPr/>
        </p:nvSpPr>
        <p:spPr>
          <a:xfrm>
            <a:off x="8722064" y="473270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43BE66-8FE0-41DD-6862-BC636E9633FB}"/>
              </a:ext>
            </a:extLst>
          </p:cNvPr>
          <p:cNvSpPr/>
          <p:nvPr/>
        </p:nvSpPr>
        <p:spPr>
          <a:xfrm>
            <a:off x="8850686" y="473270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803919-6B47-5A3B-D17F-86C60FC448D8}"/>
              </a:ext>
            </a:extLst>
          </p:cNvPr>
          <p:cNvSpPr/>
          <p:nvPr/>
        </p:nvSpPr>
        <p:spPr>
          <a:xfrm>
            <a:off x="8924883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B5267B-E639-22F6-3D7D-50D69101D31C}"/>
              </a:ext>
            </a:extLst>
          </p:cNvPr>
          <p:cNvSpPr/>
          <p:nvPr/>
        </p:nvSpPr>
        <p:spPr>
          <a:xfrm>
            <a:off x="9481264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BFC097-1B34-B5CB-3AFB-D84C06AF15A6}"/>
              </a:ext>
            </a:extLst>
          </p:cNvPr>
          <p:cNvSpPr/>
          <p:nvPr/>
        </p:nvSpPr>
        <p:spPr>
          <a:xfrm>
            <a:off x="9562338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A453AE-534E-87DC-4786-1DA2C5EF21DB}"/>
              </a:ext>
            </a:extLst>
          </p:cNvPr>
          <p:cNvSpPr/>
          <p:nvPr/>
        </p:nvSpPr>
        <p:spPr>
          <a:xfrm>
            <a:off x="9619712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A45A71-C408-654A-FDF7-E6CB95258FE2}"/>
              </a:ext>
            </a:extLst>
          </p:cNvPr>
          <p:cNvSpPr/>
          <p:nvPr/>
        </p:nvSpPr>
        <p:spPr>
          <a:xfrm>
            <a:off x="9711873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E93932-63E6-DCF8-A708-AEC689F1ABD0}"/>
              </a:ext>
            </a:extLst>
          </p:cNvPr>
          <p:cNvSpPr/>
          <p:nvPr/>
        </p:nvSpPr>
        <p:spPr>
          <a:xfrm>
            <a:off x="9776184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6A138A-D256-6C25-0FD9-BC3F59F03782}"/>
              </a:ext>
            </a:extLst>
          </p:cNvPr>
          <p:cNvSpPr/>
          <p:nvPr/>
        </p:nvSpPr>
        <p:spPr>
          <a:xfrm>
            <a:off x="9905102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052AAA-DE44-B0F7-A861-4DF55874BF60}"/>
              </a:ext>
            </a:extLst>
          </p:cNvPr>
          <p:cNvSpPr/>
          <p:nvPr/>
        </p:nvSpPr>
        <p:spPr>
          <a:xfrm>
            <a:off x="10033724" y="325546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8B102A8-9559-A1CD-DED9-F8894A2D8736}"/>
              </a:ext>
            </a:extLst>
          </p:cNvPr>
          <p:cNvSpPr/>
          <p:nvPr/>
        </p:nvSpPr>
        <p:spPr>
          <a:xfrm>
            <a:off x="10313906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07E7C8-72EB-0FC6-91CD-FEE8AABB002E}"/>
              </a:ext>
            </a:extLst>
          </p:cNvPr>
          <p:cNvSpPr/>
          <p:nvPr/>
        </p:nvSpPr>
        <p:spPr>
          <a:xfrm>
            <a:off x="10454920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DDB380-EC61-4FBF-0C5E-3DF48BE8CF28}"/>
              </a:ext>
            </a:extLst>
          </p:cNvPr>
          <p:cNvSpPr/>
          <p:nvPr/>
        </p:nvSpPr>
        <p:spPr>
          <a:xfrm>
            <a:off x="10589152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4C2ADF-3B71-B632-2EC4-58C6A04D60B9}"/>
              </a:ext>
            </a:extLst>
          </p:cNvPr>
          <p:cNvSpPr/>
          <p:nvPr/>
        </p:nvSpPr>
        <p:spPr>
          <a:xfrm>
            <a:off x="10720821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9561BE-7959-B160-0B41-F1C958ADC8DA}"/>
              </a:ext>
            </a:extLst>
          </p:cNvPr>
          <p:cNvSpPr/>
          <p:nvPr/>
        </p:nvSpPr>
        <p:spPr>
          <a:xfrm>
            <a:off x="10373687" y="4732271"/>
            <a:ext cx="128622" cy="141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621038-D6C0-D210-C013-926B3BC50E6F}"/>
              </a:ext>
            </a:extLst>
          </p:cNvPr>
          <p:cNvSpPr txBox="1"/>
          <p:nvPr/>
        </p:nvSpPr>
        <p:spPr>
          <a:xfrm>
            <a:off x="7958157" y="4664605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E3BDA-8F72-30F4-14E9-E793813C9EBE}"/>
              </a:ext>
            </a:extLst>
          </p:cNvPr>
          <p:cNvSpPr txBox="1"/>
          <p:nvPr/>
        </p:nvSpPr>
        <p:spPr>
          <a:xfrm>
            <a:off x="7944825" y="316165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CB455-204C-5050-28DA-45686961D469}"/>
              </a:ext>
            </a:extLst>
          </p:cNvPr>
          <p:cNvSpPr txBox="1"/>
          <p:nvPr/>
        </p:nvSpPr>
        <p:spPr>
          <a:xfrm>
            <a:off x="9342152" y="4850755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C7887-34EB-9709-86C5-9275C142FDB5}"/>
              </a:ext>
            </a:extLst>
          </p:cNvPr>
          <p:cNvSpPr txBox="1"/>
          <p:nvPr/>
        </p:nvSpPr>
        <p:spPr>
          <a:xfrm>
            <a:off x="4930041" y="5608005"/>
            <a:ext cx="398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Backpropagation!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79BBF0-3202-56AE-71FC-B5F5F31E48B3}"/>
              </a:ext>
            </a:extLst>
          </p:cNvPr>
          <p:cNvSpPr/>
          <p:nvPr/>
        </p:nvSpPr>
        <p:spPr>
          <a:xfrm>
            <a:off x="8720298" y="3304529"/>
            <a:ext cx="2107300" cy="1511011"/>
          </a:xfrm>
          <a:custGeom>
            <a:avLst/>
            <a:gdLst>
              <a:gd name="connsiteX0" fmla="*/ 0 w 2847975"/>
              <a:gd name="connsiteY0" fmla="*/ 1304925 h 1304925"/>
              <a:gd name="connsiteX1" fmla="*/ 1457325 w 2847975"/>
              <a:gd name="connsiteY1" fmla="*/ 0 h 1304925"/>
              <a:gd name="connsiteX2" fmla="*/ 2847975 w 2847975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304925">
                <a:moveTo>
                  <a:pt x="0" y="1304925"/>
                </a:moveTo>
                <a:cubicBezTo>
                  <a:pt x="491331" y="652462"/>
                  <a:pt x="982663" y="0"/>
                  <a:pt x="1457325" y="0"/>
                </a:cubicBezTo>
                <a:cubicBezTo>
                  <a:pt x="1931987" y="0"/>
                  <a:pt x="2389981" y="652462"/>
                  <a:pt x="2847975" y="130492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147BFD-DE0B-5A4B-EF0E-B1F6D5454ADB}"/>
              </a:ext>
            </a:extLst>
          </p:cNvPr>
          <p:cNvSpPr/>
          <p:nvPr/>
        </p:nvSpPr>
        <p:spPr>
          <a:xfrm>
            <a:off x="800186" y="3901579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C70E5-A36A-04A7-9BE5-173B0EA7D0A0}"/>
              </a:ext>
            </a:extLst>
          </p:cNvPr>
          <p:cNvSpPr/>
          <p:nvPr/>
        </p:nvSpPr>
        <p:spPr>
          <a:xfrm>
            <a:off x="3276152" y="2773095"/>
            <a:ext cx="656605" cy="61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5BE1E-629A-58E8-B074-726A360D7A69}"/>
              </a:ext>
            </a:extLst>
          </p:cNvPr>
          <p:cNvSpPr/>
          <p:nvPr/>
        </p:nvSpPr>
        <p:spPr>
          <a:xfrm>
            <a:off x="3276152" y="4875741"/>
            <a:ext cx="656605" cy="617288"/>
          </a:xfrm>
          <a:prstGeom prst="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1AD0C-4704-65B0-0EA4-D704B433D646}"/>
              </a:ext>
            </a:extLst>
          </p:cNvPr>
          <p:cNvSpPr/>
          <p:nvPr/>
        </p:nvSpPr>
        <p:spPr>
          <a:xfrm>
            <a:off x="6703503" y="3901579"/>
            <a:ext cx="500839" cy="516498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ED0B7-08DC-D83A-5E40-9F457C4011CB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301025" y="3491660"/>
            <a:ext cx="1188561" cy="66816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59C6A3-5F0E-54D3-9590-9439CA8ACF3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301025" y="4159828"/>
            <a:ext cx="1188561" cy="715913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C07088-2DE4-7F1F-F20C-CF734E46A3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32757" y="3081739"/>
            <a:ext cx="1331786" cy="76949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A43E84-CD46-1C9D-FF85-E9AA129CEA1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32757" y="4414890"/>
            <a:ext cx="1383759" cy="769495"/>
          </a:xfrm>
          <a:prstGeom prst="straightConnector1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690CD5-CB91-1BD9-E9BF-0B7B34EDE5F2}"/>
              </a:ext>
            </a:extLst>
          </p:cNvPr>
          <p:cNvSpPr/>
          <p:nvPr/>
        </p:nvSpPr>
        <p:spPr>
          <a:xfrm>
            <a:off x="5213550" y="4009738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CED515A-65F8-6C69-9F75-1CF9473A4B87}"/>
              </a:ext>
            </a:extLst>
          </p:cNvPr>
          <p:cNvSpPr/>
          <p:nvPr/>
        </p:nvSpPr>
        <p:spPr>
          <a:xfrm>
            <a:off x="5958527" y="4009738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0FF63CC-356A-38DC-A261-6893827FD0DA}"/>
              </a:ext>
            </a:extLst>
          </p:cNvPr>
          <p:cNvSpPr/>
          <p:nvPr/>
        </p:nvSpPr>
        <p:spPr>
          <a:xfrm>
            <a:off x="1740395" y="3607400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4F46E7-0312-7D3F-2AE4-7B0146EB931B}"/>
              </a:ext>
            </a:extLst>
          </p:cNvPr>
          <p:cNvSpPr/>
          <p:nvPr/>
        </p:nvSpPr>
        <p:spPr>
          <a:xfrm>
            <a:off x="2537472" y="3214363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147A886-7611-0A91-FEF3-3448B98C6C6A}"/>
              </a:ext>
            </a:extLst>
          </p:cNvPr>
          <p:cNvSpPr/>
          <p:nvPr/>
        </p:nvSpPr>
        <p:spPr>
          <a:xfrm>
            <a:off x="1740395" y="4352485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125849B-EC40-94A1-C0C1-25B13A27B4CC}"/>
              </a:ext>
            </a:extLst>
          </p:cNvPr>
          <p:cNvSpPr/>
          <p:nvPr/>
        </p:nvSpPr>
        <p:spPr>
          <a:xfrm>
            <a:off x="2537472" y="4788494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F6B0FAC-FECF-EE19-B3F0-09E7E83E74B5}"/>
              </a:ext>
            </a:extLst>
          </p:cNvPr>
          <p:cNvSpPr/>
          <p:nvPr/>
        </p:nvSpPr>
        <p:spPr>
          <a:xfrm>
            <a:off x="4343135" y="4658723"/>
            <a:ext cx="492454" cy="296589"/>
          </a:xfrm>
          <a:prstGeom prst="roundRect">
            <a:avLst/>
          </a:prstGeom>
          <a:solidFill>
            <a:schemeClr val="bg1"/>
          </a:solidFill>
          <a:ln>
            <a:solidFill>
              <a:srgbClr val="D88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39DAB82-34B0-B1F6-31E5-952F8AF28AF4}"/>
              </a:ext>
            </a:extLst>
          </p:cNvPr>
          <p:cNvSpPr/>
          <p:nvPr/>
        </p:nvSpPr>
        <p:spPr>
          <a:xfrm>
            <a:off x="4343134" y="3314427"/>
            <a:ext cx="492454" cy="296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1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???</a:t>
            </a:r>
            <a:endParaRPr lang="en-US" sz="1000" baseline="-25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213F48B-94ED-2E5A-0BCE-61B0CDFEE547}"/>
              </a:ext>
            </a:extLst>
          </p:cNvPr>
          <p:cNvCxnSpPr>
            <a:stCxn id="42" idx="3"/>
            <a:endCxn id="45" idx="1"/>
          </p:cNvCxnSpPr>
          <p:nvPr/>
        </p:nvCxnSpPr>
        <p:spPr>
          <a:xfrm>
            <a:off x="5706004" y="4158033"/>
            <a:ext cx="2525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c 67">
            <a:extLst>
              <a:ext uri="{FF2B5EF4-FFF2-40B4-BE49-F238E27FC236}">
                <a16:creationId xmlns:a16="http://schemas.microsoft.com/office/drawing/2014/main" id="{89D7B260-1F90-667D-5F35-BD301EFC150E}"/>
              </a:ext>
            </a:extLst>
          </p:cNvPr>
          <p:cNvSpPr/>
          <p:nvPr/>
        </p:nvSpPr>
        <p:spPr>
          <a:xfrm rot="17136181">
            <a:off x="2790893" y="2907116"/>
            <a:ext cx="681147" cy="726322"/>
          </a:xfrm>
          <a:prstGeom prst="arc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18613F8D-CE05-DB87-728B-F5A3957D9214}"/>
              </a:ext>
            </a:extLst>
          </p:cNvPr>
          <p:cNvSpPr/>
          <p:nvPr/>
        </p:nvSpPr>
        <p:spPr>
          <a:xfrm rot="4463819" flipV="1">
            <a:off x="2775618" y="4679277"/>
            <a:ext cx="681147" cy="726322"/>
          </a:xfrm>
          <a:prstGeom prst="arc">
            <a:avLst/>
          </a:prstGeom>
          <a:ln>
            <a:solidFill>
              <a:srgbClr val="D880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CF6E65-38A2-BB8E-ED56-21E3DAEC1746}"/>
              </a:ext>
            </a:extLst>
          </p:cNvPr>
          <p:cNvGrpSpPr/>
          <p:nvPr/>
        </p:nvGrpSpPr>
        <p:grpSpPr>
          <a:xfrm>
            <a:off x="3306426" y="2788556"/>
            <a:ext cx="596057" cy="574101"/>
            <a:chOff x="8297065" y="1592732"/>
            <a:chExt cx="2088777" cy="208877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B234BB-5D9A-206E-7A85-2DE28B5AAD6C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297EB56-C973-A574-D7EE-414AC94312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99C256-230E-5AB5-09E6-4842BBF54FBF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5741A0-11CD-B315-C67E-633FF76F3154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E6CF33A-E9C5-749A-662C-8AAD801CEA13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DA3BB94-18DB-09A7-DCA4-D076BA24E0A7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32BBA81-5423-BD77-231B-1C06EDF4ED66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BA9EE3-6DF3-BBD1-F034-741501048815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676EFCC-F648-43AF-B4CF-9F4FFB8F8A04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2FD7600-39D8-8E1B-23FA-067A9CB22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376D10F-9A69-5B1F-10A8-5839854B6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3AE9469-B539-209F-C66C-633AF34A7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444F5C0-E90B-60E8-6B9D-1317F0739F2A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44B3A41-C5A9-372A-86D1-A91551DB3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BB0E0C7-DE73-06EB-DAE2-878FAA630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E8DD223-C115-8B43-DDD8-38657091E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FD1EDF7-DEBD-2F76-D910-25B13EFF17B0}"/>
              </a:ext>
            </a:extLst>
          </p:cNvPr>
          <p:cNvGrpSpPr/>
          <p:nvPr/>
        </p:nvGrpSpPr>
        <p:grpSpPr>
          <a:xfrm>
            <a:off x="3306426" y="4889860"/>
            <a:ext cx="596057" cy="574101"/>
            <a:chOff x="8297065" y="1592732"/>
            <a:chExt cx="2088777" cy="208877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88128B2-62CB-8621-267D-1E191CE322A1}"/>
                </a:ext>
              </a:extLst>
            </p:cNvPr>
            <p:cNvCxnSpPr>
              <a:cxnSpLocks/>
            </p:cNvCxnSpPr>
            <p:nvPr/>
          </p:nvCxnSpPr>
          <p:spPr>
            <a:xfrm>
              <a:off x="8297065" y="3402105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30BCA31-F3D8-3C98-0FE7-163F2E696F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8849" y="2637121"/>
              <a:ext cx="208877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2069099-BECE-BB38-0DC9-6E66192E605A}"/>
                </a:ext>
              </a:extLst>
            </p:cNvPr>
            <p:cNvCxnSpPr/>
            <p:nvPr/>
          </p:nvCxnSpPr>
          <p:spPr>
            <a:xfrm>
              <a:off x="9509132" y="3411070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67F3D3E-ADF6-08C3-CE40-843613E24B39}"/>
                </a:ext>
              </a:extLst>
            </p:cNvPr>
            <p:cNvCxnSpPr/>
            <p:nvPr/>
          </p:nvCxnSpPr>
          <p:spPr>
            <a:xfrm>
              <a:off x="980496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02F5714-0B6E-BEA2-ABA1-B46EE2A7262D}"/>
                </a:ext>
              </a:extLst>
            </p:cNvPr>
            <p:cNvCxnSpPr/>
            <p:nvPr/>
          </p:nvCxnSpPr>
          <p:spPr>
            <a:xfrm>
              <a:off x="10064948" y="3402108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9CE906-04EB-AEDD-582C-8318AC4B6DE1}"/>
                </a:ext>
              </a:extLst>
            </p:cNvPr>
            <p:cNvCxnSpPr/>
            <p:nvPr/>
          </p:nvCxnSpPr>
          <p:spPr>
            <a:xfrm>
              <a:off x="8603697" y="3406587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8DEB1E-4B51-A52A-8CD7-079257806D65}"/>
                </a:ext>
              </a:extLst>
            </p:cNvPr>
            <p:cNvCxnSpPr/>
            <p:nvPr/>
          </p:nvCxnSpPr>
          <p:spPr>
            <a:xfrm>
              <a:off x="889953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1CC12FD-5353-2F3E-7C3C-69128EC5FE14}"/>
                </a:ext>
              </a:extLst>
            </p:cNvPr>
            <p:cNvCxnSpPr/>
            <p:nvPr/>
          </p:nvCxnSpPr>
          <p:spPr>
            <a:xfrm>
              <a:off x="9159513" y="3397625"/>
              <a:ext cx="0" cy="6125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0D87EEF-5D76-3B61-5C0F-08ECBA03AE92}"/>
                </a:ext>
              </a:extLst>
            </p:cNvPr>
            <p:cNvGrpSpPr/>
            <p:nvPr/>
          </p:nvGrpSpPr>
          <p:grpSpPr>
            <a:xfrm rot="5400000">
              <a:off x="9019992" y="2829381"/>
              <a:ext cx="555816" cy="70216"/>
              <a:chOff x="8756097" y="3550025"/>
              <a:chExt cx="555816" cy="70216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241D7B5-D172-CC7F-CD47-F011E440C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8478F29-7910-3AE6-79FE-50BB70AE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A222043-1A5B-3EFA-E09A-24516B049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44A035C-29F5-8D64-99D0-8D49E6EBDFAE}"/>
                </a:ext>
              </a:extLst>
            </p:cNvPr>
            <p:cNvGrpSpPr/>
            <p:nvPr/>
          </p:nvGrpSpPr>
          <p:grpSpPr>
            <a:xfrm rot="5400000">
              <a:off x="9019995" y="1995658"/>
              <a:ext cx="555816" cy="70216"/>
              <a:chOff x="8756097" y="3550025"/>
              <a:chExt cx="555816" cy="70216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6A2E9C8-30BF-4EB8-8B0D-F3B8AF70F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6097" y="35589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0A8BC1F-E82E-AA47-1E2A-83615AA0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193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D2C5FBA-15A6-C97C-1409-59FEE0C6A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1913" y="35500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26BC85-B8C7-7C55-AD9B-1EB71E813556}"/>
              </a:ext>
            </a:extLst>
          </p:cNvPr>
          <p:cNvSpPr txBox="1"/>
          <p:nvPr/>
        </p:nvSpPr>
        <p:spPr>
          <a:xfrm>
            <a:off x="3983750" y="2233403"/>
            <a:ext cx="1280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Activation function</a:t>
            </a:r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01EF6E14-118A-A9C0-2A12-5C79EA0C250F}"/>
              </a:ext>
            </a:extLst>
          </p:cNvPr>
          <p:cNvSpPr/>
          <p:nvPr/>
        </p:nvSpPr>
        <p:spPr>
          <a:xfrm flipH="1">
            <a:off x="3599487" y="2380528"/>
            <a:ext cx="832127" cy="740263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A3FF8AD-A941-BEA8-F20D-B97A82267B54}"/>
              </a:ext>
            </a:extLst>
          </p:cNvPr>
          <p:cNvSpPr txBox="1"/>
          <p:nvPr/>
        </p:nvSpPr>
        <p:spPr>
          <a:xfrm>
            <a:off x="709127" y="3007138"/>
            <a:ext cx="665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Bobot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FA426547-22FE-FA84-4697-F57A62460255}"/>
              </a:ext>
            </a:extLst>
          </p:cNvPr>
          <p:cNvSpPr/>
          <p:nvPr/>
        </p:nvSpPr>
        <p:spPr>
          <a:xfrm>
            <a:off x="917928" y="3192898"/>
            <a:ext cx="832127" cy="740263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2B8FEA-0510-45FC-1805-A1988F83C40F}"/>
              </a:ext>
            </a:extLst>
          </p:cNvPr>
          <p:cNvSpPr txBox="1"/>
          <p:nvPr/>
        </p:nvSpPr>
        <p:spPr>
          <a:xfrm>
            <a:off x="1597889" y="2632529"/>
            <a:ext cx="552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Bias</a:t>
            </a:r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DECF96D9-75A2-39B9-657D-406AED862011}"/>
              </a:ext>
            </a:extLst>
          </p:cNvPr>
          <p:cNvSpPr/>
          <p:nvPr/>
        </p:nvSpPr>
        <p:spPr>
          <a:xfrm>
            <a:off x="1732504" y="2794971"/>
            <a:ext cx="832127" cy="740263"/>
          </a:xfrm>
          <a:prstGeom prst="arc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00547D-AA96-7FD1-54E0-BBEC88C3BF09}"/>
              </a:ext>
            </a:extLst>
          </p:cNvPr>
          <p:cNvSpPr txBox="1"/>
          <p:nvPr/>
        </p:nvSpPr>
        <p:spPr>
          <a:xfrm>
            <a:off x="6450980" y="4009738"/>
            <a:ext cx="25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</a:p>
        </p:txBody>
      </p:sp>
      <p:sp>
        <p:nvSpPr>
          <p:cNvPr id="135" name="Arc 134">
            <a:extLst>
              <a:ext uri="{FF2B5EF4-FFF2-40B4-BE49-F238E27FC236}">
                <a16:creationId xmlns:a16="http://schemas.microsoft.com/office/drawing/2014/main" id="{461D1B3E-A6E0-BAB3-4378-729D229B4160}"/>
              </a:ext>
            </a:extLst>
          </p:cNvPr>
          <p:cNvSpPr/>
          <p:nvPr/>
        </p:nvSpPr>
        <p:spPr>
          <a:xfrm rot="5400000">
            <a:off x="2817128" y="2197920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D68690BC-3129-CC9F-7149-19EB3BB78B49}"/>
              </a:ext>
            </a:extLst>
          </p:cNvPr>
          <p:cNvSpPr/>
          <p:nvPr/>
        </p:nvSpPr>
        <p:spPr>
          <a:xfrm rot="5400000">
            <a:off x="2817128" y="4304416"/>
            <a:ext cx="1077513" cy="1080599"/>
          </a:xfrm>
          <a:prstGeom prst="arc">
            <a:avLst>
              <a:gd name="adj1" fmla="val 16805067"/>
              <a:gd name="adj2" fmla="val 331439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F6F06AE-DA15-8507-992B-B4A4797A95C3}"/>
              </a:ext>
            </a:extLst>
          </p:cNvPr>
          <p:cNvCxnSpPr>
            <a:cxnSpLocks/>
          </p:cNvCxnSpPr>
          <p:nvPr/>
        </p:nvCxnSpPr>
        <p:spPr>
          <a:xfrm>
            <a:off x="7289074" y="4009738"/>
            <a:ext cx="171443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9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61A046-89AE-1029-0DDC-8A0623BDE1D1}"/>
              </a:ext>
            </a:extLst>
          </p:cNvPr>
          <p:cNvCxnSpPr>
            <a:cxnSpLocks/>
          </p:cNvCxnSpPr>
          <p:nvPr/>
        </p:nvCxnSpPr>
        <p:spPr>
          <a:xfrm>
            <a:off x="8543595" y="2406145"/>
            <a:ext cx="25724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1F8A58-5004-C38C-C287-64D7B5FD0B6F}"/>
              </a:ext>
            </a:extLst>
          </p:cNvPr>
          <p:cNvCxnSpPr>
            <a:cxnSpLocks/>
          </p:cNvCxnSpPr>
          <p:nvPr/>
        </p:nvCxnSpPr>
        <p:spPr>
          <a:xfrm rot="5400000">
            <a:off x="5412891" y="3377150"/>
            <a:ext cx="64922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32090A1-26CF-7000-7FDF-AB95A3E6E2C1}"/>
              </a:ext>
            </a:extLst>
          </p:cNvPr>
          <p:cNvSpPr/>
          <p:nvPr/>
        </p:nvSpPr>
        <p:spPr>
          <a:xfrm>
            <a:off x="8722064" y="2322876"/>
            <a:ext cx="128622" cy="141667"/>
          </a:xfrm>
          <a:prstGeom prst="ellipse">
            <a:avLst/>
          </a:prstGeom>
          <a:solidFill>
            <a:srgbClr val="27CED7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DDB380-EC61-4FBF-0C5E-3DF48BE8CF28}"/>
              </a:ext>
            </a:extLst>
          </p:cNvPr>
          <p:cNvSpPr/>
          <p:nvPr/>
        </p:nvSpPr>
        <p:spPr>
          <a:xfrm>
            <a:off x="10941577" y="2322446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621038-D6C0-D210-C013-926B3BC50E6F}"/>
              </a:ext>
            </a:extLst>
          </p:cNvPr>
          <p:cNvSpPr txBox="1"/>
          <p:nvPr/>
        </p:nvSpPr>
        <p:spPr>
          <a:xfrm>
            <a:off x="7958157" y="2254780"/>
            <a:ext cx="66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CB455-204C-5050-28DA-45686961D469}"/>
              </a:ext>
            </a:extLst>
          </p:cNvPr>
          <p:cNvSpPr txBox="1"/>
          <p:nvPr/>
        </p:nvSpPr>
        <p:spPr>
          <a:xfrm>
            <a:off x="9342152" y="2440930"/>
            <a:ext cx="1109721" cy="4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Usia</a:t>
            </a:r>
            <a:r>
              <a:rPr lang="en-US" sz="1200" dirty="0"/>
              <a:t> [0,1]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61C8D-4031-67C6-72B4-515E079508D5}"/>
              </a:ext>
            </a:extLst>
          </p:cNvPr>
          <p:cNvCxnSpPr/>
          <p:nvPr/>
        </p:nvCxnSpPr>
        <p:spPr>
          <a:xfrm flipH="1" flipV="1">
            <a:off x="8843387" y="2495546"/>
            <a:ext cx="307091" cy="54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86727414-F238-057C-7E6E-97D8685455F7}"/>
              </a:ext>
            </a:extLst>
          </p:cNvPr>
          <p:cNvSpPr/>
          <p:nvPr/>
        </p:nvSpPr>
        <p:spPr>
          <a:xfrm>
            <a:off x="8718246" y="2803885"/>
            <a:ext cx="128622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02562CD-6CE6-8497-E8E6-5305D2356205}"/>
              </a:ext>
            </a:extLst>
          </p:cNvPr>
          <p:cNvSpPr/>
          <p:nvPr/>
        </p:nvSpPr>
        <p:spPr>
          <a:xfrm>
            <a:off x="8718246" y="5370641"/>
            <a:ext cx="128622" cy="141667"/>
          </a:xfrm>
          <a:prstGeom prst="ellipse">
            <a:avLst/>
          </a:prstGeom>
          <a:solidFill>
            <a:srgbClr val="D88028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E50641F-BAA2-6CA3-8F20-73E9B38DF170}"/>
              </a:ext>
            </a:extLst>
          </p:cNvPr>
          <p:cNvCxnSpPr/>
          <p:nvPr/>
        </p:nvCxnSpPr>
        <p:spPr>
          <a:xfrm>
            <a:off x="8659012" y="1098836"/>
            <a:ext cx="23850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D5FD3EE8-879C-82AC-9CB9-0AD8A36F7155}"/>
              </a:ext>
            </a:extLst>
          </p:cNvPr>
          <p:cNvSpPr/>
          <p:nvPr/>
        </p:nvSpPr>
        <p:spPr>
          <a:xfrm>
            <a:off x="9851552" y="1056675"/>
            <a:ext cx="128622" cy="141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C619F9D-0B78-5904-8BED-3B64C4B7FB35}"/>
              </a:ext>
            </a:extLst>
          </p:cNvPr>
          <p:cNvSpPr txBox="1"/>
          <p:nvPr/>
        </p:nvSpPr>
        <p:spPr>
          <a:xfrm>
            <a:off x="7944825" y="932806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7B0C51-8BEA-8295-27EC-82DA0081F4B6}"/>
              </a:ext>
            </a:extLst>
          </p:cNvPr>
          <p:cNvSpPr/>
          <p:nvPr/>
        </p:nvSpPr>
        <p:spPr>
          <a:xfrm>
            <a:off x="8741507" y="2337546"/>
            <a:ext cx="128622" cy="1416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8349C1-F5A0-72B4-38BF-D427446B46F5}"/>
              </a:ext>
            </a:extLst>
          </p:cNvPr>
          <p:cNvGrpSpPr/>
          <p:nvPr/>
        </p:nvGrpSpPr>
        <p:grpSpPr>
          <a:xfrm>
            <a:off x="0" y="1676592"/>
            <a:ext cx="7975996" cy="3504816"/>
            <a:chOff x="0" y="1588940"/>
            <a:chExt cx="7975996" cy="350481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16C46F-B79F-F440-37FA-2FBEABB267DE}"/>
                </a:ext>
              </a:extLst>
            </p:cNvPr>
            <p:cNvSpPr/>
            <p:nvPr/>
          </p:nvSpPr>
          <p:spPr>
            <a:xfrm>
              <a:off x="800186" y="3291056"/>
              <a:ext cx="500839" cy="5164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3"/>
                  </a:solidFill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D4A666-7B5B-D210-D3DA-8F5E1D44DBD6}"/>
                </a:ext>
              </a:extLst>
            </p:cNvPr>
            <p:cNvSpPr/>
            <p:nvPr/>
          </p:nvSpPr>
          <p:spPr>
            <a:xfrm>
              <a:off x="3276152" y="2162572"/>
              <a:ext cx="656605" cy="617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98C5C7-DF9D-7747-8624-07A3CBEE357A}"/>
                </a:ext>
              </a:extLst>
            </p:cNvPr>
            <p:cNvSpPr/>
            <p:nvPr/>
          </p:nvSpPr>
          <p:spPr>
            <a:xfrm>
              <a:off x="3276152" y="4265218"/>
              <a:ext cx="656605" cy="6172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37C4EF-CF6A-2641-F868-D510299FDD9B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1301025" y="2881137"/>
              <a:ext cx="1188561" cy="66816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BA73AD9-8035-4931-01A1-E4A741DD8D2B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1301025" y="3549305"/>
              <a:ext cx="1188561" cy="715913"/>
            </a:xfrm>
            <a:prstGeom prst="straightConnector1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D905A-E8BE-4618-D230-9CFC1854047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3932757" y="2471216"/>
              <a:ext cx="1331786" cy="76949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C58941-F4E1-4365-A3BA-48B5822581E3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3932757" y="3804367"/>
              <a:ext cx="1383759" cy="769495"/>
            </a:xfrm>
            <a:prstGeom prst="straightConnector1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BB3EAAB-32A3-FB8A-EF9D-D53600C01956}"/>
                </a:ext>
              </a:extLst>
            </p:cNvPr>
            <p:cNvSpPr/>
            <p:nvPr/>
          </p:nvSpPr>
          <p:spPr>
            <a:xfrm>
              <a:off x="5213550" y="3399215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sum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1A410-6FB0-7096-6804-BF446BE72292}"/>
                </a:ext>
              </a:extLst>
            </p:cNvPr>
            <p:cNvSpPr/>
            <p:nvPr/>
          </p:nvSpPr>
          <p:spPr>
            <a:xfrm>
              <a:off x="5958527" y="3399215"/>
              <a:ext cx="969593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A86E5E1-DD89-9FDC-81B4-A19986CA353D}"/>
                </a:ext>
              </a:extLst>
            </p:cNvPr>
            <p:cNvSpPr/>
            <p:nvPr/>
          </p:nvSpPr>
          <p:spPr>
            <a:xfrm>
              <a:off x="1740395" y="2996877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7315FBA-AE93-265F-D92F-62F88D6BB997}"/>
                </a:ext>
              </a:extLst>
            </p:cNvPr>
            <p:cNvSpPr/>
            <p:nvPr/>
          </p:nvSpPr>
          <p:spPr>
            <a:xfrm>
              <a:off x="2537472" y="2603840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8F54160-9868-FE55-5831-08682ACDBDCF}"/>
                </a:ext>
              </a:extLst>
            </p:cNvPr>
            <p:cNvSpPr/>
            <p:nvPr/>
          </p:nvSpPr>
          <p:spPr>
            <a:xfrm>
              <a:off x="1740395" y="3741962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4D58876-BEB4-2E0D-CA45-49354EE52C98}"/>
                </a:ext>
              </a:extLst>
            </p:cNvPr>
            <p:cNvSpPr/>
            <p:nvPr/>
          </p:nvSpPr>
          <p:spPr>
            <a:xfrm>
              <a:off x="2537472" y="4177971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2E31249-8125-0F87-6D84-18C8BA288B06}"/>
                </a:ext>
              </a:extLst>
            </p:cNvPr>
            <p:cNvSpPr/>
            <p:nvPr/>
          </p:nvSpPr>
          <p:spPr>
            <a:xfrm>
              <a:off x="4343135" y="4048200"/>
              <a:ext cx="492454" cy="296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88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A1AE685-DE7D-3275-5796-008C177B8AF1}"/>
                </a:ext>
              </a:extLst>
            </p:cNvPr>
            <p:cNvSpPr/>
            <p:nvPr/>
          </p:nvSpPr>
          <p:spPr>
            <a:xfrm>
              <a:off x="4343134" y="2703904"/>
              <a:ext cx="492454" cy="2965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926E4D-822A-6749-2EF5-0788F074ECF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706004" y="3547510"/>
              <a:ext cx="252523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4CD39C9-D835-EEE9-0ED0-E0647BF06454}"/>
                </a:ext>
              </a:extLst>
            </p:cNvPr>
            <p:cNvSpPr/>
            <p:nvPr/>
          </p:nvSpPr>
          <p:spPr>
            <a:xfrm rot="17136181">
              <a:off x="2790893" y="2296593"/>
              <a:ext cx="681147" cy="726322"/>
            </a:xfrm>
            <a:prstGeom prst="arc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43C090FF-1159-B8BE-2C58-F5C29A1C4268}"/>
                </a:ext>
              </a:extLst>
            </p:cNvPr>
            <p:cNvSpPr/>
            <p:nvPr/>
          </p:nvSpPr>
          <p:spPr>
            <a:xfrm rot="4463819" flipV="1">
              <a:off x="2775618" y="4068754"/>
              <a:ext cx="681147" cy="726322"/>
            </a:xfrm>
            <a:prstGeom prst="arc">
              <a:avLst/>
            </a:prstGeom>
            <a:ln>
              <a:solidFill>
                <a:srgbClr val="D88028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1749FC0-4B11-E532-E34D-C5EE91419D02}"/>
                </a:ext>
              </a:extLst>
            </p:cNvPr>
            <p:cNvGrpSpPr/>
            <p:nvPr/>
          </p:nvGrpSpPr>
          <p:grpSpPr>
            <a:xfrm>
              <a:off x="3306426" y="2178033"/>
              <a:ext cx="596057" cy="574101"/>
              <a:chOff x="8297065" y="1592732"/>
              <a:chExt cx="2088777" cy="2088777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8BFE402-5BB2-2EE6-DE7C-7808BE12C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065" y="3402105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D545506-31FA-14CD-9DDE-BBFC808DA1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88849" y="2637121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650E46B-BDFF-B6DA-180F-A181E50BEFE0}"/>
                  </a:ext>
                </a:extLst>
              </p:cNvPr>
              <p:cNvCxnSpPr/>
              <p:nvPr/>
            </p:nvCxnSpPr>
            <p:spPr>
              <a:xfrm>
                <a:off x="9509132" y="3411070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00392BD-C82D-F9A8-50CB-ED3A3F50909B}"/>
                  </a:ext>
                </a:extLst>
              </p:cNvPr>
              <p:cNvCxnSpPr/>
              <p:nvPr/>
            </p:nvCxnSpPr>
            <p:spPr>
              <a:xfrm>
                <a:off x="980496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D61A318-7955-6CCB-660B-F146919C7925}"/>
                  </a:ext>
                </a:extLst>
              </p:cNvPr>
              <p:cNvCxnSpPr/>
              <p:nvPr/>
            </p:nvCxnSpPr>
            <p:spPr>
              <a:xfrm>
                <a:off x="1006494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60568F6-6A4C-4746-2F6D-B156C55C5434}"/>
                  </a:ext>
                </a:extLst>
              </p:cNvPr>
              <p:cNvCxnSpPr/>
              <p:nvPr/>
            </p:nvCxnSpPr>
            <p:spPr>
              <a:xfrm>
                <a:off x="8603697" y="34065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EE95E0D-EEB0-A698-6853-A47C92168DC3}"/>
                  </a:ext>
                </a:extLst>
              </p:cNvPr>
              <p:cNvCxnSpPr/>
              <p:nvPr/>
            </p:nvCxnSpPr>
            <p:spPr>
              <a:xfrm>
                <a:off x="889953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66E3DB5-C807-D670-AB27-F0F34B180685}"/>
                  </a:ext>
                </a:extLst>
              </p:cNvPr>
              <p:cNvCxnSpPr/>
              <p:nvPr/>
            </p:nvCxnSpPr>
            <p:spPr>
              <a:xfrm>
                <a:off x="915951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C4DB693-2222-AA90-8CC5-18233856B215}"/>
                  </a:ext>
                </a:extLst>
              </p:cNvPr>
              <p:cNvGrpSpPr/>
              <p:nvPr/>
            </p:nvGrpSpPr>
            <p:grpSpPr>
              <a:xfrm rot="5400000">
                <a:off x="9019992" y="2829381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2FF29968-30C2-3E09-3565-6DFCDB52F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A2E04669-7EBB-954C-E19F-47117C2AC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3BC3736B-E0C0-4FBB-A112-323CB8D7A1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9C69BE75-4B8A-51CD-16DB-AB0C5EDAA720}"/>
                  </a:ext>
                </a:extLst>
              </p:cNvPr>
              <p:cNvGrpSpPr/>
              <p:nvPr/>
            </p:nvGrpSpPr>
            <p:grpSpPr>
              <a:xfrm rot="5400000">
                <a:off x="9019995" y="1995658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3F565A27-9691-32C4-C445-7341167BF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A9D9445E-A70C-627F-66A8-A70BC9FAB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CED116B4-62BD-718D-8A50-9D252CDA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C56EEC0-EFA2-E932-E5D8-6B61F121ED84}"/>
                </a:ext>
              </a:extLst>
            </p:cNvPr>
            <p:cNvGrpSpPr/>
            <p:nvPr/>
          </p:nvGrpSpPr>
          <p:grpSpPr>
            <a:xfrm>
              <a:off x="3306426" y="4279337"/>
              <a:ext cx="596057" cy="574101"/>
              <a:chOff x="8297065" y="1592732"/>
              <a:chExt cx="2088777" cy="208877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66EF92C-C641-3CAB-FA66-F82D33EFA2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065" y="3402105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E26A4C3-C6BC-CB9A-AAF1-447A7D5F94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88849" y="2637121"/>
                <a:ext cx="208877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A35AFC1-DCE5-80A2-8582-E5B53C4C13CE}"/>
                  </a:ext>
                </a:extLst>
              </p:cNvPr>
              <p:cNvCxnSpPr/>
              <p:nvPr/>
            </p:nvCxnSpPr>
            <p:spPr>
              <a:xfrm>
                <a:off x="9509132" y="3411070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FBB7085-17CE-E615-B552-66D83FEA6073}"/>
                  </a:ext>
                </a:extLst>
              </p:cNvPr>
              <p:cNvCxnSpPr/>
              <p:nvPr/>
            </p:nvCxnSpPr>
            <p:spPr>
              <a:xfrm>
                <a:off x="980496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BFF42DD-727C-0A88-43A4-88E844F66BCD}"/>
                  </a:ext>
                </a:extLst>
              </p:cNvPr>
              <p:cNvCxnSpPr/>
              <p:nvPr/>
            </p:nvCxnSpPr>
            <p:spPr>
              <a:xfrm>
                <a:off x="10064948" y="3402108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CB75B97-BC05-3568-3ABD-F9B47C626905}"/>
                  </a:ext>
                </a:extLst>
              </p:cNvPr>
              <p:cNvCxnSpPr/>
              <p:nvPr/>
            </p:nvCxnSpPr>
            <p:spPr>
              <a:xfrm>
                <a:off x="8603697" y="3406587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1C0D5D8-9D4B-D084-435F-1B8A3E91E24D}"/>
                  </a:ext>
                </a:extLst>
              </p:cNvPr>
              <p:cNvCxnSpPr/>
              <p:nvPr/>
            </p:nvCxnSpPr>
            <p:spPr>
              <a:xfrm>
                <a:off x="889953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0A74337-7454-0024-38D8-7BEB0DF6B29C}"/>
                  </a:ext>
                </a:extLst>
              </p:cNvPr>
              <p:cNvCxnSpPr/>
              <p:nvPr/>
            </p:nvCxnSpPr>
            <p:spPr>
              <a:xfrm>
                <a:off x="9159513" y="3397625"/>
                <a:ext cx="0" cy="6125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0E9E1CF-0536-94A4-4B98-F898FF03721C}"/>
                  </a:ext>
                </a:extLst>
              </p:cNvPr>
              <p:cNvGrpSpPr/>
              <p:nvPr/>
            </p:nvGrpSpPr>
            <p:grpSpPr>
              <a:xfrm rot="5400000">
                <a:off x="9019992" y="2829381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1C43F688-032B-17FA-CFD2-D8ED00B59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26022EB-B19C-8F7A-7FDA-F1352AFB5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5B06FF5-347C-A209-83C7-AAE7C4820F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5E92319-5514-3DAB-3CAA-AB787F0AA0F9}"/>
                  </a:ext>
                </a:extLst>
              </p:cNvPr>
              <p:cNvGrpSpPr/>
              <p:nvPr/>
            </p:nvGrpSpPr>
            <p:grpSpPr>
              <a:xfrm rot="5400000">
                <a:off x="9019995" y="1995658"/>
                <a:ext cx="555816" cy="70216"/>
                <a:chOff x="8756097" y="3550025"/>
                <a:chExt cx="555816" cy="70216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3144399-CCAC-D2E5-490E-6446E8AFA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6097" y="3558987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1E40534-A24F-480C-7C92-26FAEC52BF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193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5B803C02-F051-B1F4-F5CD-E7B924E51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1913" y="3550025"/>
                  <a:ext cx="0" cy="6125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847AE28-9660-2222-86C9-C0A876CA1E39}"/>
                </a:ext>
              </a:extLst>
            </p:cNvPr>
            <p:cNvSpPr txBox="1"/>
            <p:nvPr/>
          </p:nvSpPr>
          <p:spPr>
            <a:xfrm>
              <a:off x="3983750" y="1622880"/>
              <a:ext cx="128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SoftPlus</a:t>
              </a:r>
              <a:endParaRPr lang="en-US" sz="1200" dirty="0"/>
            </a:p>
            <a:p>
              <a:r>
                <a:rPr lang="en-US" sz="1200" dirty="0"/>
                <a:t>Activation function</a:t>
              </a: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5C63876C-C816-FE75-B786-132687F4113E}"/>
                </a:ext>
              </a:extLst>
            </p:cNvPr>
            <p:cNvSpPr/>
            <p:nvPr/>
          </p:nvSpPr>
          <p:spPr>
            <a:xfrm flipH="1">
              <a:off x="3599487" y="1770005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0FDAD11-686E-8F1E-4B53-C3BD9AD1F5B6}"/>
                </a:ext>
              </a:extLst>
            </p:cNvPr>
            <p:cNvSpPr txBox="1"/>
            <p:nvPr/>
          </p:nvSpPr>
          <p:spPr>
            <a:xfrm>
              <a:off x="0" y="2396615"/>
              <a:ext cx="1322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0 x 3.34 = 0</a:t>
              </a: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F885DF54-C07F-589D-8F47-86FA81DCA239}"/>
                </a:ext>
              </a:extLst>
            </p:cNvPr>
            <p:cNvSpPr/>
            <p:nvPr/>
          </p:nvSpPr>
          <p:spPr>
            <a:xfrm>
              <a:off x="917928" y="2582375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2CA2CE-E975-4B5C-7F1F-7E24D65C271F}"/>
                </a:ext>
              </a:extLst>
            </p:cNvPr>
            <p:cNvSpPr txBox="1"/>
            <p:nvPr/>
          </p:nvSpPr>
          <p:spPr>
            <a:xfrm>
              <a:off x="412103" y="2022006"/>
              <a:ext cx="173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0 + (-1.43 ) = -1.43 </a:t>
              </a: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41506A54-8127-8DA2-99F3-9570FE8F648B}"/>
                </a:ext>
              </a:extLst>
            </p:cNvPr>
            <p:cNvSpPr/>
            <p:nvPr/>
          </p:nvSpPr>
          <p:spPr>
            <a:xfrm>
              <a:off x="1704543" y="2156819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BA83B2-2E2C-0F51-4923-2BAD869C1C55}"/>
                </a:ext>
              </a:extLst>
            </p:cNvPr>
            <p:cNvSpPr txBox="1"/>
            <p:nvPr/>
          </p:nvSpPr>
          <p:spPr>
            <a:xfrm>
              <a:off x="6889130" y="3408740"/>
              <a:ext cx="252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=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E31FCBC-F65D-0C44-07B6-1097E6C5CDCE}"/>
                </a:ext>
              </a:extLst>
            </p:cNvPr>
            <p:cNvSpPr txBox="1"/>
            <p:nvPr/>
          </p:nvSpPr>
          <p:spPr>
            <a:xfrm>
              <a:off x="1606767" y="2998052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3.34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7362902-9ACE-928D-8347-BA9690F7C220}"/>
                </a:ext>
              </a:extLst>
            </p:cNvPr>
            <p:cNvSpPr txBox="1"/>
            <p:nvPr/>
          </p:nvSpPr>
          <p:spPr>
            <a:xfrm>
              <a:off x="1607258" y="3747497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-3.53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CD1B985-F868-0688-8037-2012241F5113}"/>
                </a:ext>
              </a:extLst>
            </p:cNvPr>
            <p:cNvSpPr txBox="1"/>
            <p:nvPr/>
          </p:nvSpPr>
          <p:spPr>
            <a:xfrm>
              <a:off x="2412450" y="2612011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-1.43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008EBD5-2ABB-0685-F9F6-8FB8B67F9763}"/>
                </a:ext>
              </a:extLst>
            </p:cNvPr>
            <p:cNvSpPr txBox="1"/>
            <p:nvPr/>
          </p:nvSpPr>
          <p:spPr>
            <a:xfrm>
              <a:off x="2406127" y="4183230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0.57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878034B-3A4C-487E-7B45-395B61F1AE1A}"/>
                </a:ext>
              </a:extLst>
            </p:cNvPr>
            <p:cNvSpPr txBox="1"/>
            <p:nvPr/>
          </p:nvSpPr>
          <p:spPr>
            <a:xfrm>
              <a:off x="4207743" y="4061515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-2.30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B4AD4BF-D940-E2D3-063E-6399AEC9BDF2}"/>
                </a:ext>
              </a:extLst>
            </p:cNvPr>
            <p:cNvSpPr txBox="1"/>
            <p:nvPr/>
          </p:nvSpPr>
          <p:spPr>
            <a:xfrm>
              <a:off x="4218183" y="2713698"/>
              <a:ext cx="755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-1.22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10049A8-0F63-B8E2-E0AF-8B777CD4FE81}"/>
                </a:ext>
              </a:extLst>
            </p:cNvPr>
            <p:cNvSpPr txBox="1"/>
            <p:nvPr/>
          </p:nvSpPr>
          <p:spPr>
            <a:xfrm>
              <a:off x="5906180" y="3409938"/>
              <a:ext cx="1021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2.60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55E60FC-ADAF-498A-C22C-314B5007F97D}"/>
                </a:ext>
              </a:extLst>
            </p:cNvPr>
            <p:cNvSpPr txBox="1"/>
            <p:nvPr/>
          </p:nvSpPr>
          <p:spPr>
            <a:xfrm>
              <a:off x="2996704" y="2851695"/>
              <a:ext cx="10361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x = -1.43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y =~ 0.21455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F96AB85-73D7-D947-3612-49AFCC8662E7}"/>
                </a:ext>
              </a:extLst>
            </p:cNvPr>
            <p:cNvSpPr txBox="1"/>
            <p:nvPr/>
          </p:nvSpPr>
          <p:spPr>
            <a:xfrm>
              <a:off x="5128235" y="2114411"/>
              <a:ext cx="2027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0.21455 x -1.22 =~ -0.26176</a:t>
              </a:r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6FBACB51-7327-9BD1-4C33-8C6D3A5BEEB2}"/>
                </a:ext>
              </a:extLst>
            </p:cNvPr>
            <p:cNvSpPr/>
            <p:nvPr/>
          </p:nvSpPr>
          <p:spPr>
            <a:xfrm flipH="1">
              <a:off x="4639501" y="2267328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446F58DD-ACAF-E254-5309-474D4477CA22}"/>
                </a:ext>
              </a:extLst>
            </p:cNvPr>
            <p:cNvSpPr/>
            <p:nvPr/>
          </p:nvSpPr>
          <p:spPr>
            <a:xfrm flipV="1">
              <a:off x="1042100" y="3774726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15FDDCEF-4E17-65F9-8DD3-CCEB5BC160EF}"/>
                </a:ext>
              </a:extLst>
            </p:cNvPr>
            <p:cNvSpPr/>
            <p:nvPr/>
          </p:nvSpPr>
          <p:spPr>
            <a:xfrm flipV="1">
              <a:off x="1755339" y="4222688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965B57C-CEA8-1A7A-E14C-C7562BFC77CA}"/>
                </a:ext>
              </a:extLst>
            </p:cNvPr>
            <p:cNvSpPr txBox="1"/>
            <p:nvPr/>
          </p:nvSpPr>
          <p:spPr>
            <a:xfrm>
              <a:off x="510199" y="4372197"/>
              <a:ext cx="96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0 x -3.53 = 0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9980F1E-9501-DF62-6512-1C05BA82F00A}"/>
                </a:ext>
              </a:extLst>
            </p:cNvPr>
            <p:cNvSpPr txBox="1"/>
            <p:nvPr/>
          </p:nvSpPr>
          <p:spPr>
            <a:xfrm>
              <a:off x="1066653" y="4832146"/>
              <a:ext cx="10923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0 + 0.57 = 0.57</a:t>
              </a:r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E2AE8D1D-08FD-D5FB-E5A5-E9F4BB860B15}"/>
                </a:ext>
              </a:extLst>
            </p:cNvPr>
            <p:cNvSpPr/>
            <p:nvPr/>
          </p:nvSpPr>
          <p:spPr>
            <a:xfrm flipH="1" flipV="1">
              <a:off x="4603558" y="4051985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DBD596E-104E-6850-B8F6-ABA285BE00AD}"/>
                </a:ext>
              </a:extLst>
            </p:cNvPr>
            <p:cNvSpPr txBox="1"/>
            <p:nvPr/>
          </p:nvSpPr>
          <p:spPr>
            <a:xfrm>
              <a:off x="5020331" y="4632487"/>
              <a:ext cx="2013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1.01822 x -2.30 =~ -2.34191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079B5C5-C1B6-8CA7-6547-D0B6E9FF6DC6}"/>
                </a:ext>
              </a:extLst>
            </p:cNvPr>
            <p:cNvSpPr txBox="1"/>
            <p:nvPr/>
          </p:nvSpPr>
          <p:spPr>
            <a:xfrm>
              <a:off x="3217297" y="3813615"/>
              <a:ext cx="9496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x = 0.57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y =~ 1.01822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3A24F66-FD18-8ABE-CA3D-705D6AD320EB}"/>
                </a:ext>
              </a:extLst>
            </p:cNvPr>
            <p:cNvSpPr txBox="1"/>
            <p:nvPr/>
          </p:nvSpPr>
          <p:spPr>
            <a:xfrm>
              <a:off x="5899311" y="2791568"/>
              <a:ext cx="17431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-0.26176 + ~ -2.34191 =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-2.60367</a:t>
              </a:r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6975E357-02B0-D6AF-67D4-8243ADC9F13C}"/>
                </a:ext>
              </a:extLst>
            </p:cNvPr>
            <p:cNvSpPr/>
            <p:nvPr/>
          </p:nvSpPr>
          <p:spPr>
            <a:xfrm flipH="1">
              <a:off x="5410578" y="2944485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61290847-D5A7-ED6B-9B32-99380EBFACDB}"/>
                </a:ext>
              </a:extLst>
            </p:cNvPr>
            <p:cNvSpPr/>
            <p:nvPr/>
          </p:nvSpPr>
          <p:spPr>
            <a:xfrm flipH="1" flipV="1">
              <a:off x="6155925" y="3412793"/>
              <a:ext cx="832127" cy="740263"/>
            </a:xfrm>
            <a:prstGeom prst="arc">
              <a:avLst/>
            </a:prstGeom>
            <a:ln>
              <a:solidFill>
                <a:srgbClr val="000000"/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0E7AAF9-CC03-7807-2235-BF96B8E702D6}"/>
                </a:ext>
              </a:extLst>
            </p:cNvPr>
            <p:cNvSpPr txBox="1"/>
            <p:nvPr/>
          </p:nvSpPr>
          <p:spPr>
            <a:xfrm>
              <a:off x="6544124" y="4022251"/>
              <a:ext cx="1431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-2.60367 + 2.60 = 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~ -0.004</a:t>
              </a:r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1882D884-6000-B22F-35EA-8A9527EFFD11}"/>
                </a:ext>
              </a:extLst>
            </p:cNvPr>
            <p:cNvSpPr/>
            <p:nvPr/>
          </p:nvSpPr>
          <p:spPr>
            <a:xfrm rot="5400000">
              <a:off x="2817128" y="1587397"/>
              <a:ext cx="1077513" cy="1080599"/>
            </a:xfrm>
            <a:prstGeom prst="arc">
              <a:avLst>
                <a:gd name="adj1" fmla="val 16805067"/>
                <a:gd name="adj2" fmla="val 331439"/>
              </a:avLst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927B0D49-B6EC-52D5-8E79-59133474785B}"/>
                </a:ext>
              </a:extLst>
            </p:cNvPr>
            <p:cNvSpPr/>
            <p:nvPr/>
          </p:nvSpPr>
          <p:spPr>
            <a:xfrm rot="5400000">
              <a:off x="2817128" y="3693893"/>
              <a:ext cx="1077513" cy="1080599"/>
            </a:xfrm>
            <a:prstGeom prst="arc">
              <a:avLst>
                <a:gd name="adj1" fmla="val 16805067"/>
                <a:gd name="adj2" fmla="val 331439"/>
              </a:avLst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6B165A6-2EF9-080E-6F54-3061F7ED95FD}"/>
                </a:ext>
              </a:extLst>
            </p:cNvPr>
            <p:cNvSpPr txBox="1"/>
            <p:nvPr/>
          </p:nvSpPr>
          <p:spPr>
            <a:xfrm>
              <a:off x="174913" y="3358118"/>
              <a:ext cx="651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Usia</a:t>
              </a:r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09A6C3-3193-ADC6-3384-CEECDE327A27}"/>
                </a:ext>
              </a:extLst>
            </p:cNvPr>
            <p:cNvSpPr/>
            <p:nvPr/>
          </p:nvSpPr>
          <p:spPr>
            <a:xfrm>
              <a:off x="7141653" y="3300581"/>
              <a:ext cx="500839" cy="5164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0</a:t>
              </a:r>
              <a:endParaRPr lang="en-US" sz="12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89311F-66EB-C94F-2295-1B310ED8BFB3}"/>
              </a:ext>
            </a:extLst>
          </p:cNvPr>
          <p:cNvSpPr txBox="1"/>
          <p:nvPr/>
        </p:nvSpPr>
        <p:spPr>
          <a:xfrm>
            <a:off x="7934970" y="3563029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6DB71-3DF2-7288-1FF3-3E2978F78A82}"/>
              </a:ext>
            </a:extLst>
          </p:cNvPr>
          <p:cNvSpPr txBox="1"/>
          <p:nvPr/>
        </p:nvSpPr>
        <p:spPr>
          <a:xfrm>
            <a:off x="7959711" y="4763292"/>
            <a:ext cx="64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466560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02C8EF5D3F3439766DBF6D361C2D5" ma:contentTypeVersion="0" ma:contentTypeDescription="Create a new document." ma:contentTypeScope="" ma:versionID="b2f042991d3672573caea48648f514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a6e973fce1da7e1d352a7dbfade0e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73CD96-02DF-40F3-B27F-5255453E5E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6594</TotalTime>
  <Words>2582</Words>
  <Application>Microsoft Office PowerPoint</Application>
  <PresentationFormat>Widescreen</PresentationFormat>
  <Paragraphs>677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Cascadia Code</vt:lpstr>
      <vt:lpstr>Franklin Gothic Book</vt:lpstr>
      <vt:lpstr>system-ui</vt:lpstr>
      <vt:lpstr>Times New Roman</vt:lpstr>
      <vt:lpstr>Tw Cen MT</vt:lpstr>
      <vt:lpstr>Tw Cen MT Condensed</vt:lpstr>
      <vt:lpstr>Wingdings 3</vt:lpstr>
      <vt:lpstr>Integral</vt:lpstr>
      <vt:lpstr>Artificial Neural Networks (ANNs)</vt:lpstr>
      <vt:lpstr>Latar Belakang</vt:lpstr>
      <vt:lpstr>Simple Neural Networks</vt:lpstr>
      <vt:lpstr>Activation Function</vt:lpstr>
      <vt:lpstr>Activation Function</vt:lpstr>
      <vt:lpstr>Simple Neural Networks</vt:lpstr>
      <vt:lpstr>Simple Neural Networks</vt:lpstr>
      <vt:lpstr>Simple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Bias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Gradient Decent</vt:lpstr>
      <vt:lpstr>Gradient decent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PowerPoint Presentation</vt:lpstr>
      <vt:lpstr>PowerPoint Presentation</vt:lpstr>
      <vt:lpstr>PowerPoint Presentation</vt:lpstr>
      <vt:lpstr>PowerPoint Presentation</vt:lpstr>
      <vt:lpstr>Multivariate INput</vt:lpstr>
      <vt:lpstr>Multi-class output</vt:lpstr>
      <vt:lpstr>Multiple hidden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(ANNs)</dc:title>
  <dc:creator>aephidayatuloh</dc:creator>
  <cp:lastModifiedBy>aephidayatuloh</cp:lastModifiedBy>
  <cp:revision>2</cp:revision>
  <dcterms:created xsi:type="dcterms:W3CDTF">2023-01-21T11:24:42Z</dcterms:created>
  <dcterms:modified xsi:type="dcterms:W3CDTF">2023-02-24T14:50:29Z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0x0101002BF02C8EF5D3F3439766DBF6D361C2D5</vt:lpwstr>
  </property>
</Properties>
</file>