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58" r:id="rId9"/>
    <p:sldId id="259" r:id="rId10"/>
    <p:sldId id="260" r:id="rId11"/>
    <p:sldId id="262" r:id="rId12"/>
    <p:sldId id="267" r:id="rId13"/>
    <p:sldId id="268" r:id="rId14"/>
    <p:sldId id="266" r:id="rId15"/>
    <p:sldId id="282" r:id="rId16"/>
    <p:sldId id="285" r:id="rId17"/>
    <p:sldId id="283" r:id="rId18"/>
    <p:sldId id="284" r:id="rId19"/>
    <p:sldId id="273" r:id="rId20"/>
    <p:sldId id="286" r:id="rId21"/>
    <p:sldId id="287" r:id="rId22"/>
    <p:sldId id="275" r:id="rId23"/>
    <p:sldId id="276" r:id="rId24"/>
    <p:sldId id="277" r:id="rId25"/>
    <p:sldId id="278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basic_r_j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313CE-90B2-4DFA-AD1D-ED1A58F3470B}"/>
              </a:ext>
            </a:extLst>
          </p:cNvPr>
          <p:cNvSpPr txBox="1"/>
          <p:nvPr/>
        </p:nvSpPr>
        <p:spPr>
          <a:xfrm>
            <a:off x="8810171" y="58928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 by</a:t>
            </a:r>
          </a:p>
        </p:txBody>
      </p:sp>
      <p:pic>
        <p:nvPicPr>
          <p:cNvPr id="10" name="Picture 2" descr="Image result for RStudio logo">
            <a:extLst>
              <a:ext uri="{FF2B5EF4-FFF2-40B4-BE49-F238E27FC236}">
                <a16:creationId xmlns:a16="http://schemas.microsoft.com/office/drawing/2014/main" id="{B32F3D5D-226A-4348-95BD-C88A650E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96" y="6077466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4DAF8-2450-442E-AE80-EF1060157228}"/>
              </a:ext>
            </a:extLst>
          </p:cNvPr>
          <p:cNvSpPr txBox="1">
            <a:spLocks/>
          </p:cNvSpPr>
          <p:nvPr/>
        </p:nvSpPr>
        <p:spPr>
          <a:xfrm>
            <a:off x="4630056" y="1825625"/>
            <a:ext cx="754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Format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B69C5-17AD-4C78-8D07-5130959E6CE4}"/>
              </a:ext>
            </a:extLst>
          </p:cNvPr>
          <p:cNvSpPr txBox="1">
            <a:spLocks/>
          </p:cNvSpPr>
          <p:nvPr/>
        </p:nvSpPr>
        <p:spPr>
          <a:xfrm>
            <a:off x="7748814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"value1"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"value2"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json1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'{ 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"ID":[1,2,3,4,5],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"Name":["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Rick","Dan","Michelle","Ryan","Gary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"Salary":[623.3,515.2,611,729,843.25],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"StartDate":["1/1/2012","9/23/2013","11/15/2014","5/11/2014","3/27/2015"],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"Dept":["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IT","Operations","IT","HR","Finance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}’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(json1)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as.data.frame(x1,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</a:p>
        </p:txBody>
      </p:sp>
    </p:spTree>
    <p:extLst>
      <p:ext uri="{BB962C8B-B14F-4D97-AF65-F5344CB8AC3E}">
        <p14:creationId xmlns:p14="http://schemas.microsoft.com/office/powerpoint/2010/main" val="19006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json2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[1, "Rick", 623.3, "1/1/2012",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[2, "Dan", 515.2, "9/23/2013", "Operations"],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[3, "Michelle", 611, "11/15/2014",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[4, "Ryan", 729, "5/11/2014", "HR"],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[5, "Gary", 843.25, "3/27/2015", "Finance"]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(json2)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as.data.frame(x2,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</a:p>
        </p:txBody>
      </p:sp>
    </p:spTree>
    <p:extLst>
      <p:ext uri="{BB962C8B-B14F-4D97-AF65-F5344CB8AC3E}">
        <p14:creationId xmlns:p14="http://schemas.microsoft.com/office/powerpoint/2010/main" val="254731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json3 &lt;- 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"ID":1, "Name":"Rick", "Salary":623.3, "StartDate":"1/1/2012", "Dept":"IT" },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"ID":2, "Name":"Dan", "Salary":515.2, "StartDate":"9/23/2013", "Dept":"Operations" }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"ID":3,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Name":"Michelle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"Salary":611, "StartDate":"11/15/2014",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Dept":"IT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"ID":4,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Name":"Ryan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"Salary":729, "StartDate":"5/11/2014",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Dept":"HR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"ID":5,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Name":"Gary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"Salary":843.25, "StartDate":"3/27/2015",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Dept":"Finance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x3 &lt;- fromJSON(json3)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str(x3)</a:t>
            </a:r>
          </a:p>
        </p:txBody>
      </p:sp>
    </p:spTree>
    <p:extLst>
      <p:ext uri="{BB962C8B-B14F-4D97-AF65-F5344CB8AC3E}">
        <p14:creationId xmlns:p14="http://schemas.microsoft.com/office/powerpoint/2010/main" val="324885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File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ABE0D-9354-4CB9-A837-DC128E6599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3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data from local .json file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jsondata &lt;- fromJSON(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"RJson/datajson.json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str(jsondata$data)</a:t>
            </a:r>
          </a:p>
        </p:txBody>
      </p:sp>
    </p:spTree>
    <p:extLst>
      <p:ext uri="{BB962C8B-B14F-4D97-AF65-F5344CB8AC3E}">
        <p14:creationId xmlns:p14="http://schemas.microsoft.com/office/powerpoint/2010/main" val="424801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594192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716"/>
              </p:ext>
            </p:extLst>
          </p:nvPr>
        </p:nvGraphicFramePr>
        <p:xfrm>
          <a:off x="3715657" y="2594192"/>
          <a:ext cx="812800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49716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20966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9F336-1101-4488-86E1-CE5BB06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92029"/>
            <a:ext cx="10698480" cy="48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48BC6-ADE2-4F9A-A470-01C9D20A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340"/>
            <a:ext cx="12192000" cy="49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(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)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14CDB-8887-4A95-AF04-1CABFA8458AB}"/>
              </a:ext>
            </a:extLst>
          </p:cNvPr>
          <p:cNvSpPr txBox="1">
            <a:spLocks/>
          </p:cNvSpPr>
          <p:nvPr/>
        </p:nvSpPr>
        <p:spPr>
          <a:xfrm>
            <a:off x="6966857" y="1825625"/>
            <a:ext cx="4615543" cy="3910158"/>
          </a:xfrm>
          <a:prstGeom prst="roundRect">
            <a:avLst>
              <a:gd name="adj" fmla="val 6228"/>
            </a:avLst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recipes &lt;- fromJSON(</a:t>
            </a:r>
            <a:r>
              <a:rPr lang="sv-SE" sz="1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"RJson/recipes.json"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str(recipes)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batters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mutate(batters = batters[[</a:t>
            </a:r>
            <a:r>
              <a:rPr lang="sv-SE" sz="1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]])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unnest(batters)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rename(batter_id = id1, batter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toppings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unnest(topping)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rename(topping_id = id1,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topping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tidy_recipes &lt;- left_join(batters,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	      toppings)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1BC82-3B9F-4505-8431-53AEB5D1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3" y="1825625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https://github.com/aephidayatuloh/basic_r_json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 1D same type</a:t>
            </a:r>
          </a:p>
          <a:p>
            <a:r>
              <a:rPr lang="en-US" b="1" dirty="0"/>
              <a:t>Matrix</a:t>
            </a:r>
            <a:r>
              <a:rPr lang="en-US" dirty="0"/>
              <a:t>: 2D same type</a:t>
            </a:r>
          </a:p>
          <a:p>
            <a:r>
              <a:rPr lang="en-US" b="1" dirty="0"/>
              <a:t>Array</a:t>
            </a:r>
            <a:r>
              <a:rPr lang="en-US" dirty="0"/>
              <a:t>: matrix with &gt; 2D</a:t>
            </a:r>
          </a:p>
          <a:p>
            <a:r>
              <a:rPr lang="en-US" b="1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b="1" dirty="0"/>
              <a:t>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contains different R object</a:t>
            </a:r>
          </a:p>
          <a:p>
            <a:pPr lvl="1"/>
            <a:r>
              <a:rPr lang="en-US" dirty="0"/>
              <a:t>No coercion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6F09-36C3-4521-AFB1-103CE3F46624}"/>
              </a:ext>
            </a:extLst>
          </p:cNvPr>
          <p:cNvSpPr txBox="1"/>
          <p:nvPr/>
        </p:nvSpPr>
        <p:spPr>
          <a:xfrm>
            <a:off x="1015457" y="2393408"/>
            <a:ext cx="1016108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Consist of different object types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list(c("</a:t>
            </a:r>
            <a:r>
              <a:rPr lang="en-US" b="1" dirty="0" err="1">
                <a:solidFill>
                  <a:srgbClr val="0070C0"/>
                </a:solidFill>
              </a:rPr>
              <a:t>Feb","Mar","Apr</a:t>
            </a:r>
            <a:r>
              <a:rPr lang="en-US" b="1" dirty="0">
                <a:solidFill>
                  <a:srgbClr val="0070C0"/>
                </a:solidFill>
              </a:rPr>
              <a:t>"), matrix(c(3,9,5,1), </a:t>
            </a:r>
            <a:r>
              <a:rPr lang="en-US" b="1" dirty="0" err="1">
                <a:solidFill>
                  <a:srgbClr val="0070C0"/>
                </a:solidFill>
              </a:rPr>
              <a:t>nrow</a:t>
            </a:r>
            <a:r>
              <a:rPr lang="en-US" b="1" dirty="0">
                <a:solidFill>
                  <a:srgbClr val="0070C0"/>
                </a:solidFill>
              </a:rPr>
              <a:t> = 2), list("green",12.3))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coerced to character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No coercion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066310" y="4001293"/>
            <a:ext cx="40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", "age"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38}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3500450" y="5483195"/>
            <a:ext cx="490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{"key1"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"value1", "key2"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value2}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 flipH="1">
            <a:off x="4322619" y="4521344"/>
            <a:ext cx="455624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 flipH="1">
            <a:off x="5430982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E1E09-2F01-40CC-BE6F-CDBEF0FD6ADC}"/>
              </a:ext>
            </a:extLst>
          </p:cNvPr>
          <p:cNvCxnSpPr>
            <a:cxnSpLocks/>
          </p:cNvCxnSpPr>
          <p:nvPr/>
        </p:nvCxnSpPr>
        <p:spPr>
          <a:xfrm flipH="1">
            <a:off x="6550523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57D2-3E77-48D3-A898-225BA7A9DCB2}"/>
              </a:ext>
            </a:extLst>
          </p:cNvPr>
          <p:cNvCxnSpPr>
            <a:cxnSpLocks/>
          </p:cNvCxnSpPr>
          <p:nvPr/>
        </p:nvCxnSpPr>
        <p:spPr>
          <a:xfrm>
            <a:off x="7728475" y="4513551"/>
            <a:ext cx="88664" cy="969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1320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Introduction To </vt:lpstr>
      <vt:lpstr>{Aep Hidayatuloh}</vt:lpstr>
      <vt:lpstr>{Pre-requisite}</vt:lpstr>
      <vt:lpstr>{Import Data Into R}</vt:lpstr>
      <vt:lpstr>{Import Data Into R}</vt:lpstr>
      <vt:lpstr>{Objects In R}</vt:lpstr>
      <vt:lpstr>{List}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Let’s Get  {Dirty}!</vt:lpstr>
      <vt:lpstr>{JSON} – Text</vt:lpstr>
      <vt:lpstr>{JSON} – Text</vt:lpstr>
      <vt:lpstr>{JSON} – Text</vt:lpstr>
      <vt:lpstr>{JSON} – Local File</vt:lpstr>
      <vt:lpstr>{JSON} – From Web</vt:lpstr>
      <vt:lpstr>{JSON} – Visualization</vt:lpstr>
      <vt:lpstr>{JSON} – Visualization</vt:lpstr>
      <vt:lpstr>Next Level!  {Nested JSON}</vt:lpstr>
      <vt:lpstr>{JSON} – Simple Format</vt:lpstr>
      <vt:lpstr>{JSON} – Nested </vt:lpstr>
      <vt:lpstr>{JSON} – (Desired) Tidy Data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134</cp:revision>
  <dcterms:created xsi:type="dcterms:W3CDTF">2019-03-21T01:35:59Z</dcterms:created>
  <dcterms:modified xsi:type="dcterms:W3CDTF">2019-11-11T21:56:06Z</dcterms:modified>
</cp:coreProperties>
</file>