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0" r:id="rId3"/>
    <p:sldId id="323" r:id="rId4"/>
    <p:sldId id="288" r:id="rId5"/>
    <p:sldId id="263" r:id="rId6"/>
    <p:sldId id="324" r:id="rId7"/>
    <p:sldId id="269" r:id="rId8"/>
    <p:sldId id="325" r:id="rId9"/>
    <p:sldId id="328" r:id="rId10"/>
    <p:sldId id="264" r:id="rId11"/>
    <p:sldId id="265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8646AE0-156E-4DB0-9C92-3F84B6736829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FEFD5E0E-9314-4768-8D1A-8CD35143F9F3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A602800-857A-4A36-AF16-3B4BC6A3849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A385265E-6F5D-4B53-953D-AE205E5AC0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D1FECEF-6EA3-45AF-B4A3-1BB012381428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F3E8C91-95FC-44DA-9BE6-8050328B69E5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05B1772-93A9-431B-8935-B7C383A5242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9F7577D-2CD4-4F4F-BB1B-0D20BBFD7D0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CDF2177-367D-4A3B-A898-6C56BC1352C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0BD5972D-C493-44C8-943E-08C3B8221EA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7015D02A-3F40-4949-AEF3-F4594ADB33C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F2BB3E9-6AEC-47DE-8A89-EE187106564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F99D35-59F9-4EE7-9AD2-6631FC6329A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D4A3B12-5061-4781-B409-73212DC1966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FBC02496-EE1C-46B9-B2C5-3926A39D92B4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DB3219-6A4C-4943-BC5A-7F39A77078F7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A660D6B-2EF1-4260-B2F5-DD23599F9C10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00EEE73-8928-4CCB-8B3B-074F01B64AF7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5EC807AF-D40F-42A1-A5A7-1116293CA2D1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BD5401D-224C-4063-9A31-4ABD786C805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12370927-3162-4EAA-A501-F8B6C0745C7A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A497F6-B428-4FD7-9DB1-426CAF3EC3A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EF6D139-6BE6-4E8E-80A7-0BE4E9E7486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AC9CF2E-52C2-4AFD-8B0E-6C6D7CE620B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26C4F1C-D16E-4319-870A-738BF20EA10E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EAD9135-78D9-4773-A895-0398B9C2DCAC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A2735A5-498A-49EC-9303-D428B409FBA6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B3A289C5-395C-4343-928E-3728FB34BA3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E051A1D-74AC-4E25-9769-5E6EA4A7EA36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83FF414-7A41-4927-8FDF-F46DF4D7FDDF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22A5BDA-B420-4CCC-B055-7A9CD0294335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F30CF5F-582A-4D6B-AE11-644B16013BD5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8484AEB-A4BE-4456-B0A2-E2DF43B452CE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174676E-0C18-4C60-A3B9-B473E529BC65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730C86B-B775-47BE-AAFD-B6B09FD548A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4B5C409-474A-4E88-ADF4-329295B0B329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1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2ECA73C-D852-4343-B994-B9C77F3BD38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450D321-1CF9-4485-AA7B-FCDCCAC498E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FD6F452-DC59-4D47-AAEF-6C752190B07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F335C2-36F9-48DE-B18C-5922BB64AC2B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985F494-5DF7-426E-AE8A-34348CC0AC9C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0FE8374-3CAA-4AA6-98D7-2C5958F6BFC0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490DEA-86CB-4AD9-9520-A184A395AE50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DD8E9A5E-3A90-4632-8E19-00BD79E2CD10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F73CA80-BE55-4DA6-9DFF-229E0F989FC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CBF6390-03C4-4AE3-A709-CC33780F596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FAB272A3-025B-4BAE-B226-DB64624D787A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912B4D4-53F8-4077-B45E-F34995EAFDEE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F9FFB72-63F1-4BDF-A6F2-3BB48669C91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089E7EB-D626-4F8B-BB61-C00393E0C3B8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D0F9C94-AC3D-4831-BA54-CACB619994A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5E0C823-50B0-4D32-B033-D3AFD42848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DFD2D37-3E9D-4746-8B0F-E7D575BA58E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A05ED4B-3533-4E60-A3FD-74CB190FAC0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CC02171-C1D1-41CC-A028-71037519C137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DFD1918-B4AD-4CD3-B204-C049319F55B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DAB3E45-C1EE-4002-8DBB-DD3F115DE49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6C33B03-38D5-4948-AB5F-FE89583714C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E8FDC9A-9FE7-4C70-82C6-F00DEF3C17E7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FFAF0FB-1664-4F9F-853D-14D763A75E18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5C1760E-60DB-4D02-B399-A0235825F3A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CF0B77A-2551-4B4B-8233-2D6C58D8052A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BCF205B-3D7A-4925-A034-26483723043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246276F-0596-4E4C-988A-E878E6C6BA30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B0400FC-A988-46E5-AA96-583C0F9CF8B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F73369D-08C7-445F-83B9-F86C1754349C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BFAABDC-B5F2-413D-A18D-E9DB89C941E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FE8F1B5-1544-4D5C-87E7-A9EDF1B2F491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D8C3F44-17B6-47B5-8549-6E2B0946E76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B5376BD0-8A6B-4434-9340-C0FE547A2CE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E21E922-A085-468E-B58C-B33B1AFEF2DD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DBCD5B6-9165-4788-BDAA-3D265FA22B6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STCExp1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26" y="579875"/>
            <a:ext cx="9850582" cy="237569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Build Interactive Web App with R &amp; Shiny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	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Hidayatuloh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aephidayatuloh.mail@gmail.com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RPubs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C250A-1D1B-4961-AAE1-9CBA17902259}"/>
              </a:ext>
            </a:extLst>
          </p:cNvPr>
          <p:cNvSpPr txBox="1"/>
          <p:nvPr/>
        </p:nvSpPr>
        <p:spPr>
          <a:xfrm>
            <a:off x="1342860" y="2876238"/>
            <a:ext cx="204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 of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ShinyApps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AE88F-95A7-420D-90EF-A7C04CC1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2" y="3195790"/>
            <a:ext cx="914400" cy="105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1D3-B280-4DE9-9779-3626F2CA9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53" y="3268070"/>
            <a:ext cx="3791694" cy="308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B3B41-AEAA-405E-B42B-809F177FC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2" y="3184015"/>
            <a:ext cx="914400" cy="10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FF9-926F-4F70-8280-8FC7865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RStudio</a:t>
            </a:r>
            <a:r>
              <a:rPr lang="en-US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3CB-422E-44DF-8261-DF82C46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shiny apps template from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602A2-721B-4ED1-9E68-813E6455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95" y="2415381"/>
            <a:ext cx="1581150" cy="3171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B005E-6659-4BD2-A84A-560B361BBCFC}"/>
              </a:ext>
            </a:extLst>
          </p:cNvPr>
          <p:cNvSpPr/>
          <p:nvPr/>
        </p:nvSpPr>
        <p:spPr>
          <a:xfrm>
            <a:off x="1144243" y="3843131"/>
            <a:ext cx="1581150" cy="2782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E5868-CA6F-438B-87D7-1C60FCB3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06" y="2415381"/>
            <a:ext cx="5210175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53E30-538D-4243-9D6C-A7D15A29F338}"/>
              </a:ext>
            </a:extLst>
          </p:cNvPr>
          <p:cNvSpPr txBox="1"/>
          <p:nvPr/>
        </p:nvSpPr>
        <p:spPr>
          <a:xfrm>
            <a:off x="4607831" y="4950553"/>
            <a:ext cx="5029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Application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</a:t>
            </a:r>
            <a:r>
              <a:rPr lang="en-US" b="1" dirty="0"/>
              <a:t>Single File (</a:t>
            </a:r>
            <a:r>
              <a:rPr lang="en-US" b="1" dirty="0" err="1"/>
              <a:t>app.R</a:t>
            </a:r>
            <a:r>
              <a:rPr lang="en-US" b="1" dirty="0"/>
              <a:t>)</a:t>
            </a:r>
            <a:r>
              <a:rPr lang="en-US" dirty="0"/>
              <a:t> or </a:t>
            </a:r>
          </a:p>
          <a:p>
            <a:pPr indent="287338"/>
            <a:r>
              <a:rPr lang="en-US" b="1" dirty="0"/>
              <a:t>Multiple File (</a:t>
            </a:r>
            <a:r>
              <a:rPr lang="en-US" b="1" dirty="0" err="1"/>
              <a:t>ui.R</a:t>
            </a:r>
            <a:r>
              <a:rPr lang="en-US" b="1" dirty="0"/>
              <a:t>/</a:t>
            </a:r>
            <a:r>
              <a:rPr lang="en-US" b="1" dirty="0" err="1"/>
              <a:t>server.R</a:t>
            </a:r>
            <a:r>
              <a:rPr lang="en-US" b="1" dirty="0"/>
              <a:t>) </a:t>
            </a:r>
            <a:r>
              <a:rPr lang="en-US" dirty="0"/>
              <a:t>for Application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folder for created shiny apps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EFC9FB-7325-4DA3-AC3A-07B076DBBABF}"/>
              </a:ext>
            </a:extLst>
          </p:cNvPr>
          <p:cNvSpPr/>
          <p:nvPr/>
        </p:nvSpPr>
        <p:spPr>
          <a:xfrm>
            <a:off x="2964246" y="3723861"/>
            <a:ext cx="1417983" cy="51683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CD871-2AFC-47D7-8725-26A79FA4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1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AD561B-5497-47CB-802A-19ADCBBA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16" y="1767385"/>
            <a:ext cx="5274968" cy="33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File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Shiny App with Two File, ui.R and server.R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838200" y="2114758"/>
            <a:ext cx="4333460" cy="509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838200" y="2703444"/>
            <a:ext cx="1609209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Sidebar/Input Panel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A2972-DC25-4877-B194-930FE52963E9}"/>
              </a:ext>
            </a:extLst>
          </p:cNvPr>
          <p:cNvSpPr/>
          <p:nvPr/>
        </p:nvSpPr>
        <p:spPr>
          <a:xfrm>
            <a:off x="2532938" y="2703444"/>
            <a:ext cx="2638722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Main/Output Panel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46A73-7C7A-4F22-A416-4781F1F9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76"/>
          <a:stretch/>
        </p:blipFill>
        <p:spPr>
          <a:xfrm>
            <a:off x="5363205" y="2114758"/>
            <a:ext cx="6545246" cy="2517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47396-9668-4577-B2B7-6C7A8299952F}"/>
              </a:ext>
            </a:extLst>
          </p:cNvPr>
          <p:cNvSpPr txBox="1"/>
          <p:nvPr/>
        </p:nvSpPr>
        <p:spPr>
          <a:xfrm>
            <a:off x="838200" y="4770781"/>
            <a:ext cx="727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create shiny apps with single file </a:t>
            </a:r>
            <a:r>
              <a:rPr lang="en-US" b="1" dirty="0" err="1">
                <a:latin typeface="+mj-lt"/>
              </a:rPr>
              <a:t>app.R</a:t>
            </a:r>
            <a:r>
              <a:rPr lang="en-US" dirty="0"/>
              <a:t> or two files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ui.R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server.R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AC69-60A5-405A-8A3A-E7F92FD46CEF}"/>
              </a:ext>
            </a:extLst>
          </p:cNvPr>
          <p:cNvSpPr txBox="1"/>
          <p:nvPr/>
        </p:nvSpPr>
        <p:spPr>
          <a:xfrm>
            <a:off x="838200" y="1506022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3339548" y="5518493"/>
            <a:ext cx="1073426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ui.R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6818243" y="5518493"/>
            <a:ext cx="1013792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server.R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600700" y="3794054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600700" y="4165115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C38E7-89DD-46F1-97DB-85DD53321337}"/>
              </a:ext>
            </a:extLst>
          </p:cNvPr>
          <p:cNvSpPr txBox="1"/>
          <p:nvPr/>
        </p:nvSpPr>
        <p:spPr>
          <a:xfrm>
            <a:off x="2374954" y="5867806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3F5B-164F-4F7D-A30E-32790820B88A}"/>
              </a:ext>
            </a:extLst>
          </p:cNvPr>
          <p:cNvSpPr txBox="1"/>
          <p:nvPr/>
        </p:nvSpPr>
        <p:spPr>
          <a:xfrm>
            <a:off x="7355016" y="5867806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Shiny </a:t>
            </a:r>
            <a:r>
              <a:rPr lang="en-US" b="1" dirty="0" err="1">
                <a:solidFill>
                  <a:srgbClr val="00B0F0"/>
                </a:solidFill>
              </a:rPr>
              <a:t>ui.R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F0"/>
                </a:solidFill>
              </a:rPr>
              <a:t>server.R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6034D-7A13-492D-9C3D-383BA3E0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78" y="3882887"/>
            <a:ext cx="5157787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  <a:p>
            <a:pPr marL="0" indent="0">
              <a:buNone/>
            </a:pPr>
            <a:r>
              <a:rPr lang="en-US" sz="2000" dirty="0"/>
              <a:t>Control the layout, appearance, widget for user inputs and display the output.</a:t>
            </a:r>
          </a:p>
          <a:p>
            <a:pPr marL="0" indent="0">
              <a:buNone/>
            </a:pPr>
            <a:r>
              <a:rPr lang="en-US" sz="2000" dirty="0"/>
              <a:t>E.g. the title, page layout, text input, radio button, dropdown menu, graphics output etc.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F6B082-C874-4ABB-9B2F-A3FB5670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8290" y="3882887"/>
            <a:ext cx="5183188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Server</a:t>
            </a:r>
          </a:p>
          <a:p>
            <a:pPr marL="0" indent="0">
              <a:buNone/>
            </a:pPr>
            <a:r>
              <a:rPr lang="en-US" sz="2000" dirty="0"/>
              <a:t>Set of instructions that uses the input provided by user, process them and produces the required output which is further displayed by </a:t>
            </a:r>
            <a:r>
              <a:rPr lang="en-US" sz="2000" dirty="0" err="1"/>
              <a:t>ui.R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2146853" y="2036451"/>
            <a:ext cx="1629603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ui.R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7287899" y="2036451"/>
            <a:ext cx="1501985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server.R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500273" y="-502167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500274" y="275673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4EB65-5A66-4614-85C2-0AE1A10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85E74-0326-417C-AAD4-E5BC87DD01FF}"/>
              </a:ext>
            </a:extLst>
          </p:cNvPr>
          <p:cNvSpPr txBox="1"/>
          <p:nvPr/>
        </p:nvSpPr>
        <p:spPr>
          <a:xfrm>
            <a:off x="1393024" y="280794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1A439-CBC2-4716-8F66-B64EB242A6F7}"/>
              </a:ext>
            </a:extLst>
          </p:cNvPr>
          <p:cNvSpPr txBox="1"/>
          <p:nvPr/>
        </p:nvSpPr>
        <p:spPr>
          <a:xfrm>
            <a:off x="8045242" y="2807941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93847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– Multiple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F77918-C0A7-4AC8-ACA0-86938FC5D726}"/>
              </a:ext>
            </a:extLst>
          </p:cNvPr>
          <p:cNvSpPr/>
          <p:nvPr/>
        </p:nvSpPr>
        <p:spPr>
          <a:xfrm>
            <a:off x="1020416" y="2150065"/>
            <a:ext cx="9706708" cy="1815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0BFECD-F00A-4763-95C2-7342B1E1928E}"/>
              </a:ext>
            </a:extLst>
          </p:cNvPr>
          <p:cNvSpPr/>
          <p:nvPr/>
        </p:nvSpPr>
        <p:spPr>
          <a:xfrm>
            <a:off x="1020416" y="4194628"/>
            <a:ext cx="9706708" cy="1758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25CDE-4BDB-4583-BB46-02B23AB8A85C}"/>
              </a:ext>
            </a:extLst>
          </p:cNvPr>
          <p:cNvSpPr txBox="1">
            <a:spLocks/>
          </p:cNvSpPr>
          <p:nvPr/>
        </p:nvSpPr>
        <p:spPr>
          <a:xfrm>
            <a:off x="838200" y="1578884"/>
            <a:ext cx="10515600" cy="51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ui</a:t>
            </a:r>
            <a:r>
              <a:rPr lang="en-US" sz="2000" dirty="0"/>
              <a:t> &amp; server in separated file named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but in the same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9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4A0-3F3F-412C-A207-2787DF3B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000" dirty="0"/>
              <a:t>All processes are done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1400" dirty="0"/>
          </a:p>
          <a:p>
            <a:r>
              <a:rPr lang="en-US" sz="2000" dirty="0"/>
              <a:t>All generated objects (vector, table, plot, text, UI etc.) based on input should be created in reactive function (reactive(), render*(), observe() etc.).</a:t>
            </a:r>
          </a:p>
          <a:p>
            <a:pPr lvl="1"/>
            <a:r>
              <a:rPr lang="en-US" sz="1800" dirty="0"/>
              <a:t>render*()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*Output()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B60EE7-A6C9-4344-89F5-EDA485814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62880"/>
              </p:ext>
            </p:extLst>
          </p:nvPr>
        </p:nvGraphicFramePr>
        <p:xfrm>
          <a:off x="1955999" y="3261360"/>
          <a:ext cx="8280002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40001">
                  <a:extLst>
                    <a:ext uri="{9D8B030D-6E8A-4147-A177-3AD203B41FA5}">
                      <a16:colId xmlns:a16="http://schemas.microsoft.com/office/drawing/2014/main" val="2628234256"/>
                    </a:ext>
                  </a:extLst>
                </a:gridCol>
                <a:gridCol w="4140001">
                  <a:extLst>
                    <a:ext uri="{9D8B030D-6E8A-4147-A177-3AD203B41FA5}">
                      <a16:colId xmlns:a16="http://schemas.microsoft.com/office/drawing/2014/main" val="28540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ui.R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server.R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973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tableOutput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preview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preview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renderTable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31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uiOutput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graphTitle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graphTitle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renderUI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39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plotOutput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renderPlot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05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printOutput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prints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prints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renderPrint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895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textOutput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text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text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renderText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89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80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Simple Shiny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EA1B4-A127-47A5-98D5-B5A2519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577C9E-2AC4-4F9A-89F6-8A50FD9C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49C0F-EC6F-4560-9D85-3D7FD42580BA}"/>
              </a:ext>
            </a:extLst>
          </p:cNvPr>
          <p:cNvSpPr txBox="1"/>
          <p:nvPr/>
        </p:nvSpPr>
        <p:spPr>
          <a:xfrm>
            <a:off x="3038622" y="2610116"/>
            <a:ext cx="59365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Programming is a skill best acquired by practice and example rather than from books.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-Alan Turing-</a:t>
            </a:r>
          </a:p>
        </p:txBody>
      </p:sp>
    </p:spTree>
    <p:extLst>
      <p:ext uri="{BB962C8B-B14F-4D97-AF65-F5344CB8AC3E}">
        <p14:creationId xmlns:p14="http://schemas.microsoft.com/office/powerpoint/2010/main" val="328835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21878C-C1EA-4954-A9FA-1DE310040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15" y="1239711"/>
            <a:ext cx="8583061" cy="53644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BC0FDA-1996-40B9-80FB-F11A704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Simple Statistical Descriptive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631D0-97BC-4348-9075-36120AF2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C65FC-DB49-4FD9-A51D-229693522BDF}"/>
              </a:ext>
            </a:extLst>
          </p:cNvPr>
          <p:cNvSpPr txBox="1"/>
          <p:nvPr/>
        </p:nvSpPr>
        <p:spPr>
          <a:xfrm>
            <a:off x="405485" y="1550555"/>
            <a:ext cx="34686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single file app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r>
              <a:rPr lang="en-US" dirty="0"/>
              <a:t>)  and multiple file to display statistical descriptive from the typed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as input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data by space, convert list object as vector using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convert as numeric vector with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Last, compute simple statistics with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  <a:r>
              <a:rPr lang="en-US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F59C96-2095-4154-AEC6-1AE32EADC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0027" y="1747841"/>
            <a:ext cx="6492773" cy="3547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7670B5-1C4B-4544-84F3-49F08C0C6149}"/>
              </a:ext>
            </a:extLst>
          </p:cNvPr>
          <p:cNvSpPr txBox="1"/>
          <p:nvPr/>
        </p:nvSpPr>
        <p:spPr>
          <a:xfrm>
            <a:off x="6362032" y="3812712"/>
            <a:ext cx="359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app’s full code is available on </a:t>
            </a:r>
            <a:r>
              <a:rPr lang="en-US" dirty="0">
                <a:hlinkClick r:id="rId5"/>
              </a:rPr>
              <a:t>http://bit.ly/STCExp1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07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9242</TotalTime>
  <Words>524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Berlin Sans FB Demi</vt:lpstr>
      <vt:lpstr>Calibri</vt:lpstr>
      <vt:lpstr>Calibri Light</vt:lpstr>
      <vt:lpstr>Courier New</vt:lpstr>
      <vt:lpstr>Office Theme</vt:lpstr>
      <vt:lpstr>1_Office Theme</vt:lpstr>
      <vt:lpstr>Build Interactive Web App with R &amp; Shiny</vt:lpstr>
      <vt:lpstr>Multiple File Shiny</vt:lpstr>
      <vt:lpstr>Basic Shiny Apps</vt:lpstr>
      <vt:lpstr>Shiny ui.R and server.R</vt:lpstr>
      <vt:lpstr>Shiny App – Multiple File</vt:lpstr>
      <vt:lpstr>Create the Brain</vt:lpstr>
      <vt:lpstr>Create Shiny App</vt:lpstr>
      <vt:lpstr>PowerPoint Presentation</vt:lpstr>
      <vt:lpstr>Example 1 - Simple Statistical Descriptive</vt:lpstr>
      <vt:lpstr>Using RStudio Menu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25085</cp:lastModifiedBy>
  <cp:revision>191</cp:revision>
  <dcterms:created xsi:type="dcterms:W3CDTF">2017-09-09T03:53:51Z</dcterms:created>
  <dcterms:modified xsi:type="dcterms:W3CDTF">2021-04-17T21:50:18Z</dcterms:modified>
</cp:coreProperties>
</file>