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0" r:id="rId3"/>
    <p:sldId id="326" r:id="rId4"/>
    <p:sldId id="273" r:id="rId5"/>
    <p:sldId id="274" r:id="rId6"/>
    <p:sldId id="275" r:id="rId7"/>
    <p:sldId id="276" r:id="rId8"/>
    <p:sldId id="277" r:id="rId9"/>
    <p:sldId id="278" r:id="rId10"/>
    <p:sldId id="284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0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8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D64-8636-438D-AB4F-6E81021AE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4AE-DF88-4A81-933B-4E80B05D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B87-16F5-474B-B4A6-728CE7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D2D5-5B5E-4498-9E4B-8E3E9DF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E090-3C38-4097-A055-2F88AD7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88646AE0-156E-4DB0-9C92-3F84B6736829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FEFD5E0E-9314-4768-8D1A-8CD35143F9F3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alf Frame 22">
            <a:extLst>
              <a:ext uri="{FF2B5EF4-FFF2-40B4-BE49-F238E27FC236}">
                <a16:creationId xmlns:a16="http://schemas.microsoft.com/office/drawing/2014/main" id="{8A602800-857A-4A36-AF16-3B4BC6A38490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Half Frame 24">
            <a:extLst>
              <a:ext uri="{FF2B5EF4-FFF2-40B4-BE49-F238E27FC236}">
                <a16:creationId xmlns:a16="http://schemas.microsoft.com/office/drawing/2014/main" id="{A385265E-6F5D-4B53-953D-AE205E5AC0A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3D1FECEF-6EA3-45AF-B4A3-1BB012381428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CF3E8C91-95FC-44DA-9BE6-8050328B69E5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8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05B1772-93A9-431B-8935-B7C383A5242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9F7577D-2CD4-4F4F-BB1B-0D20BBFD7D0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DCDF2177-367D-4A3B-A898-6C56BC1352C5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0BD5972D-C493-44C8-943E-08C3B8221EA6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7015D02A-3F40-4949-AEF3-F4594ADB33C1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9F2BB3E9-6AEC-47DE-8A89-EE1871065646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6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5E98B3-3321-44E4-B93B-3BF23BAE11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6" y="6136"/>
            <a:ext cx="12192000" cy="68457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82D95B-4C76-476F-B71A-C65532A8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algn="ctr"/>
            <a:endParaRPr lang="en-US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3AA737-E9A1-4EF1-B8C0-CCF17EE956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 b="1">
                <a:solidFill>
                  <a:srgbClr val="0070C0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51F99D35-59F9-4EE7-9AD2-6631FC6329A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D4A3B12-5061-4781-B409-73212DC19662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FBC02496-EE1C-46B9-B2C5-3926A39D92B4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44DB3219-6A4C-4943-BC5A-7F39A77078F7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2A660D6B-2EF1-4260-B2F5-DD23599F9C10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200EEE73-8928-4CCB-8B3B-074F01B64AF7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5EC807AF-D40F-42A1-A5A7-1116293CA2D1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5BD5401D-224C-4063-9A31-4ABD786C805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12370927-3162-4EAA-A501-F8B6C0745C7A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DCA497F6-B428-4FD7-9DB1-426CAF3EC3A4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2EF6D139-6BE6-4E8E-80A7-0BE4E9E74861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DAC9CF2E-52C2-4AFD-8B0E-6C6D7CE620B4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08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26C4F1C-D16E-4319-870A-738BF20EA10E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EEAD9135-78D9-4773-A895-0398B9C2DCAC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EA2735A5-498A-49EC-9303-D428B409FBA6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B3A289C5-395C-4343-928E-3728FB34BA36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9E051A1D-74AC-4E25-9769-5E6EA4A7EA36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83FF414-7A41-4927-8FDF-F46DF4D7FDDF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65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122A5BDA-B420-4CCC-B055-7A9CD0294335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1F30CF5F-582A-4D6B-AE11-644B16013BD5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C8484AEB-A4BE-4456-B0A2-E2DF43B452CE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5174676E-0C18-4C60-A3B9-B473E529BC65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730C86B-B775-47BE-AAFD-B6B09FD548A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64B5C409-474A-4E88-ADF4-329295B0B329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1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42ECA73C-D852-4343-B994-B9C77F3BD38C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5450D321-1CF9-4485-AA7B-FCDCCAC498EF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0FD6F452-DC59-4D47-AAEF-6C752190B075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15F335C2-36F9-48DE-B18C-5922BB64AC2B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985F494-5DF7-426E-AE8A-34348CC0AC9C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E0FE8374-3CAA-4AA6-98D7-2C5958F6BFC0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E65E-3EBA-422A-B371-B99E43AA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4D0-40DF-4E46-8810-4E1258E8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9C8F-69C8-40F8-B252-A6D9727D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3E2-22F9-46D5-A793-0D94646E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CB5E-137A-49A0-BB10-13556FA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6E490DEA-86CB-4AD9-9520-A184A395AE50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DD8E9A5E-3A90-4632-8E19-00BD79E2CD10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FF73CA80-BE55-4DA6-9DFF-229E0F989FC0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3CBF6390-03C4-4AE3-A709-CC33780F5964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FAB272A3-025B-4BAE-B226-DB64624D787A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2912B4D4-53F8-4077-B45E-F34995EAFDEE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23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AA87-022D-4474-840D-E277A6E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62055-C58E-4500-B6AA-DE1D10766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9D1C-9D7D-4E54-8875-5F40FDE0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ED45-FAF4-433F-8277-C97C408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881-D0F4-497A-A2BD-EFFB2071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F9FFB72-63F1-4BDF-A6F2-3BB48669C91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089E7EB-D626-4F8B-BB61-C00393E0C3B8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BD0F9C94-AC3D-4831-BA54-CACB619994A1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5E0C823-50B0-4D32-B033-D3AFD42848A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ADFD2D37-3E9D-4746-8B0F-E7D575BA58E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EA05ED4B-3533-4E60-A3FD-74CB190FAC06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26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5EC85-785B-45BB-A900-DFECC1149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A736-E10E-4FF7-B0D1-6EE2FA77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FF2D-B26C-4698-829B-6E7A3C9B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57D-75F2-4BF1-9627-F7EABC7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85D-807B-4CA5-A7E7-10C5402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2CC02171-C1D1-41CC-A028-71037519C137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BDFD1918-B4AD-4CD3-B204-C049319F55B2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FDAB3E45-C1EE-4002-8DBB-DD3F115DE49B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E6C33B03-38D5-4948-AB5F-FE89583714C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E8FDC9A-9FE7-4C70-82C6-F00DEF3C17E7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8FFAF0FB-1664-4F9F-853D-14D763A75E18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10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41A1-6BD4-44A6-844E-5A03F7E5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62AD-C269-4090-93A4-5FC4CB59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F3BB-BE50-4F1E-AEFD-BE61E516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AE15-67A5-4AA1-A796-6E160FBB311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C972-4FF5-40D1-BDF5-91DBECAA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1565-136F-4B9B-80C5-32F9833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4DEC-8208-446A-9E6D-0E3E6C2BB4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5C1760E-60DB-4D02-B399-A0235825F3A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1CF0B77A-2551-4B4B-8233-2D6C58D8052A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1BCF205B-3D7A-4925-A034-26483723043B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246276F-0596-4E4C-988A-E878E6C6BA30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B0400FC-A988-46E5-AA96-583C0F9CF8B2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3F73369D-08C7-445F-83B9-F86C1754349C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C319-2533-4937-B606-34B6747C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D71B9-DFF4-45AB-B758-7BD6E456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7D-EF75-44AB-9AFF-62B508C0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D70D2-2A8B-4B1E-A39B-DE0E9CD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9960-CB3C-42E1-8F1D-2762D7F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5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F28-93F5-4C6D-A062-3BF5F748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EF6-AB8B-46EC-9701-24CFAB48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38D8A-A4E4-40E1-9B64-1164700F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69652-986F-4A3A-A45D-EE909419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75A1-0BAB-4B3B-859F-168D17E1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000B-AE17-4634-912D-EA31A52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CFC-B667-4000-9796-25970D51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24EC-BE1E-4383-80F5-9A709694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42DA-B77E-4E51-8D96-6DB2A35F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16219-800E-42FF-9E86-2970125B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9DDA-2C02-4F03-992A-2582D35A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6EDA-96C5-4BA1-99A9-40EB61D0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496E-142C-4366-BE4C-DE1705D7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F73E-1F5D-4C47-9EC1-1F788B1B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D027-AA2A-4B59-A0F8-318C3D8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39E32-DB36-4491-9C76-0FEA654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6FD0E-E5B8-441D-B30B-5E44C858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F044-27F5-4373-8BFE-3D81590A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3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AAC7B-F992-4738-858F-D44F6E5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3C193-63B4-4267-8D1C-FF0E8E64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8944-1BAA-4CBE-9595-BDE0619A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8B48-2C23-4B34-8D25-6D12E617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E190-DF25-471E-820A-DB55A76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0383-C532-4C95-A3D8-5F873E5F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24CC-98C6-4436-926B-1FFE2AD5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2D250-2A88-4B6C-AAF8-1854DB65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4688-8AAA-4C8B-B92A-0638360C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AB2-13C4-4AA8-AFF6-46AE580E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34DD1-C5A0-4B32-A0F3-C5730FD27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B09B-5180-405B-980C-C5B5DACD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EA71-9A54-44BD-AD81-5A336FC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B0D23-E72B-4C71-96FC-C34C3564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F3871-394D-4A50-B6ED-ADBC29CF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43CC-47EA-4CE8-AC75-86FBA210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B5AF-7848-4678-88CA-14371BBC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F205-2C86-4609-A631-4079865C9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04DD-3E90-45C4-8DB3-AB9AECE042A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A96-39DD-483F-AC03-4733D777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57E-40E6-4F86-9B05-5A902EAF7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26FA-8277-4C72-B56B-71295DD54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1BFAABDC-B5F2-413D-A18D-E9DB89C941E4}"/>
              </a:ext>
            </a:extLst>
          </p:cNvPr>
          <p:cNvSpPr/>
          <p:nvPr userDrawn="1"/>
        </p:nvSpPr>
        <p:spPr>
          <a:xfrm>
            <a:off x="0" y="1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7FE8F1B5-1544-4D5C-87E7-A9EDF1B2F491}"/>
              </a:ext>
            </a:extLst>
          </p:cNvPr>
          <p:cNvSpPr/>
          <p:nvPr userDrawn="1"/>
        </p:nvSpPr>
        <p:spPr>
          <a:xfrm flipV="1">
            <a:off x="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1D8C3F44-17B6-47B5-8549-6E2B0946E761}"/>
              </a:ext>
            </a:extLst>
          </p:cNvPr>
          <p:cNvSpPr/>
          <p:nvPr userDrawn="1"/>
        </p:nvSpPr>
        <p:spPr>
          <a:xfrm flipH="1" flipV="1">
            <a:off x="10728960" y="539496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B5376BD0-8A6B-4434-9340-C0FE547A2CE8}"/>
              </a:ext>
            </a:extLst>
          </p:cNvPr>
          <p:cNvSpPr/>
          <p:nvPr userDrawn="1"/>
        </p:nvSpPr>
        <p:spPr>
          <a:xfrm flipH="1">
            <a:off x="10728960" y="0"/>
            <a:ext cx="1463040" cy="1463040"/>
          </a:xfrm>
          <a:prstGeom prst="halfFrame">
            <a:avLst>
              <a:gd name="adj1" fmla="val 7228"/>
              <a:gd name="adj2" fmla="val 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9E21E922-A085-468E-B58C-B33B1AFEF2DD}"/>
              </a:ext>
            </a:extLst>
          </p:cNvPr>
          <p:cNvSpPr/>
          <p:nvPr userDrawn="1"/>
        </p:nvSpPr>
        <p:spPr>
          <a:xfrm>
            <a:off x="1524000" y="676656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3DBCD5B6-9165-4788-BDAA-3D265FA22B64}"/>
              </a:ext>
            </a:extLst>
          </p:cNvPr>
          <p:cNvSpPr/>
          <p:nvPr userDrawn="1"/>
        </p:nvSpPr>
        <p:spPr>
          <a:xfrm flipV="1">
            <a:off x="1524000" y="0"/>
            <a:ext cx="9144000" cy="91440"/>
          </a:xfrm>
          <a:prstGeom prst="trapezoid">
            <a:avLst/>
          </a:prstGeom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phidayatuloh" TargetMode="External"/><Relationship Id="rId2" Type="http://schemas.openxmlformats.org/officeDocument/2006/relationships/hyperlink" Target="mailto:aephidayatuloh.mail@gmail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hinyapp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76E3-9D29-4AB8-8C28-C7448749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26" y="579875"/>
            <a:ext cx="9850582" cy="2375697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Build Interactive Web App with R &amp; Shiny</a:t>
            </a:r>
            <a:endParaRPr lang="en-US" sz="80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F80F2-86A8-46A4-8A73-AAC835B5F8BA}"/>
              </a:ext>
            </a:extLst>
          </p:cNvPr>
          <p:cNvSpPr txBox="1"/>
          <p:nvPr/>
        </p:nvSpPr>
        <p:spPr>
          <a:xfrm>
            <a:off x="845126" y="5592395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	: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Aep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Hidayatuloh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aephidayatuloh.mail@gmail.com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https://github.com/aephidayatuloh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RPubs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https://rpubs.com/aephidayatuloh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3975-6B75-42FF-8D96-A0C9F8E6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F4DEC-8208-446A-9E6D-0E3E6C2BB4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C250A-1D1B-4961-AAE1-9CBA17902259}"/>
              </a:ext>
            </a:extLst>
          </p:cNvPr>
          <p:cNvSpPr txBox="1"/>
          <p:nvPr/>
        </p:nvSpPr>
        <p:spPr>
          <a:xfrm>
            <a:off x="1342860" y="2876238"/>
            <a:ext cx="2046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4 of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ShinyApps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AE88F-95A7-420D-90EF-A7C04CC1B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92" y="3195790"/>
            <a:ext cx="914400" cy="1059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971D3-B280-4DE9-9779-3626F2CA9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53" y="3268070"/>
            <a:ext cx="3791694" cy="3088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7B3B41-AEAA-405E-B42B-809F177FC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92" y="3184015"/>
            <a:ext cx="914400" cy="10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AD561B-5497-47CB-802A-19ADCBBA1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20" y="643467"/>
            <a:ext cx="8842960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5E8CBF-5EA7-42E9-9219-80A1FF78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Publish Shiny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9DEE-A3C5-422B-BF47-2880F125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Deploy And Publish Shiny App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304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11C2-6252-420A-B8C1-B09A006E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Shiny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F224-03AD-467B-8682-F4C284F6D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ways to deploy the apps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D8AFB-7EA3-4E77-AF04-CC827687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809F5C-8ADB-4E65-9418-0A690B47C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02828"/>
              </p:ext>
            </p:extLst>
          </p:nvPr>
        </p:nvGraphicFramePr>
        <p:xfrm>
          <a:off x="1286412" y="2618803"/>
          <a:ext cx="9405034" cy="345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450">
                  <a:extLst>
                    <a:ext uri="{9D8B030D-6E8A-4147-A177-3AD203B41FA5}">
                      <a16:colId xmlns:a16="http://schemas.microsoft.com/office/drawing/2014/main" val="399880520"/>
                    </a:ext>
                  </a:extLst>
                </a:gridCol>
                <a:gridCol w="675249">
                  <a:extLst>
                    <a:ext uri="{9D8B030D-6E8A-4147-A177-3AD203B41FA5}">
                      <a16:colId xmlns:a16="http://schemas.microsoft.com/office/drawing/2014/main" val="752509629"/>
                    </a:ext>
                  </a:extLst>
                </a:gridCol>
                <a:gridCol w="7343335">
                  <a:extLst>
                    <a:ext uri="{9D8B030D-6E8A-4147-A177-3AD203B41FA5}">
                      <a16:colId xmlns:a16="http://schemas.microsoft.com/office/drawing/2014/main" val="4154717207"/>
                    </a:ext>
                  </a:extLst>
                </a:gridCol>
              </a:tblGrid>
              <a:tr h="1756213">
                <a:tc>
                  <a:txBody>
                    <a:bodyPr/>
                    <a:lstStyle/>
                    <a:p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</a:rPr>
                        <a:t>Locally 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ym typeface="Wingdings" panose="05000000000000000000" pitchFamily="2" charset="2"/>
                        </a:rPr>
                        <a:t>you can run the apps on your own local machine (local server) or local area network (no need internet access).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867042"/>
                  </a:ext>
                </a:extLst>
              </a:tr>
              <a:tr h="1702227">
                <a:tc>
                  <a:txBody>
                    <a:bodyPr/>
                    <a:lstStyle/>
                    <a:p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Web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deploy your apps to the web hosting.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3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Wingdings" panose="05000000000000000000" pitchFamily="2" charset="2"/>
                        </a:rPr>
                        <a:t>Shinyapps.io is free!</a:t>
                      </a:r>
                      <a:endParaRPr kumimoji="0" lang="en-US" sz="28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3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1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49EB-1A46-4888-AF7B-CF8E0B53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Deploy Your Apps To Web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0082-7C90-4CF0-BA09-7A9C09E3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your Shiny app to be accessible over the web, so that users only need a web browser and internet access.</a:t>
            </a:r>
          </a:p>
          <a:p>
            <a:r>
              <a:rPr lang="en-US" b="1" dirty="0">
                <a:solidFill>
                  <a:srgbClr val="00B0F0"/>
                </a:solidFill>
              </a:rPr>
              <a:t>Shinyapps.io</a:t>
            </a:r>
            <a:r>
              <a:rPr lang="en-US" dirty="0"/>
              <a:t> is a </a:t>
            </a:r>
            <a:r>
              <a:rPr lang="en-US" u="sng" dirty="0"/>
              <a:t>platform as a service</a:t>
            </a:r>
            <a:r>
              <a:rPr lang="en-US" dirty="0"/>
              <a:t> (PaaS) for hosting Shiny web apps. </a:t>
            </a:r>
          </a:p>
          <a:p>
            <a:r>
              <a:rPr lang="en-US" dirty="0"/>
              <a:t>Before you get started with shinyapps.io, you will need the latest version of the </a:t>
            </a:r>
            <a:r>
              <a:rPr lang="en-US" b="1" dirty="0" err="1">
                <a:solidFill>
                  <a:srgbClr val="00B0F0"/>
                </a:solidFill>
              </a:rPr>
              <a:t>rsconnect</a:t>
            </a:r>
            <a:r>
              <a:rPr lang="en-US" dirty="0"/>
              <a:t> R package,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rsconnect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/>
              <a:t>   and </a:t>
            </a:r>
            <a:r>
              <a:rPr lang="en-US" b="1" dirty="0"/>
              <a:t>Create a shinyapps.io account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4E0F6-C610-45C3-BC2D-9279830E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5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E842-7327-4A9A-BB56-330A0A59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shinyapps.io Account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CEDD-1209-4500-9374-767E1987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https://www.shinyapps.io</a:t>
            </a:r>
            <a:r>
              <a:rPr lang="en-US" dirty="0"/>
              <a:t> and create a new account by sign up or log in if you already have.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1E056-ED79-41D1-8B1B-22AB3AD47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F94446-CC44-45D2-906B-528F34E962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31" b="5650"/>
          <a:stretch/>
        </p:blipFill>
        <p:spPr>
          <a:xfrm>
            <a:off x="2632861" y="3026965"/>
            <a:ext cx="6926279" cy="330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9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C64D-53E2-4F0F-B2DC-75E048B3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Token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2391F6-3027-4B97-A2A5-B1CB18741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636" y="2037049"/>
            <a:ext cx="6709012" cy="2145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98FE9A-88C4-4E68-A627-F1295F8EC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526" y="4500616"/>
            <a:ext cx="7133232" cy="2015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767D52-1DB4-4174-9CD6-CF0A9AE94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855B44-DE27-4997-866A-D4AEFC883DBE}"/>
              </a:ext>
            </a:extLst>
          </p:cNvPr>
          <p:cNvSpPr/>
          <p:nvPr/>
        </p:nvSpPr>
        <p:spPr>
          <a:xfrm>
            <a:off x="838200" y="1468200"/>
            <a:ext cx="2543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Generate token and copy</a:t>
            </a:r>
          </a:p>
        </p:txBody>
      </p:sp>
    </p:spTree>
    <p:extLst>
      <p:ext uri="{BB962C8B-B14F-4D97-AF65-F5344CB8AC3E}">
        <p14:creationId xmlns:p14="http://schemas.microsoft.com/office/powerpoint/2010/main" val="204023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F45B5F-EFC5-403C-9248-A627C175B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4" y="1481137"/>
            <a:ext cx="8583061" cy="5364413"/>
          </a:xfrm>
          <a:prstGeom prst="rect">
            <a:avLst/>
          </a:prstGeom>
        </p:spPr>
      </p:pic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3D38126C-EBB6-453D-B712-13C98E427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7057" y="1989267"/>
            <a:ext cx="6505816" cy="3547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4B1FB2-B62E-4383-B981-A378B911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6883D-1D3E-47F0-8E5B-94B9C5187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304" y="2074458"/>
            <a:ext cx="1628775" cy="828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256680-1FBD-4066-8A0B-E649E171E447}"/>
              </a:ext>
            </a:extLst>
          </p:cNvPr>
          <p:cNvSpPr/>
          <p:nvPr/>
        </p:nvSpPr>
        <p:spPr>
          <a:xfrm>
            <a:off x="7287901" y="2074458"/>
            <a:ext cx="562437" cy="150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8726C-0849-4E2C-B8DC-71E49E4E8E95}"/>
              </a:ext>
            </a:extLst>
          </p:cNvPr>
          <p:cNvSpPr/>
          <p:nvPr/>
        </p:nvSpPr>
        <p:spPr>
          <a:xfrm>
            <a:off x="10660642" y="2088106"/>
            <a:ext cx="562437" cy="232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EBE26-874A-4C4F-AA3A-EC5374ED2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028" y="2978195"/>
            <a:ext cx="3667068" cy="26173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AA1AC9-5358-4A1C-AB85-30DE4FC3C53C}"/>
              </a:ext>
            </a:extLst>
          </p:cNvPr>
          <p:cNvSpPr/>
          <p:nvPr/>
        </p:nvSpPr>
        <p:spPr>
          <a:xfrm>
            <a:off x="8241771" y="3564338"/>
            <a:ext cx="3610029" cy="599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890774-3473-4F53-8FDC-3D25D01106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4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3175-1934-4452-9160-FD950307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Connection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FB368B-46DD-4D3B-B929-37B182618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50" y="2463058"/>
            <a:ext cx="5448300" cy="3914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0C7325-DC2B-4BA2-B63B-C94C52D8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41E1C2-BE3A-4B63-847C-0F153650AC8D}"/>
              </a:ext>
            </a:extLst>
          </p:cNvPr>
          <p:cNvSpPr txBox="1"/>
          <p:nvPr/>
        </p:nvSpPr>
        <p:spPr>
          <a:xfrm>
            <a:off x="1020416" y="1750794"/>
            <a:ext cx="324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and Paste the copied token</a:t>
            </a:r>
          </a:p>
        </p:txBody>
      </p:sp>
    </p:spTree>
    <p:extLst>
      <p:ext uri="{BB962C8B-B14F-4D97-AF65-F5344CB8AC3E}">
        <p14:creationId xmlns:p14="http://schemas.microsoft.com/office/powerpoint/2010/main" val="113316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940D35-32F4-42D1-A24F-A098DCD1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514475"/>
            <a:ext cx="5524500" cy="3829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3175-1934-4452-9160-FD950307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4D92B-4E06-4127-A421-9941463E8870}"/>
              </a:ext>
            </a:extLst>
          </p:cNvPr>
          <p:cNvSpPr txBox="1"/>
          <p:nvPr/>
        </p:nvSpPr>
        <p:spPr>
          <a:xfrm>
            <a:off x="2952479" y="5962831"/>
            <a:ext cx="639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the created app: </a:t>
            </a:r>
            <a:r>
              <a:rPr lang="en-US" b="1" dirty="0">
                <a:solidFill>
                  <a:srgbClr val="00B0F0"/>
                </a:solidFill>
              </a:rPr>
              <a:t>https://aephidayatuloh.shinyapps.io/Exp1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412D774-3204-4B95-9E57-7305CCD47158}"/>
              </a:ext>
            </a:extLst>
          </p:cNvPr>
          <p:cNvSpPr/>
          <p:nvPr/>
        </p:nvSpPr>
        <p:spPr>
          <a:xfrm flipH="1">
            <a:off x="8189510" y="3889611"/>
            <a:ext cx="668740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C0255B8-0E6A-4A68-ACF1-7FA45799E893}"/>
              </a:ext>
            </a:extLst>
          </p:cNvPr>
          <p:cNvSpPr/>
          <p:nvPr/>
        </p:nvSpPr>
        <p:spPr>
          <a:xfrm flipH="1">
            <a:off x="9250748" y="6004195"/>
            <a:ext cx="668740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0C7325-DC2B-4BA2-B63B-C94C52D8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" y="83344"/>
            <a:ext cx="17716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9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9242</TotalTime>
  <Words>259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Courier New</vt:lpstr>
      <vt:lpstr>Wingdings</vt:lpstr>
      <vt:lpstr>Office Theme</vt:lpstr>
      <vt:lpstr>1_Office Theme</vt:lpstr>
      <vt:lpstr>Build Interactive Web App with R &amp; Shiny</vt:lpstr>
      <vt:lpstr>Publish Shiny App</vt:lpstr>
      <vt:lpstr>Deploy Shiny Apps</vt:lpstr>
      <vt:lpstr>Deploy Your Apps To Web</vt:lpstr>
      <vt:lpstr>Create shinyapps.io Account</vt:lpstr>
      <vt:lpstr>Generate Token</vt:lpstr>
      <vt:lpstr>Publish Apps</vt:lpstr>
      <vt:lpstr>Setting Connection</vt:lpstr>
      <vt:lpstr>Apps Name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Apps Visualisasi Data</dc:title>
  <dc:creator>Aep Hidayatuloh</dc:creator>
  <cp:lastModifiedBy>25085</cp:lastModifiedBy>
  <cp:revision>191</cp:revision>
  <dcterms:created xsi:type="dcterms:W3CDTF">2017-09-09T03:53:51Z</dcterms:created>
  <dcterms:modified xsi:type="dcterms:W3CDTF">2021-04-17T22:09:00Z</dcterms:modified>
</cp:coreProperties>
</file>